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307.xml" ContentType="application/vnd.openxmlformats-officedocument.presentationml.slideLayout+xml"/>
  <Override PartName="/ppt/slideLayouts/slideLayout354.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notesSlides/notesSlide16.xml" ContentType="application/vnd.openxmlformats-officedocument.presentationml.notesSlid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Layouts/slideLayout373.xml" ContentType="application/vnd.openxmlformats-officedocument.presentationml.slideLayout+xml"/>
  <Override PartName="/ppt/slides/slide19.xml" ContentType="application/vnd.openxmlformats-officedocument.presentationml.slide+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theme/themeOverride6.xml" ContentType="application/vnd.openxmlformats-officedocument.themeOverr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Default Extension="emf" ContentType="image/x-emf"/>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notesSlides/notesSlide29.xml" ContentType="application/vnd.openxmlformats-officedocument.presentationml.notes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theme/themeOverride3.xml" ContentType="application/vnd.openxmlformats-officedocument.themeOverride+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Layouts/slideLayout216.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slideLayouts/slideLayout364.xml" ContentType="application/vnd.openxmlformats-officedocument.presentationml.slideLayout+xml"/>
  <Override PartName="/ppt/slideMasters/slideMaster2.xml" ContentType="application/vnd.openxmlformats-officedocument.presentationml.slideMaster+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Layouts/slideLayout320.xml" ContentType="application/vnd.openxmlformats-officedocument.presentationml.slideLayout+xml"/>
  <Override PartName="/ppt/slideLayouts/slideLayout33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Layouts/slideLayout369.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47.xml" ContentType="application/vnd.openxmlformats-officedocument.presentationml.slideLayout+xml"/>
  <Override PartName="/ppt/slideLayouts/slideLayout358.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slideLayouts/slideLayout314.xml" ContentType="application/vnd.openxmlformats-officedocument.presentationml.slideLayout+xml"/>
  <Override PartName="/ppt/slideLayouts/slideLayout350.xml" ContentType="application/vnd.openxmlformats-officedocument.presentationml.slideLayout+xml"/>
  <Override PartName="/ppt/slideLayouts/slideLayout361.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slideLayouts/slideLayout377.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344.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theme/themeOverride2.xml" ContentType="application/vnd.openxmlformats-officedocument.themeOverride+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349.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41.xml" ContentType="application/vnd.openxmlformats-officedocument.presentationml.slideLayout+xml"/>
  <Override PartName="/ppt/slideLayouts/slideLayout352.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Default Extension="xls" ContentType="application/vnd.ms-exce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68.xml" ContentType="application/vnd.openxmlformats-officedocument.presentationml.slideLayout+xml"/>
  <Override PartName="/ppt/slideLayouts/slideLayout379.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357.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Layouts/slideLayout346.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Layouts/slideLayout371.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notesSlides/notesSlide19.xml" ContentType="application/vnd.openxmlformats-officedocument.presentationml.notes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theme/themeOverride4.xml" ContentType="application/vnd.openxmlformats-officedocument.themeOverrid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notesSlides/notesSlide27.xml" ContentType="application/vnd.openxmlformats-officedocument.presentationml.notes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261.xml" ContentType="application/vnd.openxmlformats-officedocument.presentationml.slideLayout+xml"/>
  <Override PartName="/ppt/theme/theme21.xml" ContentType="application/vnd.openxmlformats-officedocument.theme+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s/slide33.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752" r:id="rId3"/>
    <p:sldMasterId id="2147483700" r:id="rId4"/>
    <p:sldMasterId id="2147483713" r:id="rId5"/>
    <p:sldMasterId id="2147483764" r:id="rId6"/>
    <p:sldMasterId id="2147483771" r:id="rId7"/>
    <p:sldMasterId id="2147483785" r:id="rId8"/>
    <p:sldMasterId id="2147483796" r:id="rId9"/>
    <p:sldMasterId id="2147483808" r:id="rId10"/>
    <p:sldMasterId id="2147483837" r:id="rId11"/>
    <p:sldMasterId id="2147483850" r:id="rId12"/>
    <p:sldMasterId id="2147483862" r:id="rId13"/>
    <p:sldMasterId id="2147483879" r:id="rId14"/>
    <p:sldMasterId id="2147483911" r:id="rId15"/>
    <p:sldMasterId id="2147483926" r:id="rId16"/>
    <p:sldMasterId id="2147483939" r:id="rId17"/>
    <p:sldMasterId id="2147483975" r:id="rId18"/>
    <p:sldMasterId id="2147483987" r:id="rId19"/>
    <p:sldMasterId id="2147483999" r:id="rId20"/>
    <p:sldMasterId id="2147484456" r:id="rId21"/>
    <p:sldMasterId id="2147484492" r:id="rId22"/>
    <p:sldMasterId id="2147484528" r:id="rId23"/>
    <p:sldMasterId id="2147484564" r:id="rId24"/>
  </p:sldMasterIdLst>
  <p:notesMasterIdLst>
    <p:notesMasterId r:id="rId72"/>
  </p:notesMasterIdLst>
  <p:handoutMasterIdLst>
    <p:handoutMasterId r:id="rId73"/>
  </p:handoutMasterIdLst>
  <p:sldIdLst>
    <p:sldId id="864" r:id="rId25"/>
    <p:sldId id="728" r:id="rId26"/>
    <p:sldId id="729" r:id="rId27"/>
    <p:sldId id="805" r:id="rId28"/>
    <p:sldId id="727" r:id="rId29"/>
    <p:sldId id="812" r:id="rId30"/>
    <p:sldId id="813" r:id="rId31"/>
    <p:sldId id="817" r:id="rId32"/>
    <p:sldId id="819" r:id="rId33"/>
    <p:sldId id="859" r:id="rId34"/>
    <p:sldId id="861" r:id="rId35"/>
    <p:sldId id="820" r:id="rId36"/>
    <p:sldId id="830" r:id="rId37"/>
    <p:sldId id="828" r:id="rId38"/>
    <p:sldId id="829" r:id="rId39"/>
    <p:sldId id="831" r:id="rId40"/>
    <p:sldId id="832" r:id="rId41"/>
    <p:sldId id="833" r:id="rId42"/>
    <p:sldId id="834" r:id="rId43"/>
    <p:sldId id="835" r:id="rId44"/>
    <p:sldId id="867" r:id="rId45"/>
    <p:sldId id="868" r:id="rId46"/>
    <p:sldId id="869" r:id="rId47"/>
    <p:sldId id="837" r:id="rId48"/>
    <p:sldId id="838" r:id="rId49"/>
    <p:sldId id="870" r:id="rId50"/>
    <p:sldId id="839" r:id="rId51"/>
    <p:sldId id="840" r:id="rId52"/>
    <p:sldId id="842" r:id="rId53"/>
    <p:sldId id="843" r:id="rId54"/>
    <p:sldId id="844" r:id="rId55"/>
    <p:sldId id="845" r:id="rId56"/>
    <p:sldId id="846" r:id="rId57"/>
    <p:sldId id="847" r:id="rId58"/>
    <p:sldId id="848" r:id="rId59"/>
    <p:sldId id="849" r:id="rId60"/>
    <p:sldId id="852" r:id="rId61"/>
    <p:sldId id="853" r:id="rId62"/>
    <p:sldId id="850" r:id="rId63"/>
    <p:sldId id="854" r:id="rId64"/>
    <p:sldId id="851" r:id="rId65"/>
    <p:sldId id="856" r:id="rId66"/>
    <p:sldId id="857" r:id="rId67"/>
    <p:sldId id="858" r:id="rId68"/>
    <p:sldId id="863" r:id="rId69"/>
    <p:sldId id="669" r:id="rId70"/>
    <p:sldId id="865"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8C9C7"/>
    <a:srgbClr val="AAD1DF"/>
    <a:srgbClr val="AAE500"/>
    <a:srgbClr val="2B5F72"/>
    <a:srgbClr val="FFC000"/>
    <a:srgbClr val="AAD1E9"/>
    <a:srgbClr val="71B2C9"/>
    <a:srgbClr val="C6E0E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8372" autoAdjust="0"/>
    <p:restoredTop sz="92620" autoAdjust="0"/>
  </p:normalViewPr>
  <p:slideViewPr>
    <p:cSldViewPr>
      <p:cViewPr varScale="1">
        <p:scale>
          <a:sx n="64" d="100"/>
          <a:sy n="64" d="100"/>
        </p:scale>
        <p:origin x="-1248" y="-90"/>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68" y="-90"/>
      </p:cViewPr>
      <p:guideLst>
        <p:guide orient="horz" pos="2880"/>
        <p:guide pos="2160"/>
      </p:guideLst>
    </p:cSldViewPr>
  </p:notesViewPr>
  <p:gridSpacing cx="368685763" cy="368685763"/>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61" Type="http://schemas.openxmlformats.org/officeDocument/2006/relationships/slide" Target="slides/slide3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image" Target="../media/image50.pn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emf"/><Relationship Id="rId4" Type="http://schemas.openxmlformats.org/officeDocument/2006/relationships/image" Target="../media/image5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3.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4.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image" Target="../media/image31.emf"/><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r-Latn-R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E48022F-7018-4B71-B6B9-2CA3F63E61EF}" type="datetimeFigureOut">
              <a:rPr lang="sr-Latn-RS"/>
              <a:pPr>
                <a:defRPr/>
              </a:pPr>
              <a:t>8.12.2016</a:t>
            </a:fld>
            <a:endParaRPr lang="sr-Latn-R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r-Latn-R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1B04E14-9DF2-4358-919A-EA23CC723C2F}" type="slidenum">
              <a:rPr lang="sr-Latn-RS"/>
              <a:pPr>
                <a:defRPr/>
              </a:pPr>
              <a:t>‹#›</a:t>
            </a:fld>
            <a:endParaRPr lang="sr-Latn-R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r-Latn-C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EFCACA7-2760-4466-BCDF-BF46CC694C8B}" type="datetimeFigureOut">
              <a:rPr lang="sr-Latn-CS"/>
              <a:pPr>
                <a:defRPr/>
              </a:pPr>
              <a:t>8.12.2016</a:t>
            </a:fld>
            <a:endParaRPr lang="sr-Latn-C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r-Latn-C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r-Latn-C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r-Latn-C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F3926EF-D318-44D2-ABE1-BAA76C0E43D0}" type="slidenum">
              <a:rPr lang="sr-Latn-CS"/>
              <a:pPr>
                <a:defRPr/>
              </a:pPr>
              <a:t>‹#›</a:t>
            </a:fld>
            <a:endParaRPr lang="sr-Latn-C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bwMode="auto">
          <a:noFill/>
          <a:ln>
            <a:solidFill>
              <a:srgbClr val="000000"/>
            </a:solidFill>
            <a:miter lim="800000"/>
            <a:headEnd/>
            <a:tailEnd/>
          </a:ln>
        </p:spPr>
      </p:sp>
      <p:sp>
        <p:nvSpPr>
          <p:cNvPr id="353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 name="Slide Number Placeholder 3"/>
          <p:cNvSpPr>
            <a:spLocks noGrp="1"/>
          </p:cNvSpPr>
          <p:nvPr>
            <p:ph type="sldNum" sz="quarter" idx="5"/>
          </p:nvPr>
        </p:nvSpPr>
        <p:spPr/>
        <p:txBody>
          <a:bodyPr/>
          <a:lstStyle/>
          <a:p>
            <a:pPr>
              <a:defRPr/>
            </a:pPr>
            <a:fld id="{7E0231DF-D9B3-41A5-9819-A3EF246E6A53}" type="slidenum">
              <a:rPr lang="en-GB" sz="1800" kern="0">
                <a:solidFill>
                  <a:sysClr val="windowText" lastClr="000000"/>
                </a:solidFill>
              </a:rPr>
              <a:pPr>
                <a:defRPr/>
              </a:pPr>
              <a:t>6</a:t>
            </a:fld>
            <a:endParaRPr lang="en-GB" sz="1800" kern="0">
              <a:solidFill>
                <a:sysClr val="windowText" lastClr="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bwMode="auto">
          <a:noFill/>
          <a:ln>
            <a:solidFill>
              <a:srgbClr val="000000"/>
            </a:solidFill>
            <a:miter lim="800000"/>
            <a:headEnd/>
            <a:tailEnd/>
          </a:ln>
        </p:spPr>
      </p:sp>
      <p:sp>
        <p:nvSpPr>
          <p:cNvPr id="362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F4F89D2C-09D6-4AD1-99FB-838F27D7837E}" type="slidenum">
              <a:rPr lang="x-none" sz="1800" kern="0">
                <a:solidFill>
                  <a:prstClr val="black"/>
                </a:solidFill>
              </a:rPr>
              <a:pPr>
                <a:defRPr/>
              </a:pPr>
              <a:t>17</a:t>
            </a:fld>
            <a:endParaRPr lang="x-none" sz="1800" ker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bwMode="auto">
          <a:noFill/>
          <a:ln>
            <a:solidFill>
              <a:srgbClr val="000000"/>
            </a:solidFill>
            <a:miter lim="800000"/>
            <a:headEnd/>
            <a:tailEnd/>
          </a:ln>
        </p:spPr>
      </p:sp>
      <p:sp>
        <p:nvSpPr>
          <p:cNvPr id="363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B99CB487-03CB-4658-8388-842D0974C327}" type="slidenum">
              <a:rPr lang="x-none" sz="1800" kern="0">
                <a:solidFill>
                  <a:prstClr val="black"/>
                </a:solidFill>
              </a:rPr>
              <a:pPr>
                <a:defRPr/>
              </a:pPr>
              <a:t>18</a:t>
            </a:fld>
            <a:endParaRPr lang="x-none" sz="1800" ker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bwMode="auto">
          <a:noFill/>
          <a:ln>
            <a:solidFill>
              <a:srgbClr val="000000"/>
            </a:solidFill>
            <a:miter lim="800000"/>
            <a:headEnd/>
            <a:tailEnd/>
          </a:ln>
        </p:spPr>
      </p:sp>
      <p:sp>
        <p:nvSpPr>
          <p:cNvPr id="364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84E80DDD-31D6-496F-BA67-4018C8EEDB0B}" type="slidenum">
              <a:rPr lang="x-none" sz="1800" kern="0">
                <a:solidFill>
                  <a:prstClr val="black"/>
                </a:solidFill>
              </a:rPr>
              <a:pPr>
                <a:defRPr/>
              </a:pPr>
              <a:t>19</a:t>
            </a:fld>
            <a:endParaRPr lang="x-none" sz="1800" ker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bwMode="auto">
          <a:noFill/>
          <a:ln>
            <a:solidFill>
              <a:srgbClr val="000000"/>
            </a:solidFill>
            <a:miter lim="800000"/>
            <a:headEnd/>
            <a:tailEnd/>
          </a:ln>
        </p:spPr>
      </p:sp>
      <p:sp>
        <p:nvSpPr>
          <p:cNvPr id="365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C108F2C8-04FE-41A0-9E53-6C1D92479C82}" type="slidenum">
              <a:rPr lang="x-none" sz="1800" kern="0">
                <a:solidFill>
                  <a:prstClr val="black"/>
                </a:solidFill>
              </a:rPr>
              <a:pPr>
                <a:defRPr/>
              </a:pPr>
              <a:t>20</a:t>
            </a:fld>
            <a:endParaRPr lang="x-none" sz="1800" ker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r>
              <a:rPr lang="en-GB" sz="1100" b="1" dirty="0"/>
              <a:t>IMAGE CHARTS:  </a:t>
            </a:r>
            <a:r>
              <a:rPr lang="en-GB" sz="1100" dirty="0"/>
              <a:t>Images can be automated using overlapped column/bar  charts.  You can make the overlap by going into “Format Data series” option and moving the slider so that it is overlapping.    Once this is done, in order to make images appear instead of bars, please do the following:    </a:t>
            </a:r>
          </a:p>
          <a:p>
            <a:pPr eaLnBrk="1" hangingPunct="1">
              <a:defRPr/>
            </a:pPr>
            <a:endParaRPr lang="en-GB" sz="1100" dirty="0"/>
          </a:p>
          <a:p>
            <a:pPr marL="161196" indent="-161196" eaLnBrk="1" hangingPunct="1">
              <a:buFont typeface="Arial" panose="020B0604020202020204" pitchFamily="34" charset="0"/>
              <a:buChar char="•"/>
              <a:defRPr/>
            </a:pPr>
            <a:r>
              <a:rPr lang="en-GB" sz="1100" dirty="0"/>
              <a:t>Get 2 identical </a:t>
            </a:r>
            <a:r>
              <a:rPr lang="en-GB" sz="1100" dirty="0" err="1"/>
              <a:t>autoshapes</a:t>
            </a:r>
            <a:r>
              <a:rPr lang="en-GB" sz="1100" dirty="0"/>
              <a:t>/icons/images.  One should be your desired colour and the coloured other grey (or a suitable colour for your background).</a:t>
            </a:r>
          </a:p>
          <a:p>
            <a:pPr marL="161196" indent="-161196" eaLnBrk="1" hangingPunct="1">
              <a:buFont typeface="Arial" panose="020B0604020202020204" pitchFamily="34" charset="0"/>
              <a:buChar char="•"/>
              <a:defRPr/>
            </a:pPr>
            <a:r>
              <a:rPr lang="en-GB" sz="1100" dirty="0"/>
              <a:t>Make sure each icon is the same size and that there is at </a:t>
            </a:r>
            <a:r>
              <a:rPr lang="en-GB" sz="1100" b="1" dirty="0"/>
              <a:t>least</a:t>
            </a:r>
            <a:r>
              <a:rPr lang="en-GB" sz="1100" dirty="0"/>
              <a:t> 3mm space around each.  This can be done by drawing an invisible box around the shape or image and then group by grouping it.  It is important to make sure each image is exactly the same size so that there is no </a:t>
            </a:r>
            <a:r>
              <a:rPr lang="en-GB" sz="1100" dirty="0" err="1"/>
              <a:t>mis</a:t>
            </a:r>
            <a:r>
              <a:rPr lang="en-GB" sz="1100" dirty="0"/>
              <a:t>-matching when the bars fill.   </a:t>
            </a:r>
          </a:p>
          <a:p>
            <a:pPr marL="161196" indent="-161196" eaLnBrk="1" hangingPunct="1">
              <a:buFont typeface="Arial" panose="020B0604020202020204" pitchFamily="34" charset="0"/>
              <a:buChar char="•"/>
              <a:defRPr/>
            </a:pPr>
            <a:r>
              <a:rPr lang="en-GB" sz="1100" dirty="0"/>
              <a:t>Once this is done, each image should be saved as either a </a:t>
            </a:r>
            <a:r>
              <a:rPr lang="en-GB" sz="1100" dirty="0" err="1"/>
              <a:t>png</a:t>
            </a:r>
            <a:r>
              <a:rPr lang="en-GB" sz="1100" dirty="0"/>
              <a:t> or </a:t>
            </a:r>
            <a:r>
              <a:rPr lang="en-GB" sz="1100" dirty="0" err="1"/>
              <a:t>emf</a:t>
            </a:r>
            <a:r>
              <a:rPr lang="en-GB" sz="1100" dirty="0"/>
              <a:t> (</a:t>
            </a:r>
            <a:r>
              <a:rPr lang="en-GB" sz="1100" dirty="0" err="1"/>
              <a:t>jpgs</a:t>
            </a:r>
            <a:r>
              <a:rPr lang="en-GB" sz="1100" dirty="0"/>
              <a:t> have opaque backgrounds so are not good on backgrounds with colour)</a:t>
            </a:r>
          </a:p>
          <a:p>
            <a:pPr marL="161196" indent="-161196" eaLnBrk="1" hangingPunct="1">
              <a:buFont typeface="Arial" panose="020B0604020202020204" pitchFamily="34" charset="0"/>
              <a:buChar char="•"/>
              <a:defRPr/>
            </a:pPr>
            <a:r>
              <a:rPr lang="en-GB" sz="1100" dirty="0"/>
              <a:t>Once saved, right click on the 100% (or background data point), and within the “fills” panel select “picture fill”.  Now choose your grey image – this will serve as the greyed out area. In the options make sure it is “stacked and scaled” to 10 (there is an option for this within picture fill menu)</a:t>
            </a:r>
          </a:p>
          <a:p>
            <a:pPr marL="161196" indent="-161196" eaLnBrk="1" hangingPunct="1">
              <a:buFont typeface="Arial" panose="020B0604020202020204" pitchFamily="34" charset="0"/>
              <a:buChar char="•"/>
              <a:defRPr/>
            </a:pPr>
            <a:r>
              <a:rPr lang="en-GB" sz="1100" dirty="0"/>
              <a:t>Now use the same process for the data point which will act as the “fill” data.  This time, use your coloured icon or image.  </a:t>
            </a:r>
          </a:p>
          <a:p>
            <a:pPr eaLnBrk="1" hangingPunct="1">
              <a:defRPr/>
            </a:pPr>
            <a:endParaRPr lang="en-GB" sz="1100" dirty="0"/>
          </a:p>
          <a:p>
            <a:pPr marL="161196" indent="-161196" eaLnBrk="1" hangingPunct="1">
              <a:buFont typeface="Arial" panose="020B0604020202020204" pitchFamily="34" charset="0"/>
              <a:buChar char="•"/>
              <a:defRPr/>
            </a:pPr>
            <a:endParaRPr lang="en-GB" sz="1100" dirty="0"/>
          </a:p>
          <a:p>
            <a:pPr eaLnBrk="1" hangingPunct="1">
              <a:defRPr/>
            </a:pPr>
            <a:r>
              <a:rPr lang="en-GB" sz="1100" dirty="0"/>
              <a:t>You will now have an </a:t>
            </a:r>
            <a:r>
              <a:rPr lang="en-GB" sz="1100" dirty="0" err="1"/>
              <a:t>automable</a:t>
            </a:r>
            <a:r>
              <a:rPr lang="en-GB" sz="1100" dirty="0"/>
              <a:t> infographic bar chart</a:t>
            </a:r>
          </a:p>
          <a:p>
            <a:pPr eaLnBrk="1" hangingPunct="1">
              <a:defRPr/>
            </a:pPr>
            <a:endParaRPr lang="en-GB" sz="1100" dirty="0"/>
          </a:p>
          <a:p>
            <a:pPr eaLnBrk="1" hangingPunct="1">
              <a:defRPr/>
            </a:pPr>
            <a:r>
              <a:rPr lang="en-GB" sz="1100" b="1" dirty="0"/>
              <a:t>Important Bullets:</a:t>
            </a:r>
            <a:r>
              <a:rPr lang="en-GB" sz="1100" dirty="0"/>
              <a:t>.  Must always have at least 3mm space around image.  Make sure grey and coloured version of images are EXACTLY the same (if not your chart won’t look right).   To insert into chart, format each data point , choosing the picture fill option.  Select your image and  “Stack and Scale” to 10 for the type of chart on this page.   </a:t>
            </a:r>
            <a:r>
              <a:rPr lang="en-GB" sz="1100" b="1" dirty="0"/>
              <a:t>This chart has a 150 axis.  It needs to be this size in order for the fills to work correctly</a:t>
            </a:r>
            <a:r>
              <a:rPr lang="en-GB" sz="1100" dirty="0"/>
              <a:t>.</a:t>
            </a:r>
          </a:p>
          <a:p>
            <a:pPr eaLnBrk="1" hangingPunct="1">
              <a:defRPr/>
            </a:pPr>
            <a:endParaRPr lang="en-GB" dirty="0"/>
          </a:p>
        </p:txBody>
      </p:sp>
      <p:sp>
        <p:nvSpPr>
          <p:cNvPr id="4" name="Slide Number Placeholder 3"/>
          <p:cNvSpPr>
            <a:spLocks noGrp="1"/>
          </p:cNvSpPr>
          <p:nvPr>
            <p:ph type="sldNum" sz="quarter" idx="5"/>
          </p:nvPr>
        </p:nvSpPr>
        <p:spPr/>
        <p:txBody>
          <a:bodyPr/>
          <a:lstStyle/>
          <a:p>
            <a:pPr>
              <a:defRPr/>
            </a:pPr>
            <a:fld id="{CDCE16D4-A700-47F7-87C3-86CE954DF7FA}" type="slidenum">
              <a:rPr lang="en-GB" smtClean="0">
                <a:solidFill>
                  <a:prstClr val="black"/>
                </a:solidFill>
              </a:rPr>
              <a:pPr>
                <a:defRPr/>
              </a:pPr>
              <a:t>21</a:t>
            </a:fld>
            <a:endParaRPr lang="en-GB"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bwMode="auto">
          <a:noFill/>
          <a:ln>
            <a:solidFill>
              <a:srgbClr val="000000"/>
            </a:solidFill>
            <a:miter lim="800000"/>
            <a:headEnd/>
            <a:tailEnd/>
          </a:ln>
        </p:spPr>
      </p:sp>
      <p:sp>
        <p:nvSpPr>
          <p:cNvPr id="367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795CCEEE-69B3-4279-A51F-E22B0270EFAD}" type="slidenum">
              <a:rPr lang="en-GB" smtClean="0">
                <a:solidFill>
                  <a:prstClr val="black"/>
                </a:solidFill>
              </a:rPr>
              <a:pPr>
                <a:defRPr/>
              </a:pPr>
              <a:t>22</a:t>
            </a:fld>
            <a:endParaRPr lang="en-GB"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p:spPr>
      </p:sp>
      <p:sp>
        <p:nvSpPr>
          <p:cNvPr id="368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5D646433-7517-4002-A086-2CF229B47353}" type="slidenum">
              <a:rPr lang="en-GB" smtClean="0">
                <a:solidFill>
                  <a:prstClr val="black"/>
                </a:solidFill>
              </a:rPr>
              <a:pPr>
                <a:defRPr/>
              </a:pPr>
              <a:t>23</a:t>
            </a:fld>
            <a:endParaRPr lang="en-GB"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bwMode="auto">
          <a:noFill/>
          <a:ln>
            <a:solidFill>
              <a:srgbClr val="000000"/>
            </a:solidFill>
            <a:miter lim="800000"/>
            <a:headEnd/>
            <a:tailEnd/>
          </a:ln>
        </p:spPr>
      </p:sp>
      <p:sp>
        <p:nvSpPr>
          <p:cNvPr id="369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A869CB0B-F136-4255-8F64-94A0F30514D3}" type="slidenum">
              <a:rPr lang="x-none" sz="1800" kern="0">
                <a:solidFill>
                  <a:prstClr val="black"/>
                </a:solidFill>
              </a:rPr>
              <a:pPr>
                <a:defRPr/>
              </a:pPr>
              <a:t>24</a:t>
            </a:fld>
            <a:endParaRPr lang="x-none" sz="1800" ker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bwMode="auto">
          <a:noFill/>
          <a:ln>
            <a:solidFill>
              <a:srgbClr val="000000"/>
            </a:solidFill>
            <a:miter lim="800000"/>
            <a:headEnd/>
            <a:tailEnd/>
          </a:ln>
        </p:spPr>
      </p:sp>
      <p:sp>
        <p:nvSpPr>
          <p:cNvPr id="370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C1538374-6085-4348-871D-3B3337D8476C}" type="slidenum">
              <a:rPr lang="x-none" sz="1800" kern="0">
                <a:solidFill>
                  <a:prstClr val="black"/>
                </a:solidFill>
              </a:rPr>
              <a:pPr>
                <a:defRPr/>
              </a:pPr>
              <a:t>25</a:t>
            </a:fld>
            <a:endParaRPr lang="x-none" sz="1800" ker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r>
              <a:rPr lang="en-GB" sz="1100" b="1" dirty="0"/>
              <a:t>IMAGE CHARTS:  </a:t>
            </a:r>
            <a:r>
              <a:rPr lang="en-GB" sz="1100" dirty="0"/>
              <a:t>Images can be automated using overlapped column/bar  charts.  You can make the overlap by going into “Format Data series” option and moving the slider so that it is overlapping.    Once this is done, in order to make images appear instead of bars, please do the following:    </a:t>
            </a:r>
          </a:p>
          <a:p>
            <a:pPr eaLnBrk="1" hangingPunct="1">
              <a:defRPr/>
            </a:pPr>
            <a:endParaRPr lang="en-GB" sz="1100" dirty="0"/>
          </a:p>
          <a:p>
            <a:pPr marL="161196" indent="-161196" eaLnBrk="1" hangingPunct="1">
              <a:buFont typeface="Arial" panose="020B0604020202020204" pitchFamily="34" charset="0"/>
              <a:buChar char="•"/>
              <a:defRPr/>
            </a:pPr>
            <a:r>
              <a:rPr lang="en-GB" sz="1100" dirty="0"/>
              <a:t>Get 2 identical </a:t>
            </a:r>
            <a:r>
              <a:rPr lang="en-GB" sz="1100" dirty="0" err="1"/>
              <a:t>autoshapes</a:t>
            </a:r>
            <a:r>
              <a:rPr lang="en-GB" sz="1100" dirty="0"/>
              <a:t>/icons/images.  One should be your desired colour and the coloured other grey (or a suitable colour for your background).</a:t>
            </a:r>
          </a:p>
          <a:p>
            <a:pPr marL="161196" indent="-161196" eaLnBrk="1" hangingPunct="1">
              <a:buFont typeface="Arial" panose="020B0604020202020204" pitchFamily="34" charset="0"/>
              <a:buChar char="•"/>
              <a:defRPr/>
            </a:pPr>
            <a:r>
              <a:rPr lang="en-GB" sz="1100" dirty="0"/>
              <a:t>Make sure each icon is the same size and that there is at </a:t>
            </a:r>
            <a:r>
              <a:rPr lang="en-GB" sz="1100" b="1" dirty="0"/>
              <a:t>least</a:t>
            </a:r>
            <a:r>
              <a:rPr lang="en-GB" sz="1100" dirty="0"/>
              <a:t> 3mm space around each.  This can be done by drawing an invisible box around the shape or image and then group by grouping it.  It is important to make sure each image is exactly the same size so that there is no </a:t>
            </a:r>
            <a:r>
              <a:rPr lang="en-GB" sz="1100" dirty="0" err="1"/>
              <a:t>mis</a:t>
            </a:r>
            <a:r>
              <a:rPr lang="en-GB" sz="1100" dirty="0"/>
              <a:t>-matching when the bars fill.   </a:t>
            </a:r>
          </a:p>
          <a:p>
            <a:pPr marL="161196" indent="-161196" eaLnBrk="1" hangingPunct="1">
              <a:buFont typeface="Arial" panose="020B0604020202020204" pitchFamily="34" charset="0"/>
              <a:buChar char="•"/>
              <a:defRPr/>
            </a:pPr>
            <a:r>
              <a:rPr lang="en-GB" sz="1100" dirty="0"/>
              <a:t>Once this is done, each image should be saved as either a </a:t>
            </a:r>
            <a:r>
              <a:rPr lang="en-GB" sz="1100" dirty="0" err="1"/>
              <a:t>png</a:t>
            </a:r>
            <a:r>
              <a:rPr lang="en-GB" sz="1100" dirty="0"/>
              <a:t> or </a:t>
            </a:r>
            <a:r>
              <a:rPr lang="en-GB" sz="1100" dirty="0" err="1"/>
              <a:t>emf</a:t>
            </a:r>
            <a:r>
              <a:rPr lang="en-GB" sz="1100" dirty="0"/>
              <a:t> (</a:t>
            </a:r>
            <a:r>
              <a:rPr lang="en-GB" sz="1100" dirty="0" err="1"/>
              <a:t>jpgs</a:t>
            </a:r>
            <a:r>
              <a:rPr lang="en-GB" sz="1100" dirty="0"/>
              <a:t> have opaque backgrounds so are not good on backgrounds with colour)</a:t>
            </a:r>
          </a:p>
          <a:p>
            <a:pPr marL="161196" indent="-161196" eaLnBrk="1" hangingPunct="1">
              <a:buFont typeface="Arial" panose="020B0604020202020204" pitchFamily="34" charset="0"/>
              <a:buChar char="•"/>
              <a:defRPr/>
            </a:pPr>
            <a:r>
              <a:rPr lang="en-GB" sz="1100" dirty="0"/>
              <a:t>Once saved, right click on the 100% (or background data point), and within the “fills” panel select “picture fill”.  Now choose your grey image – this will serve as the greyed out area. In the options make sure it is “stacked and scaled” to 10 (there is an option for this within picture fill menu)</a:t>
            </a:r>
          </a:p>
          <a:p>
            <a:pPr marL="161196" indent="-161196" eaLnBrk="1" hangingPunct="1">
              <a:buFont typeface="Arial" panose="020B0604020202020204" pitchFamily="34" charset="0"/>
              <a:buChar char="•"/>
              <a:defRPr/>
            </a:pPr>
            <a:r>
              <a:rPr lang="en-GB" sz="1100" dirty="0"/>
              <a:t>Now use the same process for the data point which will act as the “fill” data.  This time, use your coloured icon or image.  </a:t>
            </a:r>
          </a:p>
          <a:p>
            <a:pPr eaLnBrk="1" hangingPunct="1">
              <a:defRPr/>
            </a:pPr>
            <a:endParaRPr lang="en-GB" sz="1100" dirty="0"/>
          </a:p>
          <a:p>
            <a:pPr marL="161196" indent="-161196" eaLnBrk="1" hangingPunct="1">
              <a:buFont typeface="Arial" panose="020B0604020202020204" pitchFamily="34" charset="0"/>
              <a:buChar char="•"/>
              <a:defRPr/>
            </a:pPr>
            <a:endParaRPr lang="en-GB" sz="1100" dirty="0"/>
          </a:p>
          <a:p>
            <a:pPr eaLnBrk="1" hangingPunct="1">
              <a:defRPr/>
            </a:pPr>
            <a:r>
              <a:rPr lang="en-GB" sz="1100" dirty="0"/>
              <a:t>You will now have an </a:t>
            </a:r>
            <a:r>
              <a:rPr lang="en-GB" sz="1100" dirty="0" err="1"/>
              <a:t>automable</a:t>
            </a:r>
            <a:r>
              <a:rPr lang="en-GB" sz="1100" dirty="0"/>
              <a:t> infographic bar chart</a:t>
            </a:r>
          </a:p>
          <a:p>
            <a:pPr eaLnBrk="1" hangingPunct="1">
              <a:defRPr/>
            </a:pPr>
            <a:endParaRPr lang="en-GB" sz="1100" dirty="0"/>
          </a:p>
          <a:p>
            <a:pPr eaLnBrk="1" hangingPunct="1">
              <a:defRPr/>
            </a:pPr>
            <a:r>
              <a:rPr lang="en-GB" sz="1100" b="1" dirty="0"/>
              <a:t>Important Bullets:</a:t>
            </a:r>
            <a:r>
              <a:rPr lang="en-GB" sz="1100" dirty="0"/>
              <a:t>.  Must always have at least 3mm space around image.  Make sure grey and coloured version of images are EXACTLY the same (if not your chart won’t look right).   To insert into chart, format each data point , choosing the picture fill option.  Select your image and  “Stack and Scale” to 10 for the type of chart on this page.   </a:t>
            </a:r>
            <a:r>
              <a:rPr lang="en-GB" sz="1100" b="1" dirty="0"/>
              <a:t>This chart has a 150 axis.  It needs to be this size in order for the fills to work correctly</a:t>
            </a:r>
            <a:r>
              <a:rPr lang="en-GB" sz="1100" dirty="0"/>
              <a:t>.</a:t>
            </a:r>
          </a:p>
          <a:p>
            <a:pPr eaLnBrk="1" hangingPunct="1">
              <a:defRPr/>
            </a:pPr>
            <a:endParaRPr lang="en-GB" dirty="0"/>
          </a:p>
        </p:txBody>
      </p:sp>
      <p:sp>
        <p:nvSpPr>
          <p:cNvPr id="4" name="Slide Number Placeholder 3"/>
          <p:cNvSpPr>
            <a:spLocks noGrp="1"/>
          </p:cNvSpPr>
          <p:nvPr>
            <p:ph type="sldNum" sz="quarter" idx="5"/>
          </p:nvPr>
        </p:nvSpPr>
        <p:spPr/>
        <p:txBody>
          <a:bodyPr/>
          <a:lstStyle/>
          <a:p>
            <a:pPr>
              <a:defRPr/>
            </a:pPr>
            <a:fld id="{609998CF-1C14-4808-AAF1-D86F14A5ACAB}" type="slidenum">
              <a:rPr lang="en-GB" smtClean="0">
                <a:solidFill>
                  <a:prstClr val="black"/>
                </a:solidFill>
              </a:rPr>
              <a:pPr>
                <a:defRPr/>
              </a:pPr>
              <a:t>26</a:t>
            </a:fld>
            <a:endParaRPr lang="en-GB"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p:spPr>
      </p:sp>
      <p:sp>
        <p:nvSpPr>
          <p:cNvPr id="354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 name="Slide Number Placeholder 3"/>
          <p:cNvSpPr>
            <a:spLocks noGrp="1"/>
          </p:cNvSpPr>
          <p:nvPr>
            <p:ph type="sldNum" sz="quarter" idx="5"/>
          </p:nvPr>
        </p:nvSpPr>
        <p:spPr/>
        <p:txBody>
          <a:bodyPr/>
          <a:lstStyle/>
          <a:p>
            <a:pPr>
              <a:defRPr/>
            </a:pPr>
            <a:fld id="{0F837704-2137-4CF7-BC6A-CF4F3B8A7C66}" type="slidenum">
              <a:rPr lang="en-GB" sz="1800" kern="0">
                <a:solidFill>
                  <a:sysClr val="windowText" lastClr="000000"/>
                </a:solidFill>
              </a:rPr>
              <a:pPr>
                <a:defRPr/>
              </a:pPr>
              <a:t>7</a:t>
            </a:fld>
            <a:endParaRPr lang="en-GB" sz="1800" kern="0">
              <a:solidFill>
                <a:sysClr val="windowText" lastClr="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bwMode="auto">
          <a:noFill/>
          <a:ln>
            <a:solidFill>
              <a:srgbClr val="000000"/>
            </a:solidFill>
            <a:miter lim="800000"/>
            <a:headEnd/>
            <a:tailEnd/>
          </a:ln>
        </p:spPr>
      </p:sp>
      <p:sp>
        <p:nvSpPr>
          <p:cNvPr id="372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6427C8C0-0365-47CE-B532-81E527511600}" type="slidenum">
              <a:rPr lang="x-none" sz="1800" kern="0">
                <a:solidFill>
                  <a:prstClr val="black"/>
                </a:solidFill>
              </a:rPr>
              <a:pPr>
                <a:defRPr/>
              </a:pPr>
              <a:t>27</a:t>
            </a:fld>
            <a:endParaRPr lang="x-none" sz="1800" kern="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p:spPr>
      </p:sp>
      <p:sp>
        <p:nvSpPr>
          <p:cNvPr id="373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C168A7C3-905E-4C77-8D21-BE692E5270AA}" type="slidenum">
              <a:rPr lang="x-none" sz="1800" kern="0">
                <a:solidFill>
                  <a:prstClr val="black"/>
                </a:solidFill>
              </a:rPr>
              <a:pPr>
                <a:defRPr/>
              </a:pPr>
              <a:t>28</a:t>
            </a:fld>
            <a:endParaRPr lang="x-none" sz="1800" kern="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bwMode="auto">
          <a:noFill/>
          <a:ln>
            <a:solidFill>
              <a:srgbClr val="000000"/>
            </a:solidFill>
            <a:miter lim="800000"/>
            <a:headEnd/>
            <a:tailEnd/>
          </a:ln>
        </p:spPr>
      </p:sp>
      <p:sp>
        <p:nvSpPr>
          <p:cNvPr id="374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C8A2A363-B796-42B2-B3C4-0735D1E22F76}" type="slidenum">
              <a:rPr lang="x-none" sz="1800" kern="0">
                <a:solidFill>
                  <a:prstClr val="black"/>
                </a:solidFill>
              </a:rPr>
              <a:pPr>
                <a:defRPr/>
              </a:pPr>
              <a:t>29</a:t>
            </a:fld>
            <a:endParaRPr lang="x-none" sz="1800" kern="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p:cNvSpPr>
            <a:spLocks noGrp="1" noRot="1" noChangeAspect="1" noTextEdit="1"/>
          </p:cNvSpPr>
          <p:nvPr>
            <p:ph type="sldImg"/>
          </p:nvPr>
        </p:nvSpPr>
        <p:spPr bwMode="auto">
          <a:noFill/>
          <a:ln>
            <a:solidFill>
              <a:srgbClr val="000000"/>
            </a:solidFill>
            <a:miter lim="800000"/>
            <a:headEnd/>
            <a:tailEnd/>
          </a:ln>
        </p:spPr>
      </p:sp>
      <p:sp>
        <p:nvSpPr>
          <p:cNvPr id="375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3EE031C2-883D-4331-A8C8-51BB41547528}" type="slidenum">
              <a:rPr lang="x-none" sz="1800" kern="0">
                <a:solidFill>
                  <a:prstClr val="black"/>
                </a:solidFill>
              </a:rPr>
              <a:pPr>
                <a:defRPr/>
              </a:pPr>
              <a:t>31</a:t>
            </a:fld>
            <a:endParaRPr lang="x-none" sz="1800" kern="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Image Placeholder 1"/>
          <p:cNvSpPr>
            <a:spLocks noGrp="1" noRot="1" noChangeAspect="1" noTextEdit="1"/>
          </p:cNvSpPr>
          <p:nvPr>
            <p:ph type="sldImg"/>
          </p:nvPr>
        </p:nvSpPr>
        <p:spPr bwMode="auto">
          <a:noFill/>
          <a:ln>
            <a:solidFill>
              <a:srgbClr val="000000"/>
            </a:solidFill>
            <a:miter lim="800000"/>
            <a:headEnd/>
            <a:tailEnd/>
          </a:ln>
        </p:spPr>
      </p:sp>
      <p:sp>
        <p:nvSpPr>
          <p:cNvPr id="376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DE7BFC04-03F7-4AD8-ABA3-CB798BCB4F10}" type="slidenum">
              <a:rPr lang="x-none" sz="1800" kern="0">
                <a:solidFill>
                  <a:prstClr val="black"/>
                </a:solidFill>
              </a:rPr>
              <a:pPr>
                <a:defRPr/>
              </a:pPr>
              <a:t>32</a:t>
            </a:fld>
            <a:endParaRPr lang="x-none" sz="1800" kern="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Slide Image Placeholder 1"/>
          <p:cNvSpPr>
            <a:spLocks noGrp="1" noRot="1" noChangeAspect="1" noTextEdit="1"/>
          </p:cNvSpPr>
          <p:nvPr>
            <p:ph type="sldImg"/>
          </p:nvPr>
        </p:nvSpPr>
        <p:spPr bwMode="auto">
          <a:noFill/>
          <a:ln>
            <a:solidFill>
              <a:srgbClr val="000000"/>
            </a:solidFill>
            <a:miter lim="800000"/>
            <a:headEnd/>
            <a:tailEnd/>
          </a:ln>
        </p:spPr>
      </p:sp>
      <p:sp>
        <p:nvSpPr>
          <p:cNvPr id="377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7552DC99-F54E-4D24-92B0-938E5D82AC4A}" type="slidenum">
              <a:rPr lang="x-none" sz="1800" kern="0">
                <a:solidFill>
                  <a:prstClr val="black"/>
                </a:solidFill>
              </a:rPr>
              <a:pPr>
                <a:defRPr/>
              </a:pPr>
              <a:t>33</a:t>
            </a:fld>
            <a:endParaRPr lang="x-none" sz="1800" kern="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Slide Image Placeholder 1"/>
          <p:cNvSpPr>
            <a:spLocks noGrp="1" noRot="1" noChangeAspect="1" noTextEdit="1"/>
          </p:cNvSpPr>
          <p:nvPr>
            <p:ph type="sldImg"/>
          </p:nvPr>
        </p:nvSpPr>
        <p:spPr bwMode="auto">
          <a:noFill/>
          <a:ln>
            <a:solidFill>
              <a:srgbClr val="000000"/>
            </a:solidFill>
            <a:miter lim="800000"/>
            <a:headEnd/>
            <a:tailEnd/>
          </a:ln>
        </p:spPr>
      </p:sp>
      <p:sp>
        <p:nvSpPr>
          <p:cNvPr id="378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084F996F-57B3-49C7-9E46-C5E1CC0EF87F}" type="slidenum">
              <a:rPr lang="x-none" sz="1800" kern="0">
                <a:solidFill>
                  <a:prstClr val="black"/>
                </a:solidFill>
              </a:rPr>
              <a:pPr>
                <a:defRPr/>
              </a:pPr>
              <a:t>35</a:t>
            </a:fld>
            <a:endParaRPr lang="x-none" sz="1800" kern="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p:cNvSpPr>
            <a:spLocks noGrp="1" noRot="1" noChangeAspect="1" noTextEdit="1"/>
          </p:cNvSpPr>
          <p:nvPr>
            <p:ph type="sldImg"/>
          </p:nvPr>
        </p:nvSpPr>
        <p:spPr bwMode="auto">
          <a:noFill/>
          <a:ln>
            <a:solidFill>
              <a:srgbClr val="000000"/>
            </a:solidFill>
            <a:miter lim="800000"/>
            <a:headEnd/>
            <a:tailEnd/>
          </a:ln>
        </p:spPr>
      </p:sp>
      <p:sp>
        <p:nvSpPr>
          <p:cNvPr id="379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solidFill>
                  <a:srgbClr val="000000"/>
                </a:solidFill>
              </a:rPr>
              <a:t>Bez obzira na veličinu privrednog subjekta ili privrednu granu u kojoj posluje, kao i da li je subjekat registrovan kao preduzeće ili preduzetnik</a:t>
            </a:r>
          </a:p>
        </p:txBody>
      </p:sp>
      <p:sp>
        <p:nvSpPr>
          <p:cNvPr id="4" name="Slide Number Placeholder 3"/>
          <p:cNvSpPr>
            <a:spLocks noGrp="1"/>
          </p:cNvSpPr>
          <p:nvPr>
            <p:ph type="sldNum" sz="quarter" idx="5"/>
          </p:nvPr>
        </p:nvSpPr>
        <p:spPr/>
        <p:txBody>
          <a:bodyPr/>
          <a:lstStyle/>
          <a:p>
            <a:pPr>
              <a:defRPr/>
            </a:pPr>
            <a:fld id="{88A83F2D-F4D0-4297-9B8C-1F8A543EA74A}" type="slidenum">
              <a:rPr lang="x-none" sz="1800" kern="0">
                <a:solidFill>
                  <a:prstClr val="black"/>
                </a:solidFill>
              </a:rPr>
              <a:pPr>
                <a:defRPr/>
              </a:pPr>
              <a:t>36</a:t>
            </a:fld>
            <a:endParaRPr lang="x-none" sz="1800" kern="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bwMode="auto">
          <a:noFill/>
          <a:ln>
            <a:solidFill>
              <a:srgbClr val="000000"/>
            </a:solidFill>
            <a:miter lim="800000"/>
            <a:headEnd/>
            <a:tailEnd/>
          </a:ln>
        </p:spPr>
      </p:sp>
      <p:sp>
        <p:nvSpPr>
          <p:cNvPr id="380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816B2238-A951-4565-91C9-C69F963B29CD}" type="slidenum">
              <a:rPr lang="x-none" sz="1800" kern="0">
                <a:solidFill>
                  <a:prstClr val="black"/>
                </a:solidFill>
              </a:rPr>
              <a:pPr>
                <a:defRPr/>
              </a:pPr>
              <a:t>37</a:t>
            </a:fld>
            <a:endParaRPr lang="x-none" sz="1800" kern="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noFill/>
          <a:ln>
            <a:solidFill>
              <a:srgbClr val="000000"/>
            </a:solidFill>
            <a:miter lim="800000"/>
            <a:headEnd/>
            <a:tailEnd/>
          </a:ln>
        </p:spPr>
      </p:sp>
      <p:sp>
        <p:nvSpPr>
          <p:cNvPr id="381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4F18B84F-A64D-4A69-90A0-51A6242F70BC}" type="slidenum">
              <a:rPr lang="x-none" sz="1800" kern="0">
                <a:solidFill>
                  <a:prstClr val="black"/>
                </a:solidFill>
              </a:rPr>
              <a:pPr>
                <a:defRPr/>
              </a:pPr>
              <a:t>38</a:t>
            </a:fld>
            <a:endParaRPr lang="x-none" sz="1800" ker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bwMode="auto">
          <a:noFill/>
          <a:ln>
            <a:solidFill>
              <a:srgbClr val="000000"/>
            </a:solidFill>
            <a:miter lim="800000"/>
            <a:headEnd/>
            <a:tailEnd/>
          </a:ln>
        </p:spPr>
      </p:sp>
      <p:sp>
        <p:nvSpPr>
          <p:cNvPr id="355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1678B7F3-8722-44C9-AA7E-4697E72EF5BF}" type="slidenum">
              <a:rPr lang="x-none" sz="1800" kern="0">
                <a:solidFill>
                  <a:prstClr val="black"/>
                </a:solidFill>
              </a:rPr>
              <a:pPr>
                <a:defRPr/>
              </a:pPr>
              <a:t>8</a:t>
            </a:fld>
            <a:endParaRPr lang="x-none" sz="1800" kern="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bwMode="auto">
          <a:noFill/>
          <a:ln>
            <a:solidFill>
              <a:srgbClr val="000000"/>
            </a:solidFill>
            <a:miter lim="800000"/>
            <a:headEnd/>
            <a:tailEnd/>
          </a:ln>
        </p:spPr>
      </p:sp>
      <p:sp>
        <p:nvSpPr>
          <p:cNvPr id="382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C13A607F-7F42-4CC2-9BAB-BFA1ACE752BF}" type="slidenum">
              <a:rPr lang="x-none" sz="1800" kern="0">
                <a:solidFill>
                  <a:prstClr val="black"/>
                </a:solidFill>
              </a:rPr>
              <a:pPr>
                <a:defRPr/>
              </a:pPr>
              <a:t>39</a:t>
            </a:fld>
            <a:endParaRPr lang="x-none" sz="1800" kern="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bwMode="auto">
          <a:noFill/>
          <a:ln>
            <a:solidFill>
              <a:srgbClr val="000000"/>
            </a:solidFill>
            <a:miter lim="800000"/>
            <a:headEnd/>
            <a:tailEnd/>
          </a:ln>
        </p:spPr>
      </p:sp>
      <p:sp>
        <p:nvSpPr>
          <p:cNvPr id="384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3D213A7E-719D-4B3F-9E72-517B113E2D67}" type="slidenum">
              <a:rPr lang="x-none" sz="1800" kern="0">
                <a:solidFill>
                  <a:prstClr val="black"/>
                </a:solidFill>
              </a:rPr>
              <a:pPr>
                <a:defRPr/>
              </a:pPr>
              <a:t>41</a:t>
            </a:fld>
            <a:endParaRPr lang="x-none" sz="1800" kern="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p:spPr>
      </p:sp>
      <p:sp>
        <p:nvSpPr>
          <p:cNvPr id="385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E15E06E1-640E-4BBF-888E-336F157094EB}" type="slidenum">
              <a:rPr lang="x-none" sz="1800" kern="0">
                <a:solidFill>
                  <a:prstClr val="black"/>
                </a:solidFill>
              </a:rPr>
              <a:pPr>
                <a:defRPr/>
              </a:pPr>
              <a:t>42</a:t>
            </a:fld>
            <a:endParaRPr lang="x-none" sz="1800" kern="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bwMode="auto">
          <a:noFill/>
          <a:ln>
            <a:solidFill>
              <a:srgbClr val="000000"/>
            </a:solidFill>
            <a:miter lim="800000"/>
            <a:headEnd/>
            <a:tailEnd/>
          </a:ln>
        </p:spPr>
      </p:sp>
      <p:sp>
        <p:nvSpPr>
          <p:cNvPr id="386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A766B008-739A-4F0F-92FA-B70BB8A5D3C4}" type="slidenum">
              <a:rPr lang="x-none" sz="1800" kern="0">
                <a:solidFill>
                  <a:prstClr val="black"/>
                </a:solidFill>
              </a:rPr>
              <a:pPr>
                <a:defRPr/>
              </a:pPr>
              <a:t>43</a:t>
            </a:fld>
            <a:endParaRPr lang="x-none" sz="1800" kern="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Slide Image Placeholder 1"/>
          <p:cNvSpPr>
            <a:spLocks noGrp="1" noRot="1" noChangeAspect="1" noTextEdit="1"/>
          </p:cNvSpPr>
          <p:nvPr>
            <p:ph type="sldImg"/>
          </p:nvPr>
        </p:nvSpPr>
        <p:spPr bwMode="auto">
          <a:noFill/>
          <a:ln>
            <a:solidFill>
              <a:srgbClr val="000000"/>
            </a:solidFill>
            <a:miter lim="800000"/>
            <a:headEnd/>
            <a:tailEnd/>
          </a:ln>
        </p:spPr>
      </p:sp>
      <p:sp>
        <p:nvSpPr>
          <p:cNvPr id="387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6E95FE27-214A-4247-A394-1E9EBEC240D3}" type="slidenum">
              <a:rPr lang="x-none" sz="1800" kern="0">
                <a:solidFill>
                  <a:prstClr val="black"/>
                </a:solidFill>
              </a:rPr>
              <a:pPr>
                <a:defRPr/>
              </a:pPr>
              <a:t>45</a:t>
            </a:fld>
            <a:endParaRPr lang="x-none" sz="1800" ker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p:spPr>
      </p:sp>
      <p:sp>
        <p:nvSpPr>
          <p:cNvPr id="356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8DDD20B6-F11D-4281-863D-C8F97FBA2B9E}" type="slidenum">
              <a:rPr lang="x-none" sz="1800" kern="0">
                <a:solidFill>
                  <a:prstClr val="black"/>
                </a:solidFill>
              </a:rPr>
              <a:pPr>
                <a:defRPr/>
              </a:pPr>
              <a:t>10</a:t>
            </a:fld>
            <a:endParaRPr lang="x-none" sz="1800" ker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p:spPr>
      </p:sp>
      <p:sp>
        <p:nvSpPr>
          <p:cNvPr id="357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58D48B90-D20C-4976-836C-96D802C55E87}" type="slidenum">
              <a:rPr lang="x-none" sz="1800" kern="0">
                <a:solidFill>
                  <a:prstClr val="black"/>
                </a:solidFill>
              </a:rPr>
              <a:pPr>
                <a:defRPr/>
              </a:pPr>
              <a:t>11</a:t>
            </a:fld>
            <a:endParaRPr lang="x-none" sz="1800" ker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E1260953-8C5F-4353-B82D-9CD45A40E869}" type="slidenum">
              <a:rPr lang="x-none" sz="1800" kern="0">
                <a:solidFill>
                  <a:prstClr val="black"/>
                </a:solidFill>
              </a:rPr>
              <a:pPr>
                <a:defRPr/>
              </a:pPr>
              <a:t>12</a:t>
            </a:fld>
            <a:endParaRPr lang="x-none" sz="1800" ker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bwMode="auto">
          <a:noFill/>
          <a:ln>
            <a:solidFill>
              <a:srgbClr val="000000"/>
            </a:solidFill>
            <a:miter lim="800000"/>
            <a:headEnd/>
            <a:tailEnd/>
          </a:ln>
        </p:spPr>
      </p:sp>
      <p:sp>
        <p:nvSpPr>
          <p:cNvPr id="359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B9A69AAF-7263-4D33-B603-2409DD80B867}" type="slidenum">
              <a:rPr lang="x-none" sz="1800" kern="0">
                <a:solidFill>
                  <a:prstClr val="black"/>
                </a:solidFill>
              </a:rPr>
              <a:pPr>
                <a:defRPr/>
              </a:pPr>
              <a:t>13</a:t>
            </a:fld>
            <a:endParaRPr lang="x-none" sz="1800" ker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bwMode="auto">
          <a:noFill/>
          <a:ln>
            <a:solidFill>
              <a:srgbClr val="000000"/>
            </a:solidFill>
            <a:miter lim="800000"/>
            <a:headEnd/>
            <a:tailEnd/>
          </a:ln>
        </p:spPr>
      </p:sp>
      <p:sp>
        <p:nvSpPr>
          <p:cNvPr id="360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9DC7E038-FAD8-494F-82A8-4D9E67BD821B}" type="slidenum">
              <a:rPr lang="x-none" sz="1800" kern="0">
                <a:solidFill>
                  <a:prstClr val="black"/>
                </a:solidFill>
              </a:rPr>
              <a:pPr>
                <a:defRPr/>
              </a:pPr>
              <a:t>14</a:t>
            </a:fld>
            <a:endParaRPr lang="x-none" sz="1800" ker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p:spPr>
      </p:sp>
      <p:sp>
        <p:nvSpPr>
          <p:cNvPr id="361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p>
            <a:pPr>
              <a:defRPr/>
            </a:pPr>
            <a:fld id="{70126EF6-91E5-4BD4-8804-476517BAF2F7}" type="slidenum">
              <a:rPr lang="x-none" sz="1800" kern="0">
                <a:solidFill>
                  <a:prstClr val="black"/>
                </a:solidFill>
              </a:rPr>
              <a:pPr>
                <a:defRPr/>
              </a:pPr>
              <a:t>15</a:t>
            </a:fld>
            <a:endParaRPr lang="x-none" sz="1800" ker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7.xml"/><Relationship Id="rId4" Type="http://schemas.openxmlformats.org/officeDocument/2006/relationships/image" Target="../media/image25.pn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7.xml"/><Relationship Id="rId4" Type="http://schemas.openxmlformats.org/officeDocument/2006/relationships/image" Target="../media/image25.pn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7.xml"/><Relationship Id="rId4" Type="http://schemas.openxmlformats.org/officeDocument/2006/relationships/image" Target="../media/image25.pn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7.xml"/><Relationship Id="rId4" Type="http://schemas.openxmlformats.org/officeDocument/2006/relationships/image" Target="../media/image25.pn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7.xml"/><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7.xml"/><Relationship Id="rId4" Type="http://schemas.openxmlformats.org/officeDocument/2006/relationships/image" Target="../media/image25.pn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7.xml"/><Relationship Id="rId4" Type="http://schemas.openxmlformats.org/officeDocument/2006/relationships/image" Target="../media/image25.png"/></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7.xml"/><Relationship Id="rId4" Type="http://schemas.openxmlformats.org/officeDocument/2006/relationships/image" Target="../media/image25.png"/></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7.xml"/><Relationship Id="rId4" Type="http://schemas.openxmlformats.org/officeDocument/2006/relationships/image" Target="../media/image25.pn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7.xml"/><Relationship Id="rId4" Type="http://schemas.openxmlformats.org/officeDocument/2006/relationships/image" Target="../media/image25.pn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7.xml"/><Relationship Id="rId4" Type="http://schemas.openxmlformats.org/officeDocument/2006/relationships/image" Target="../media/image25.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7.xml"/><Relationship Id="rId4" Type="http://schemas.openxmlformats.org/officeDocument/2006/relationships/image" Target="../media/image25.pn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7.xml"/><Relationship Id="rId4" Type="http://schemas.openxmlformats.org/officeDocument/2006/relationships/image" Target="../media/image25.png"/></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1.xml"/><Relationship Id="rId4" Type="http://schemas.openxmlformats.org/officeDocument/2006/relationships/image" Target="../media/image25.png"/></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1.xml"/><Relationship Id="rId4" Type="http://schemas.openxmlformats.org/officeDocument/2006/relationships/image" Target="../media/image25.png"/></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1.xml"/><Relationship Id="rId4" Type="http://schemas.openxmlformats.org/officeDocument/2006/relationships/image" Target="../media/image25.png"/></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1.xml"/><Relationship Id="rId4" Type="http://schemas.openxmlformats.org/officeDocument/2006/relationships/image" Target="../media/image25.png"/></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1.xml"/><Relationship Id="rId4" Type="http://schemas.openxmlformats.org/officeDocument/2006/relationships/image" Target="../media/image25.png"/></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1.xml"/><Relationship Id="rId4" Type="http://schemas.openxmlformats.org/officeDocument/2006/relationships/image" Target="../media/image25.png"/></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1.xml"/><Relationship Id="rId4" Type="http://schemas.openxmlformats.org/officeDocument/2006/relationships/image" Target="../media/image2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1.xml"/><Relationship Id="rId4" Type="http://schemas.openxmlformats.org/officeDocument/2006/relationships/image" Target="../media/image25.png"/></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1.xml"/><Relationship Id="rId4" Type="http://schemas.openxmlformats.org/officeDocument/2006/relationships/image" Target="../media/image25.png"/></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1.xml"/><Relationship Id="rId4" Type="http://schemas.openxmlformats.org/officeDocument/2006/relationships/image" Target="../media/image25.png"/></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1.xml"/><Relationship Id="rId4" Type="http://schemas.openxmlformats.org/officeDocument/2006/relationships/image" Target="../media/image25.png"/></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1.xml"/><Relationship Id="rId4" Type="http://schemas.openxmlformats.org/officeDocument/2006/relationships/image" Target="../media/image25.png"/></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1.xml"/><Relationship Id="rId4" Type="http://schemas.openxmlformats.org/officeDocument/2006/relationships/image" Target="../media/image25.png"/></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2.xml"/><Relationship Id="rId4" Type="http://schemas.openxmlformats.org/officeDocument/2006/relationships/image" Target="../media/image25.png"/></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2.xml"/><Relationship Id="rId4"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2.xml"/><Relationship Id="rId4" Type="http://schemas.openxmlformats.org/officeDocument/2006/relationships/image" Target="../media/image25.png"/></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2.xml"/><Relationship Id="rId4" Type="http://schemas.openxmlformats.org/officeDocument/2006/relationships/image" Target="../media/image25.png"/></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2.xml"/><Relationship Id="rId4" Type="http://schemas.openxmlformats.org/officeDocument/2006/relationships/image" Target="../media/image25.png"/></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2.xml"/><Relationship Id="rId4" Type="http://schemas.openxmlformats.org/officeDocument/2006/relationships/image" Target="../media/image25.png"/></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2.xml"/><Relationship Id="rId4" Type="http://schemas.openxmlformats.org/officeDocument/2006/relationships/image" Target="../media/image25.png"/></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2.xml"/><Relationship Id="rId4" Type="http://schemas.openxmlformats.org/officeDocument/2006/relationships/image" Target="../media/image25.png"/></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2.xml"/><Relationship Id="rId4" Type="http://schemas.openxmlformats.org/officeDocument/2006/relationships/image" Target="../media/image25.png"/></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2.xml"/><Relationship Id="rId4" Type="http://schemas.openxmlformats.org/officeDocument/2006/relationships/image" Target="../media/image25.png"/></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2.xml"/><Relationship Id="rId4" Type="http://schemas.openxmlformats.org/officeDocument/2006/relationships/image" Target="../media/image25.png"/></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2.xml"/><Relationship Id="rId4" Type="http://schemas.openxmlformats.org/officeDocument/2006/relationships/image" Target="../media/image2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2.xml"/><Relationship Id="rId4" Type="http://schemas.openxmlformats.org/officeDocument/2006/relationships/image" Target="../media/image25.png"/></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3.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3.xml"/><Relationship Id="rId4" Type="http://schemas.openxmlformats.org/officeDocument/2006/relationships/image" Target="../media/image25.png"/></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3.xml"/><Relationship Id="rId4" Type="http://schemas.openxmlformats.org/officeDocument/2006/relationships/image" Target="../media/image25.png"/></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3.xml"/><Relationship Id="rId4" Type="http://schemas.openxmlformats.org/officeDocument/2006/relationships/image" Target="../media/image25.png"/></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3.xml"/><Relationship Id="rId4" Type="http://schemas.openxmlformats.org/officeDocument/2006/relationships/image" Target="../media/image25.png"/></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3.xml"/><Relationship Id="rId4" Type="http://schemas.openxmlformats.org/officeDocument/2006/relationships/image" Target="../media/image25.png"/></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3.xml"/><Relationship Id="rId4" Type="http://schemas.openxmlformats.org/officeDocument/2006/relationships/image" Target="../media/image25.png"/></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3.xml"/><Relationship Id="rId4" Type="http://schemas.openxmlformats.org/officeDocument/2006/relationships/image" Target="../media/image2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3.xml"/><Relationship Id="rId4" Type="http://schemas.openxmlformats.org/officeDocument/2006/relationships/image" Target="../media/image25.png"/></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3.xml"/><Relationship Id="rId4" Type="http://schemas.openxmlformats.org/officeDocument/2006/relationships/image" Target="../media/image25.png"/></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3.xml"/><Relationship Id="rId4" Type="http://schemas.openxmlformats.org/officeDocument/2006/relationships/image" Target="../media/image25.png"/></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3.xml"/><Relationship Id="rId4" Type="http://schemas.openxmlformats.org/officeDocument/2006/relationships/image" Target="../media/image25.png"/></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3.xml"/><Relationship Id="rId4" Type="http://schemas.openxmlformats.org/officeDocument/2006/relationships/image" Target="../media/image25.png"/></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3.xml"/><Relationship Id="rId4" Type="http://schemas.openxmlformats.org/officeDocument/2006/relationships/image" Target="../media/image25.png"/></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4.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4.xml"/><Relationship Id="rId4" Type="http://schemas.openxmlformats.org/officeDocument/2006/relationships/image" Target="../media/image25.png"/></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4.xml"/><Relationship Id="rId4" Type="http://schemas.openxmlformats.org/officeDocument/2006/relationships/image" Target="../media/image2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4.xml"/><Relationship Id="rId4" Type="http://schemas.openxmlformats.org/officeDocument/2006/relationships/image" Target="../media/image25.png"/></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4.xml"/><Relationship Id="rId4" Type="http://schemas.openxmlformats.org/officeDocument/2006/relationships/image" Target="../media/image25.png"/></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4.xml"/><Relationship Id="rId4" Type="http://schemas.openxmlformats.org/officeDocument/2006/relationships/image" Target="../media/image25.png"/></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4.xml"/><Relationship Id="rId4" Type="http://schemas.openxmlformats.org/officeDocument/2006/relationships/image" Target="../media/image25.png"/></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4.xml"/><Relationship Id="rId4" Type="http://schemas.openxmlformats.org/officeDocument/2006/relationships/image" Target="../media/image25.png"/></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4.xml"/><Relationship Id="rId4" Type="http://schemas.openxmlformats.org/officeDocument/2006/relationships/image" Target="../media/image25.png"/></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4.xml"/><Relationship Id="rId4" Type="http://schemas.openxmlformats.org/officeDocument/2006/relationships/image" Target="../media/image25.png"/></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4.xml"/><Relationship Id="rId4" Type="http://schemas.openxmlformats.org/officeDocument/2006/relationships/image" Target="../media/image25.png"/></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4.xml"/><Relationship Id="rId4" Type="http://schemas.openxmlformats.org/officeDocument/2006/relationships/image" Target="../media/image25.png"/></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4.xml"/><Relationship Id="rId4" Type="http://schemas.openxmlformats.org/officeDocument/2006/relationships/image" Target="../media/image2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4.xml"/><Relationship Id="rId4" Type="http://schemas.openxmlformats.org/officeDocument/2006/relationships/image" Target="../media/image25.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4" name="Picture 2" descr="D:\Documents\Projekti\PPT\Fotografije za ppt\Ipsos Logo\Ipsos quadri with transparent background.png"/>
          <p:cNvPicPr>
            <a:picLocks noChangeAspect="1" noChangeArrowheads="1"/>
          </p:cNvPicPr>
          <p:nvPr userDrawn="1"/>
        </p:nvPicPr>
        <p:blipFill>
          <a:blip r:embed="rId2"/>
          <a:srcRect/>
          <a:stretch>
            <a:fillRect/>
          </a:stretch>
        </p:blipFill>
        <p:spPr bwMode="auto">
          <a:xfrm>
            <a:off x="317500" y="260350"/>
            <a:ext cx="1130300" cy="1117600"/>
          </a:xfrm>
          <a:prstGeom prst="rect">
            <a:avLst/>
          </a:prstGeom>
          <a:noFill/>
          <a:ln w="9525">
            <a:noFill/>
            <a:miter lim="800000"/>
            <a:headEnd/>
            <a:tailEnd/>
          </a:ln>
        </p:spPr>
      </p:pic>
      <p:pic>
        <p:nvPicPr>
          <p:cNvPr id="5" name="Picture 1" descr="C:\Documents and Settings\Marko Uljarevic\Desktop\evroatl.png"/>
          <p:cNvPicPr>
            <a:picLocks noChangeAspect="1" noChangeArrowheads="1"/>
          </p:cNvPicPr>
          <p:nvPr userDrawn="1"/>
        </p:nvPicPr>
        <p:blipFill>
          <a:blip r:embed="rId3"/>
          <a:srcRect/>
          <a:stretch>
            <a:fillRect/>
          </a:stretch>
        </p:blipFill>
        <p:spPr bwMode="auto">
          <a:xfrm>
            <a:off x="0" y="3146425"/>
            <a:ext cx="9144000" cy="3432175"/>
          </a:xfrm>
          <a:prstGeom prst="rect">
            <a:avLst/>
          </a:prstGeom>
          <a:noFill/>
          <a:ln w="9525">
            <a:noFill/>
            <a:miter lim="800000"/>
            <a:headEnd/>
            <a:tailEnd/>
          </a:ln>
        </p:spPr>
      </p:pic>
      <p:sp>
        <p:nvSpPr>
          <p:cNvPr id="28" name="Titel 1"/>
          <p:cNvSpPr>
            <a:spLocks noGrp="1"/>
          </p:cNvSpPr>
          <p:nvPr>
            <p:ph type="ctrTitle"/>
          </p:nvPr>
        </p:nvSpPr>
        <p:spPr>
          <a:xfrm>
            <a:off x="824415" y="2032902"/>
            <a:ext cx="8176725" cy="562590"/>
          </a:xfrm>
          <a:prstGeom prst="rect">
            <a:avLst/>
          </a:prstGeom>
        </p:spPr>
        <p:txBody>
          <a:bodyPr wrap="square" lIns="0" tIns="0" rIns="0" bIns="0" anchor="b" anchorCtr="0">
            <a:spAutoFit/>
          </a:bodyPr>
          <a:lstStyle>
            <a:lvl1pPr algn="l">
              <a:lnSpc>
                <a:spcPct val="90000"/>
              </a:lnSpc>
              <a:defRPr sz="4062" b="1"/>
            </a:lvl1pPr>
          </a:lstStyle>
          <a:p>
            <a:r>
              <a:rPr lang="en-US" noProof="0"/>
              <a:t>Click to edit Master title style</a:t>
            </a:r>
          </a:p>
        </p:txBody>
      </p:sp>
      <p:sp>
        <p:nvSpPr>
          <p:cNvPr id="29" name="Untertitel 2"/>
          <p:cNvSpPr>
            <a:spLocks noGrp="1"/>
          </p:cNvSpPr>
          <p:nvPr>
            <p:ph type="subTitle" idx="1"/>
          </p:nvPr>
        </p:nvSpPr>
        <p:spPr>
          <a:xfrm>
            <a:off x="824415" y="2642417"/>
            <a:ext cx="8176725" cy="434799"/>
          </a:xfrm>
          <a:prstGeom prst="rect">
            <a:avLst/>
          </a:prstGeom>
        </p:spPr>
        <p:txBody>
          <a:bodyPr wrap="square" lIns="0" tIns="0" rIns="0" bIns="0">
            <a:spAutoFit/>
          </a:bodyPr>
          <a:lstStyle>
            <a:lvl1pPr marL="0" indent="0" algn="l">
              <a:lnSpc>
                <a:spcPct val="90000"/>
              </a:lnSpc>
              <a:spcBef>
                <a:spcPts val="1134"/>
              </a:spcBef>
              <a:buNone/>
              <a:defRPr sz="3139" b="0">
                <a:solidFill>
                  <a:schemeClr val="tx1"/>
                </a:solidFill>
              </a:defRPr>
            </a:lvl1pPr>
            <a:lvl2pPr marL="518693" indent="0" algn="ctr">
              <a:buNone/>
              <a:defRPr>
                <a:solidFill>
                  <a:schemeClr val="tx1">
                    <a:tint val="75000"/>
                  </a:schemeClr>
                </a:solidFill>
              </a:defRPr>
            </a:lvl2pPr>
            <a:lvl3pPr marL="1037384" indent="0" algn="ctr">
              <a:buNone/>
              <a:defRPr>
                <a:solidFill>
                  <a:schemeClr val="tx1">
                    <a:tint val="75000"/>
                  </a:schemeClr>
                </a:solidFill>
              </a:defRPr>
            </a:lvl3pPr>
            <a:lvl4pPr marL="1556076" indent="0" algn="ctr">
              <a:buNone/>
              <a:defRPr>
                <a:solidFill>
                  <a:schemeClr val="tx1">
                    <a:tint val="75000"/>
                  </a:schemeClr>
                </a:solidFill>
              </a:defRPr>
            </a:lvl4pPr>
            <a:lvl5pPr marL="2074769" indent="0" algn="ctr">
              <a:buNone/>
              <a:defRPr>
                <a:solidFill>
                  <a:schemeClr val="tx1">
                    <a:tint val="75000"/>
                  </a:schemeClr>
                </a:solidFill>
              </a:defRPr>
            </a:lvl5pPr>
            <a:lvl6pPr marL="2593461" indent="0" algn="ctr">
              <a:buNone/>
              <a:defRPr>
                <a:solidFill>
                  <a:schemeClr val="tx1">
                    <a:tint val="75000"/>
                  </a:schemeClr>
                </a:solidFill>
              </a:defRPr>
            </a:lvl6pPr>
            <a:lvl7pPr marL="3112154" indent="0" algn="ctr">
              <a:buNone/>
              <a:defRPr>
                <a:solidFill>
                  <a:schemeClr val="tx1">
                    <a:tint val="75000"/>
                  </a:schemeClr>
                </a:solidFill>
              </a:defRPr>
            </a:lvl7pPr>
            <a:lvl8pPr marL="3630846" indent="0" algn="ctr">
              <a:buNone/>
              <a:defRPr>
                <a:solidFill>
                  <a:schemeClr val="tx1">
                    <a:tint val="75000"/>
                  </a:schemeClr>
                </a:solidFill>
              </a:defRPr>
            </a:lvl8pPr>
            <a:lvl9pPr marL="4149539" indent="0" algn="ctr">
              <a:buNone/>
              <a:defRPr>
                <a:solidFill>
                  <a:schemeClr val="tx1">
                    <a:tint val="75000"/>
                  </a:schemeClr>
                </a:solidFill>
              </a:defRPr>
            </a:lvl9pPr>
          </a:lstStyle>
          <a:p>
            <a:r>
              <a:rPr 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0"/>
            <a:ext cx="7772400" cy="1470025"/>
          </a:xfrm>
        </p:spPr>
        <p:txBody>
          <a:bodyPr/>
          <a:lstStyle/>
          <a:p>
            <a:r>
              <a:rPr lang="en-US"/>
              <a:t>Click to edit Master title style</a:t>
            </a:r>
            <a:endParaRPr lang="sr-Latn-R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2A869EAD-9C69-42D0-A054-4DD9FB587D7A}" type="datetimeFigureOut">
              <a:rPr lang="sr-Latn-RS"/>
              <a:pPr>
                <a:defRPr/>
              </a:pPr>
              <a:t>8.12.2016</a:t>
            </a:fld>
            <a:endParaRPr lang="sr-Latn-R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sr-Latn-RS"/>
          </a:p>
        </p:txBody>
      </p:sp>
      <p:sp>
        <p:nvSpPr>
          <p:cNvPr id="6"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FF5C5D7E-661E-4C7A-926F-4676F66D3BDA}" type="slidenum">
              <a:rPr lang="sr-Latn-RS"/>
              <a:pPr>
                <a:defRPr/>
              </a:pPr>
              <a:t>‹#›</a:t>
            </a:fld>
            <a:endParaRPr lang="sr-Latn-R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tx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grpSp>
        <p:nvGrpSpPr>
          <p:cNvPr id="9" name="Group 18"/>
          <p:cNvGrpSpPr>
            <a:grpSpLocks noChangeAspect="1"/>
          </p:cNvGrpSpPr>
          <p:nvPr userDrawn="1"/>
        </p:nvGrpSpPr>
        <p:grpSpPr bwMode="auto">
          <a:xfrm>
            <a:off x="150813" y="150813"/>
            <a:ext cx="523875"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1"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0"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1"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2"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3"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4"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pic>
        <p:nvPicPr>
          <p:cNvPr id="25" name="Picture 2" descr="Public Affairs_white"/>
          <p:cNvPicPr>
            <a:picLocks noChangeAspect="1" noChangeArrowheads="1"/>
          </p:cNvPicPr>
          <p:nvPr userDrawn="1"/>
        </p:nvPicPr>
        <p:blipFill>
          <a:blip r:embed="rId2"/>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3" y="2871215"/>
            <a:ext cx="4416425" cy="1125180"/>
          </a:xfrm>
          <a:prstGeom prst="rect">
            <a:avLst/>
          </a:prstGeom>
        </p:spPr>
        <p:txBody>
          <a:bodyPr wrap="square" lIns="0" tIns="0" rIns="0" bIns="0" anchor="ctr" anchorCtr="0">
            <a:spAutoFit/>
          </a:bodyPr>
          <a:lstStyle>
            <a:lvl1pPr>
              <a:lnSpc>
                <a:spcPct val="90000"/>
              </a:lnSpc>
              <a:defRPr sz="4062" b="1"/>
            </a:lvl1pPr>
          </a:lstStyle>
          <a:p>
            <a:r>
              <a:rPr lang="en-US" noProof="0"/>
              <a:t>Click to edit Master title style</a:t>
            </a:r>
            <a:endParaRPr lang="en-US" noProof="0" dirty="0"/>
          </a:p>
        </p:txBody>
      </p:sp>
      <p:sp>
        <p:nvSpPr>
          <p:cNvPr id="3" name="Untertitel 2"/>
          <p:cNvSpPr>
            <a:spLocks noGrp="1"/>
          </p:cNvSpPr>
          <p:nvPr>
            <p:ph type="subTitle" idx="1"/>
          </p:nvPr>
        </p:nvSpPr>
        <p:spPr>
          <a:xfrm>
            <a:off x="4579256" y="4680018"/>
            <a:ext cx="4430833" cy="869597"/>
          </a:xfrm>
          <a:prstGeom prst="rect">
            <a:avLst/>
          </a:prstGeom>
        </p:spPr>
        <p:txBody>
          <a:bodyPr wrap="square" lIns="0" tIns="0" rIns="0" bIns="0">
            <a:spAutoFit/>
          </a:bodyPr>
          <a:lstStyle>
            <a:lvl1pPr marL="0" indent="0" algn="l">
              <a:lnSpc>
                <a:spcPct val="90000"/>
              </a:lnSpc>
              <a:spcBef>
                <a:spcPts val="1134"/>
              </a:spcBef>
              <a:buNone/>
              <a:defRPr sz="3139" b="0">
                <a:solidFill>
                  <a:schemeClr val="bg1"/>
                </a:solidFill>
              </a:defRPr>
            </a:lvl1pPr>
            <a:lvl2pPr marL="518693" indent="0" algn="ctr">
              <a:buNone/>
              <a:defRPr>
                <a:solidFill>
                  <a:schemeClr val="tx1">
                    <a:tint val="75000"/>
                  </a:schemeClr>
                </a:solidFill>
              </a:defRPr>
            </a:lvl2pPr>
            <a:lvl3pPr marL="1037384" indent="0" algn="ctr">
              <a:buNone/>
              <a:defRPr>
                <a:solidFill>
                  <a:schemeClr val="tx1">
                    <a:tint val="75000"/>
                  </a:schemeClr>
                </a:solidFill>
              </a:defRPr>
            </a:lvl3pPr>
            <a:lvl4pPr marL="1556076" indent="0" algn="ctr">
              <a:buNone/>
              <a:defRPr>
                <a:solidFill>
                  <a:schemeClr val="tx1">
                    <a:tint val="75000"/>
                  </a:schemeClr>
                </a:solidFill>
              </a:defRPr>
            </a:lvl4pPr>
            <a:lvl5pPr marL="2074769" indent="0" algn="ctr">
              <a:buNone/>
              <a:defRPr>
                <a:solidFill>
                  <a:schemeClr val="tx1">
                    <a:tint val="75000"/>
                  </a:schemeClr>
                </a:solidFill>
              </a:defRPr>
            </a:lvl5pPr>
            <a:lvl6pPr marL="2593461" indent="0" algn="ctr">
              <a:buNone/>
              <a:defRPr>
                <a:solidFill>
                  <a:schemeClr val="tx1">
                    <a:tint val="75000"/>
                  </a:schemeClr>
                </a:solidFill>
              </a:defRPr>
            </a:lvl6pPr>
            <a:lvl7pPr marL="3112154" indent="0" algn="ctr">
              <a:buNone/>
              <a:defRPr>
                <a:solidFill>
                  <a:schemeClr val="tx1">
                    <a:tint val="75000"/>
                  </a:schemeClr>
                </a:solidFill>
              </a:defRPr>
            </a:lvl7pPr>
            <a:lvl8pPr marL="3630846" indent="0" algn="ctr">
              <a:buNone/>
              <a:defRPr>
                <a:solidFill>
                  <a:schemeClr val="tx1">
                    <a:tint val="75000"/>
                  </a:schemeClr>
                </a:solidFill>
              </a:defRPr>
            </a:lvl8pPr>
            <a:lvl9pPr marL="4149539" indent="0" algn="ctr">
              <a:buNone/>
              <a:defRPr>
                <a:solidFill>
                  <a:schemeClr val="tx1">
                    <a:tint val="75000"/>
                  </a:schemeClr>
                </a:solidFill>
              </a:defRPr>
            </a:lvl9pPr>
          </a:lstStyle>
          <a:p>
            <a:r>
              <a:rPr lang="en-US" noProof="0"/>
              <a:t>Click to edit Master subtitle style</a:t>
            </a:r>
            <a:endParaRPr lang="en-US" noProof="0" dirty="0"/>
          </a:p>
        </p:txBody>
      </p:sp>
      <p:sp>
        <p:nvSpPr>
          <p:cNvPr id="26" name="Foliennummernplatzhalter 5"/>
          <p:cNvSpPr>
            <a:spLocks noGrp="1"/>
          </p:cNvSpPr>
          <p:nvPr>
            <p:ph type="sldNum" sz="quarter" idx="10"/>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FFFFFF"/>
                </a:solidFill>
                <a:latin typeface="+mn-lt"/>
                <a:cs typeface="+mn-cs"/>
              </a:defRPr>
            </a:lvl1pPr>
          </a:lstStyle>
          <a:p>
            <a:pPr>
              <a:defRPr/>
            </a:pPr>
            <a:fld id="{6691FA4D-0FD6-412C-98A4-1D10559AA4B7}" type="slidenum">
              <a:rPr lang="de-DE"/>
              <a:pPr>
                <a:defRPr/>
              </a:pPr>
              <a:t>‹#›</a:t>
            </a:fld>
            <a:endParaRPr lang="de-DE"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01650" cy="44926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Freeform 20"/>
            <p:cNvSpPr>
              <a:spLocks noChangeAspect="1"/>
            </p:cNvSpPr>
            <p:nvPr/>
          </p:nvSpPr>
          <p:spPr bwMode="auto">
            <a:xfrm>
              <a:off x="2711" y="1840"/>
              <a:ext cx="67" cy="56"/>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7" name="Freeform 21"/>
            <p:cNvSpPr>
              <a:spLocks noChangeAspect="1"/>
            </p:cNvSpPr>
            <p:nvPr/>
          </p:nvSpPr>
          <p:spPr bwMode="auto">
            <a:xfrm>
              <a:off x="2867" y="1973"/>
              <a:ext cx="67" cy="56"/>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8" name="Freeform 22"/>
            <p:cNvSpPr>
              <a:spLocks noChangeAspect="1"/>
            </p:cNvSpPr>
            <p:nvPr/>
          </p:nvSpPr>
          <p:spPr bwMode="auto">
            <a:xfrm>
              <a:off x="2622" y="1416"/>
              <a:ext cx="89" cy="67"/>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9" name="Freeform 23"/>
            <p:cNvSpPr>
              <a:spLocks noChangeAspect="1"/>
            </p:cNvSpPr>
            <p:nvPr/>
          </p:nvSpPr>
          <p:spPr bwMode="auto">
            <a:xfrm>
              <a:off x="2566" y="1561"/>
              <a:ext cx="67" cy="78"/>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0" name="Freeform 24"/>
            <p:cNvSpPr>
              <a:spLocks noChangeAspect="1"/>
            </p:cNvSpPr>
            <p:nvPr/>
          </p:nvSpPr>
          <p:spPr bwMode="auto">
            <a:xfrm>
              <a:off x="2544" y="1728"/>
              <a:ext cx="89" cy="56"/>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1" name="Freeform 25"/>
            <p:cNvSpPr>
              <a:spLocks noChangeAspect="1"/>
            </p:cNvSpPr>
            <p:nvPr/>
          </p:nvSpPr>
          <p:spPr bwMode="auto">
            <a:xfrm>
              <a:off x="2777" y="1171"/>
              <a:ext cx="78" cy="78"/>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26"/>
            <p:cNvSpPr>
              <a:spLocks noChangeAspect="1"/>
            </p:cNvSpPr>
            <p:nvPr/>
          </p:nvSpPr>
          <p:spPr bwMode="auto">
            <a:xfrm>
              <a:off x="2956" y="1116"/>
              <a:ext cx="78" cy="7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27"/>
            <p:cNvSpPr>
              <a:spLocks noChangeAspect="1" noEditPoints="1"/>
            </p:cNvSpPr>
            <p:nvPr/>
          </p:nvSpPr>
          <p:spPr bwMode="auto">
            <a:xfrm>
              <a:off x="3156" y="926"/>
              <a:ext cx="657" cy="1682"/>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28"/>
            <p:cNvSpPr>
              <a:spLocks noChangeAspect="1"/>
            </p:cNvSpPr>
            <p:nvPr/>
          </p:nvSpPr>
          <p:spPr bwMode="auto">
            <a:xfrm>
              <a:off x="1352" y="681"/>
              <a:ext cx="183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29"/>
            <p:cNvSpPr>
              <a:spLocks noChangeAspect="1" noEditPoints="1"/>
            </p:cNvSpPr>
            <p:nvPr/>
          </p:nvSpPr>
          <p:spPr bwMode="auto">
            <a:xfrm>
              <a:off x="3234" y="2753"/>
              <a:ext cx="579" cy="57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30"/>
            <p:cNvSpPr>
              <a:spLocks noChangeAspect="1"/>
            </p:cNvSpPr>
            <p:nvPr/>
          </p:nvSpPr>
          <p:spPr bwMode="auto">
            <a:xfrm>
              <a:off x="3891" y="2753"/>
              <a:ext cx="412" cy="57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31"/>
            <p:cNvSpPr>
              <a:spLocks noChangeAspect="1"/>
            </p:cNvSpPr>
            <p:nvPr/>
          </p:nvSpPr>
          <p:spPr bwMode="auto">
            <a:xfrm>
              <a:off x="1775" y="2564"/>
              <a:ext cx="212" cy="746"/>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32"/>
            <p:cNvSpPr>
              <a:spLocks noChangeAspect="1" noEditPoints="1"/>
            </p:cNvSpPr>
            <p:nvPr/>
          </p:nvSpPr>
          <p:spPr bwMode="auto">
            <a:xfrm>
              <a:off x="2098" y="2753"/>
              <a:ext cx="601"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33"/>
            <p:cNvSpPr>
              <a:spLocks noChangeAspect="1"/>
            </p:cNvSpPr>
            <p:nvPr/>
          </p:nvSpPr>
          <p:spPr bwMode="auto">
            <a:xfrm>
              <a:off x="2777" y="2753"/>
              <a:ext cx="401" cy="57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2"/>
          </a:solidFill>
          <a:ln>
            <a:noFill/>
          </a:ln>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pic>
        <p:nvPicPr>
          <p:cNvPr id="25" name="Picture 2" descr="Public Affairs"/>
          <p:cNvPicPr>
            <a:picLocks noChangeAspect="1" noChangeArrowheads="1"/>
          </p:cNvPicPr>
          <p:nvPr userDrawn="1"/>
        </p:nvPicPr>
        <p:blipFill>
          <a:blip r:embed="rId2"/>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lvl1pPr>
          </a:lstStyle>
          <a:p>
            <a:r>
              <a:rPr lang="en-US" noProof="0" dirty="0" err="1"/>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207117" indent="-207117">
              <a:lnSpc>
                <a:spcPct val="90000"/>
              </a:lnSpc>
              <a:spcBef>
                <a:spcPts val="908"/>
              </a:spcBef>
              <a:buFont typeface="Wingdings" pitchFamily="2" charset="2"/>
              <a:buChar char="§"/>
              <a:defRPr sz="2031"/>
            </a:lvl1pPr>
            <a:lvl2pPr marL="612346" indent="-311576">
              <a:lnSpc>
                <a:spcPct val="90000"/>
              </a:lnSpc>
              <a:spcBef>
                <a:spcPts val="908"/>
              </a:spcBef>
              <a:buClr>
                <a:schemeClr val="tx1"/>
              </a:buClr>
              <a:buFont typeface="Wingdings" pitchFamily="2" charset="2"/>
              <a:buChar char="ð"/>
              <a:defRPr sz="1846"/>
            </a:lvl2pPr>
            <a:lvl3pPr marL="913115" indent="-198112">
              <a:lnSpc>
                <a:spcPct val="90000"/>
              </a:lnSpc>
              <a:spcBef>
                <a:spcPts val="908"/>
              </a:spcBef>
              <a:buClr>
                <a:schemeClr val="tx1"/>
              </a:buClr>
              <a:buFont typeface="Calibri" pitchFamily="34" charset="0"/>
              <a:buChar char="─"/>
              <a:defRPr sz="1477"/>
            </a:lvl3pPr>
          </a:lstStyle>
          <a:p>
            <a:pPr lvl="0"/>
            <a:r>
              <a:rPr lang="en-US" noProof="0"/>
              <a:t>Click to edit Master text styles</a:t>
            </a:r>
          </a:p>
          <a:p>
            <a:pPr lvl="1"/>
            <a:r>
              <a:rPr lang="en-US" noProof="0"/>
              <a:t>Second level</a:t>
            </a:r>
          </a:p>
          <a:p>
            <a:pPr lvl="2"/>
            <a:r>
              <a:rPr lang="en-US" noProof="0"/>
              <a:t>Third level</a:t>
            </a:r>
          </a:p>
        </p:txBody>
      </p:sp>
      <p:sp>
        <p:nvSpPr>
          <p:cNvPr id="26" name="Fußzeilenplatzhalter 4"/>
          <p:cNvSpPr>
            <a:spLocks noGrp="1"/>
          </p:cNvSpPr>
          <p:nvPr>
            <p:ph type="ftr" sz="quarter" idx="10"/>
          </p:nvPr>
        </p:nvSpPr>
        <p:spPr>
          <a:xfrm>
            <a:off x="2328863" y="6565900"/>
            <a:ext cx="0" cy="212725"/>
          </a:xfrm>
          <a:prstGeom prst="rect">
            <a:avLst/>
          </a:prstGeom>
        </p:spPr>
        <p:txBody>
          <a:bodyPr wrap="none" lIns="0" tIns="0" rIns="0" bIns="0">
            <a:spAutoFit/>
          </a:bodyPr>
          <a:lstStyle>
            <a:lvl1pPr defTabSz="1037384" fontAlgn="auto">
              <a:spcBef>
                <a:spcPts val="0"/>
              </a:spcBef>
              <a:spcAft>
                <a:spcPts val="0"/>
              </a:spcAft>
              <a:defRPr sz="1385">
                <a:solidFill>
                  <a:srgbClr val="1F497D"/>
                </a:solidFill>
                <a:latin typeface="+mn-lt"/>
                <a:cs typeface="+mn-cs"/>
              </a:defRPr>
            </a:lvl1pPr>
          </a:lstStyle>
          <a:p>
            <a:pPr>
              <a:defRPr/>
            </a:pPr>
            <a:endParaRPr lang="de-DE"/>
          </a:p>
        </p:txBody>
      </p:sp>
      <p:sp>
        <p:nvSpPr>
          <p:cNvPr id="27" name="Foliennummernplatzhalter 5"/>
          <p:cNvSpPr>
            <a:spLocks noGrp="1"/>
          </p:cNvSpPr>
          <p:nvPr>
            <p:ph type="sldNum" sz="quarter" idx="11"/>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1F497D"/>
                </a:solidFill>
                <a:latin typeface="+mn-lt"/>
                <a:cs typeface="+mn-cs"/>
              </a:defRPr>
            </a:lvl1pPr>
          </a:lstStyle>
          <a:p>
            <a:pPr>
              <a:defRPr/>
            </a:pPr>
            <a:fld id="{A9094752-3F24-4BF9-B6AA-54033FE41BD7}" type="slidenum">
              <a:rPr lang="de-DE"/>
              <a:pPr>
                <a:defRPr/>
              </a:pPr>
              <a:t>‹#›</a:t>
            </a:fld>
            <a:endParaRPr lang="de-DE"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tx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3875"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7"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8"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9"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0"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1"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sp>
        <p:nvSpPr>
          <p:cNvPr id="45"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solidFill>
                  <a:schemeClr val="bg1"/>
                </a:solidFill>
              </a:defRPr>
            </a:lvl1pPr>
          </a:lstStyle>
          <a:p>
            <a:r>
              <a:rPr lang="en-US" noProof="0" dirty="0" err="1"/>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207117" indent="-207117">
              <a:lnSpc>
                <a:spcPct val="90000"/>
              </a:lnSpc>
              <a:spcBef>
                <a:spcPts val="908"/>
              </a:spcBef>
              <a:buFont typeface="Wingdings" pitchFamily="2" charset="2"/>
              <a:buChar char="§"/>
              <a:defRPr sz="2031">
                <a:solidFill>
                  <a:schemeClr val="bg1"/>
                </a:solidFill>
              </a:defRPr>
            </a:lvl1pPr>
            <a:lvl2pPr marL="612346" indent="-311576">
              <a:lnSpc>
                <a:spcPct val="90000"/>
              </a:lnSpc>
              <a:spcBef>
                <a:spcPts val="908"/>
              </a:spcBef>
              <a:buClr>
                <a:schemeClr val="bg1"/>
              </a:buClr>
              <a:buFont typeface="Wingdings" pitchFamily="2" charset="2"/>
              <a:buChar char="ð"/>
              <a:defRPr sz="1846">
                <a:solidFill>
                  <a:schemeClr val="bg1"/>
                </a:solidFill>
              </a:defRPr>
            </a:lvl2pPr>
            <a:lvl3pPr marL="913115" indent="-198112">
              <a:lnSpc>
                <a:spcPct val="90000"/>
              </a:lnSpc>
              <a:spcBef>
                <a:spcPts val="908"/>
              </a:spcBef>
              <a:buClr>
                <a:schemeClr val="bg1"/>
              </a:buClr>
              <a:buFont typeface="Calibri" pitchFamily="34" charset="0"/>
              <a:buChar char="─"/>
              <a:defRPr sz="1477">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Title Page">
    <p:bg>
      <p:bgPr>
        <a:solidFill>
          <a:srgbClr val="28105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7" name="Freeform 5"/>
            <p:cNvSpPr>
              <a:spLocks noChangeAspect="1"/>
            </p:cNvSpPr>
            <p:nvPr/>
          </p:nvSpPr>
          <p:spPr bwMode="auto">
            <a:xfrm>
              <a:off x="2868" y="1973"/>
              <a:ext cx="62"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0" name="Freeform 8"/>
            <p:cNvSpPr>
              <a:spLocks noChangeAspect="1"/>
            </p:cNvSpPr>
            <p:nvPr/>
          </p:nvSpPr>
          <p:spPr bwMode="auto">
            <a:xfrm>
              <a:off x="2547" y="1725"/>
              <a:ext cx="83"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1" name="Freeform 9"/>
            <p:cNvSpPr>
              <a:spLocks noChangeAspect="1"/>
            </p:cNvSpPr>
            <p:nvPr/>
          </p:nvSpPr>
          <p:spPr bwMode="auto">
            <a:xfrm>
              <a:off x="2775" y="1177"/>
              <a:ext cx="88"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10"/>
            <p:cNvSpPr>
              <a:spLocks noChangeAspect="1"/>
            </p:cNvSpPr>
            <p:nvPr/>
          </p:nvSpPr>
          <p:spPr bwMode="auto">
            <a:xfrm>
              <a:off x="2956" y="1110"/>
              <a:ext cx="78"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13"/>
            <p:cNvSpPr>
              <a:spLocks noChangeAspect="1" noEditPoints="1"/>
            </p:cNvSpPr>
            <p:nvPr/>
          </p:nvSpPr>
          <p:spPr bwMode="auto">
            <a:xfrm>
              <a:off x="3231" y="2759"/>
              <a:ext cx="585"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sp>
        <p:nvSpPr>
          <p:cNvPr id="28" name="Titel 1"/>
          <p:cNvSpPr>
            <a:spLocks noGrp="1"/>
          </p:cNvSpPr>
          <p:nvPr>
            <p:ph type="ctrTitle"/>
          </p:nvPr>
        </p:nvSpPr>
        <p:spPr>
          <a:xfrm>
            <a:off x="824404" y="2135235"/>
            <a:ext cx="8176725" cy="460254"/>
          </a:xfrm>
          <a:prstGeom prst="rect">
            <a:avLst/>
          </a:prstGeom>
        </p:spPr>
        <p:txBody>
          <a:bodyPr wrap="square" lIns="0" tIns="0" rIns="0" bIns="0" anchor="b" anchorCtr="0">
            <a:spAutoFit/>
          </a:bodyPr>
          <a:lstStyle>
            <a:lvl1pPr algn="l">
              <a:lnSpc>
                <a:spcPct val="90000"/>
              </a:lnSpc>
              <a:defRPr sz="3323" b="1">
                <a:solidFill>
                  <a:schemeClr val="bg1"/>
                </a:solidFill>
              </a:defRPr>
            </a:lvl1pPr>
          </a:lstStyle>
          <a:p>
            <a:r>
              <a:rPr lang="en-US" noProof="0"/>
              <a:t>Click to edit Master title style</a:t>
            </a:r>
          </a:p>
        </p:txBody>
      </p:sp>
      <p:sp>
        <p:nvSpPr>
          <p:cNvPr id="29" name="Untertitel 2"/>
          <p:cNvSpPr>
            <a:spLocks noGrp="1"/>
          </p:cNvSpPr>
          <p:nvPr>
            <p:ph type="subTitle" idx="1"/>
          </p:nvPr>
        </p:nvSpPr>
        <p:spPr>
          <a:xfrm>
            <a:off x="824404" y="2642417"/>
            <a:ext cx="8176725" cy="358047"/>
          </a:xfrm>
          <a:prstGeom prst="rect">
            <a:avLst/>
          </a:prstGeom>
        </p:spPr>
        <p:txBody>
          <a:bodyPr wrap="square" lIns="0" tIns="0" rIns="0" bIns="0">
            <a:spAutoFit/>
          </a:bodyPr>
          <a:lstStyle>
            <a:lvl1pPr marL="0" indent="0" algn="l">
              <a:lnSpc>
                <a:spcPct val="90000"/>
              </a:lnSpc>
              <a:spcBef>
                <a:spcPts val="923"/>
              </a:spcBef>
              <a:buNone/>
              <a:defRPr sz="2585" b="0">
                <a:solidFill>
                  <a:schemeClr val="bg1"/>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noProof="0"/>
              <a:t>Click to edit Master subtitle style</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Colored plain &amp; Image">
    <p:bg>
      <p:bgPr>
        <a:solidFill>
          <a:schemeClr val="tx1"/>
        </a:solidFill>
        <a:effectLst/>
      </p:bgPr>
    </p:bg>
    <p:spTree>
      <p:nvGrpSpPr>
        <p:cNvPr id="1" name=""/>
        <p:cNvGrpSpPr/>
        <p:nvPr/>
      </p:nvGrpSpPr>
      <p:grpSpPr>
        <a:xfrm>
          <a:off x="0" y="0"/>
          <a:ext cx="0" cy="0"/>
          <a:chOff x="0" y="0"/>
          <a:chExt cx="0" cy="0"/>
        </a:xfrm>
      </p:grpSpPr>
      <p:sp>
        <p:nvSpPr>
          <p:cNvPr id="45" name="Titel 1"/>
          <p:cNvSpPr>
            <a:spLocks noGrp="1"/>
          </p:cNvSpPr>
          <p:nvPr>
            <p:ph type="title"/>
          </p:nvPr>
        </p:nvSpPr>
        <p:spPr>
          <a:xfrm>
            <a:off x="838803" y="97200"/>
            <a:ext cx="8162325" cy="612000"/>
          </a:xfrm>
          <a:prstGeom prst="rect">
            <a:avLst/>
          </a:prstGeom>
        </p:spPr>
        <p:txBody>
          <a:bodyPr wrap="square" lIns="0" tIns="0" rIns="0" bIns="0" anchor="ctr" anchorCtr="0">
            <a:noAutofit/>
          </a:bodyPr>
          <a:lstStyle>
            <a:lvl1pPr algn="l">
              <a:lnSpc>
                <a:spcPct val="90000"/>
              </a:lnSpc>
              <a:defRPr sz="1846" b="1">
                <a:solidFill>
                  <a:schemeClr val="bg1"/>
                </a:solidFill>
                <a:latin typeface="+mn-lt"/>
              </a:defRPr>
            </a:lvl1pPr>
          </a:lstStyle>
          <a:p>
            <a:r>
              <a:rPr lang="en-US" noProof="0"/>
              <a:t>Click to edit Master title style</a:t>
            </a:r>
            <a:endParaRPr lang="en-US" noProof="0" dirty="0"/>
          </a:p>
        </p:txBody>
      </p:sp>
      <p:sp>
        <p:nvSpPr>
          <p:cNvPr id="63" name="Inhaltsplatzhalter 2"/>
          <p:cNvSpPr>
            <a:spLocks noGrp="1"/>
          </p:cNvSpPr>
          <p:nvPr>
            <p:ph idx="1"/>
          </p:nvPr>
        </p:nvSpPr>
        <p:spPr>
          <a:xfrm>
            <a:off x="352800" y="982800"/>
            <a:ext cx="8657850" cy="5400000"/>
          </a:xfrm>
          <a:prstGeom prst="rect">
            <a:avLst/>
          </a:prstGeom>
        </p:spPr>
        <p:txBody>
          <a:bodyPr lIns="0" tIns="0" rIns="0" bIns="0"/>
          <a:lstStyle>
            <a:lvl1pPr marL="168524" indent="-168524">
              <a:lnSpc>
                <a:spcPct val="100000"/>
              </a:lnSpc>
              <a:spcBef>
                <a:spcPts val="738"/>
              </a:spcBef>
              <a:buFont typeface="Arial" pitchFamily="34" charset="0"/>
              <a:buChar char="•"/>
              <a:defRPr sz="1662">
                <a:solidFill>
                  <a:schemeClr val="bg1"/>
                </a:solidFill>
                <a:latin typeface="+mn-lt"/>
              </a:defRPr>
            </a:lvl1pPr>
            <a:lvl2pPr marL="331185" indent="-162662">
              <a:lnSpc>
                <a:spcPct val="100000"/>
              </a:lnSpc>
              <a:spcBef>
                <a:spcPts val="738"/>
              </a:spcBef>
              <a:buClr>
                <a:schemeClr val="bg1"/>
              </a:buClr>
              <a:buFont typeface="Calibri" pitchFamily="34" charset="0"/>
              <a:buChar char="─"/>
              <a:defRPr sz="1477">
                <a:solidFill>
                  <a:schemeClr val="bg1"/>
                </a:solidFill>
                <a:latin typeface="+mn-lt"/>
              </a:defRPr>
            </a:lvl2pPr>
            <a:lvl3pPr marL="496778" indent="-165593">
              <a:lnSpc>
                <a:spcPct val="100000"/>
              </a:lnSpc>
              <a:spcBef>
                <a:spcPts val="738"/>
              </a:spcBef>
              <a:buClr>
                <a:schemeClr val="bg1"/>
              </a:buClr>
              <a:buFont typeface="Wingdings" pitchFamily="2" charset="2"/>
              <a:buChar char="§"/>
              <a:defRPr sz="1292">
                <a:solidFill>
                  <a:schemeClr val="bg1"/>
                </a:solidFill>
                <a:latin typeface="+mn-lt"/>
              </a:defRPr>
            </a:lvl3pPr>
            <a:lvl4pPr marL="662370" indent="-165593">
              <a:lnSpc>
                <a:spcPct val="100000"/>
              </a:lnSpc>
              <a:spcBef>
                <a:spcPts val="738"/>
              </a:spcBef>
              <a:defRPr sz="1108">
                <a:solidFill>
                  <a:schemeClr val="bg1"/>
                </a:solidFill>
                <a:latin typeface="+mn-lt"/>
              </a:defRPr>
            </a:lvl4pPr>
            <a:lvl5pPr marL="827963" indent="-165593">
              <a:lnSpc>
                <a:spcPct val="100000"/>
              </a:lnSpc>
              <a:spcBef>
                <a:spcPts val="738"/>
              </a:spcBef>
              <a:buFont typeface="Calibri" pitchFamily="34" charset="0"/>
              <a:buChar char="─"/>
              <a:defRPr sz="923" baseline="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ußzeilenplatzhalter 4"/>
          <p:cNvSpPr>
            <a:spLocks noGrp="1"/>
          </p:cNvSpPr>
          <p:nvPr>
            <p:ph type="ftr" sz="quarter" idx="10"/>
          </p:nvPr>
        </p:nvSpPr>
        <p:spPr>
          <a:xfrm>
            <a:off x="352425" y="6565900"/>
            <a:ext cx="3600450" cy="185738"/>
          </a:xfrm>
          <a:prstGeom prst="rect">
            <a:avLst/>
          </a:prstGeom>
        </p:spPr>
        <p:txBody>
          <a:bodyPr wrap="square" lIns="0" tIns="0" rIns="0" bIns="0" anchor="b" anchorCtr="0">
            <a:noAutofit/>
          </a:bodyPr>
          <a:lstStyle>
            <a:lvl1pPr defTabSz="1037384" fontAlgn="auto">
              <a:spcBef>
                <a:spcPts val="0"/>
              </a:spcBef>
              <a:spcAft>
                <a:spcPts val="0"/>
              </a:spcAft>
              <a:defRPr sz="1108">
                <a:solidFill>
                  <a:srgbClr val="FFFFFF"/>
                </a:solidFill>
                <a:latin typeface="+mn-lt"/>
                <a:cs typeface="+mn-cs"/>
              </a:defRPr>
            </a:lvl1pPr>
          </a:lstStyle>
          <a:p>
            <a:pPr>
              <a:defRPr/>
            </a:pPr>
            <a:endParaRPr lang="de-DE"/>
          </a:p>
        </p:txBody>
      </p:sp>
      <p:sp>
        <p:nvSpPr>
          <p:cNvPr id="5" name="Foliennummernplatzhalter 5"/>
          <p:cNvSpPr>
            <a:spLocks noGrp="1"/>
          </p:cNvSpPr>
          <p:nvPr>
            <p:ph type="sldNum" sz="quarter" idx="11"/>
          </p:nvPr>
        </p:nvSpPr>
        <p:spPr>
          <a:xfrm>
            <a:off x="8824913" y="6581775"/>
            <a:ext cx="169862" cy="169863"/>
          </a:xfrm>
          <a:prstGeom prst="rect">
            <a:avLst/>
          </a:prstGeom>
        </p:spPr>
        <p:txBody>
          <a:bodyPr wrap="none" lIns="0" tIns="0" rIns="0" bIns="0" anchor="b" anchorCtr="0">
            <a:spAutoFit/>
          </a:bodyPr>
          <a:lstStyle>
            <a:lvl1pPr algn="r" defTabSz="1037384" fontAlgn="auto">
              <a:spcBef>
                <a:spcPts val="0"/>
              </a:spcBef>
              <a:spcAft>
                <a:spcPts val="0"/>
              </a:spcAft>
              <a:defRPr sz="1108" b="1">
                <a:solidFill>
                  <a:srgbClr val="FFFFFF"/>
                </a:solidFill>
                <a:latin typeface="+mn-lt"/>
                <a:cs typeface="+mn-cs"/>
              </a:defRPr>
            </a:lvl1pPr>
          </a:lstStyle>
          <a:p>
            <a:pPr>
              <a:defRPr/>
            </a:pPr>
            <a:fld id="{6770E870-524D-4C08-881C-AAE544223F4B}" type="slidenum">
              <a:rPr lang="de-DE"/>
              <a:pPr>
                <a:defRPr/>
              </a:pPr>
              <a:t>‹#›</a:t>
            </a:fld>
            <a:endParaRPr lang="de-DE"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Cover page_2">
    <p:bg>
      <p:bgPr>
        <a:solidFill>
          <a:schemeClr val="tx1"/>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81000" y="381000"/>
            <a:ext cx="1079500" cy="968375"/>
            <a:chOff x="1352" y="681"/>
            <a:chExt cx="3519" cy="3153"/>
          </a:xfrm>
        </p:grpSpPr>
        <p:sp>
          <p:nvSpPr>
            <p:cNvPr id="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6" name="Freeform 6"/>
            <p:cNvSpPr>
              <a:spLocks noChangeAspect="1"/>
            </p:cNvSpPr>
            <p:nvPr/>
          </p:nvSpPr>
          <p:spPr bwMode="gray">
            <a:xfrm>
              <a:off x="2708" y="1844"/>
              <a:ext cx="78" cy="52"/>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7" name="Freeform 7"/>
            <p:cNvSpPr>
              <a:spLocks noChangeAspect="1"/>
            </p:cNvSpPr>
            <p:nvPr/>
          </p:nvSpPr>
          <p:spPr bwMode="gray">
            <a:xfrm>
              <a:off x="2868" y="1973"/>
              <a:ext cx="67" cy="52"/>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8" name="Freeform 8"/>
            <p:cNvSpPr>
              <a:spLocks noChangeAspect="1"/>
            </p:cNvSpPr>
            <p:nvPr/>
          </p:nvSpPr>
          <p:spPr bwMode="gray">
            <a:xfrm>
              <a:off x="2620" y="1415"/>
              <a:ext cx="88" cy="72"/>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9" name="Freeform 9"/>
            <p:cNvSpPr>
              <a:spLocks noChangeAspect="1"/>
            </p:cNvSpPr>
            <p:nvPr/>
          </p:nvSpPr>
          <p:spPr bwMode="gray">
            <a:xfrm>
              <a:off x="2568" y="1565"/>
              <a:ext cx="72" cy="72"/>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10" name="Freeform 10"/>
            <p:cNvSpPr>
              <a:spLocks noChangeAspect="1"/>
            </p:cNvSpPr>
            <p:nvPr/>
          </p:nvSpPr>
          <p:spPr bwMode="gray">
            <a:xfrm>
              <a:off x="2547" y="1725"/>
              <a:ext cx="88" cy="62"/>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11" name="Freeform 11"/>
            <p:cNvSpPr>
              <a:spLocks noChangeAspect="1"/>
            </p:cNvSpPr>
            <p:nvPr/>
          </p:nvSpPr>
          <p:spPr bwMode="gray">
            <a:xfrm>
              <a:off x="2775" y="1177"/>
              <a:ext cx="83" cy="72"/>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12" name="Freeform 12"/>
            <p:cNvSpPr>
              <a:spLocks noChangeAspect="1"/>
            </p:cNvSpPr>
            <p:nvPr/>
          </p:nvSpPr>
          <p:spPr bwMode="gray">
            <a:xfrm>
              <a:off x="2956" y="1110"/>
              <a:ext cx="72" cy="88"/>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13" name="Freeform 13"/>
            <p:cNvSpPr>
              <a:spLocks noChangeAspect="1" noEditPoints="1"/>
            </p:cNvSpPr>
            <p:nvPr/>
          </p:nvSpPr>
          <p:spPr bwMode="gray">
            <a:xfrm>
              <a:off x="3148" y="929"/>
              <a:ext cx="668" cy="1680"/>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14" name="Freeform 14"/>
            <p:cNvSpPr>
              <a:spLocks noChangeAspect="1"/>
            </p:cNvSpPr>
            <p:nvPr/>
          </p:nvSpPr>
          <p:spPr bwMode="gray">
            <a:xfrm>
              <a:off x="1352" y="681"/>
              <a:ext cx="1827"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15" name="Freeform 15"/>
            <p:cNvSpPr>
              <a:spLocks noChangeAspect="1" noEditPoints="1"/>
            </p:cNvSpPr>
            <p:nvPr/>
          </p:nvSpPr>
          <p:spPr bwMode="gray">
            <a:xfrm>
              <a:off x="3236" y="2759"/>
              <a:ext cx="580" cy="569"/>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16" name="Freeform 16"/>
            <p:cNvSpPr>
              <a:spLocks noChangeAspect="1"/>
            </p:cNvSpPr>
            <p:nvPr/>
          </p:nvSpPr>
          <p:spPr bwMode="gray">
            <a:xfrm>
              <a:off x="3893" y="2759"/>
              <a:ext cx="409" cy="569"/>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17" name="Freeform 17"/>
            <p:cNvSpPr>
              <a:spLocks noChangeAspect="1"/>
            </p:cNvSpPr>
            <p:nvPr/>
          </p:nvSpPr>
          <p:spPr bwMode="gray">
            <a:xfrm>
              <a:off x="1771" y="2562"/>
              <a:ext cx="217" cy="744"/>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18" name="Freeform 18"/>
            <p:cNvSpPr>
              <a:spLocks noChangeAspect="1" noEditPoints="1"/>
            </p:cNvSpPr>
            <p:nvPr/>
          </p:nvSpPr>
          <p:spPr bwMode="gray">
            <a:xfrm>
              <a:off x="2097" y="2759"/>
              <a:ext cx="600" cy="786"/>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19" name="Freeform 19"/>
            <p:cNvSpPr>
              <a:spLocks noChangeAspect="1"/>
            </p:cNvSpPr>
            <p:nvPr/>
          </p:nvSpPr>
          <p:spPr bwMode="gray">
            <a:xfrm>
              <a:off x="2775" y="2759"/>
              <a:ext cx="393" cy="569"/>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grpSp>
      <p:grpSp>
        <p:nvGrpSpPr>
          <p:cNvPr id="20" name="Group 4"/>
          <p:cNvGrpSpPr>
            <a:grpSpLocks noChangeAspect="1"/>
          </p:cNvGrpSpPr>
          <p:nvPr userDrawn="1"/>
        </p:nvGrpSpPr>
        <p:grpSpPr bwMode="auto">
          <a:xfrm>
            <a:off x="381000" y="381000"/>
            <a:ext cx="1079500" cy="968375"/>
            <a:chOff x="1352" y="681"/>
            <a:chExt cx="3519" cy="3153"/>
          </a:xfrm>
        </p:grpSpPr>
        <p:sp>
          <p:nvSpPr>
            <p:cNvPr id="2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22" name="Freeform 6"/>
            <p:cNvSpPr>
              <a:spLocks noChangeAspect="1"/>
            </p:cNvSpPr>
            <p:nvPr/>
          </p:nvSpPr>
          <p:spPr bwMode="gray">
            <a:xfrm>
              <a:off x="2708" y="1844"/>
              <a:ext cx="78" cy="52"/>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23" name="Freeform 7"/>
            <p:cNvSpPr>
              <a:spLocks noChangeAspect="1"/>
            </p:cNvSpPr>
            <p:nvPr/>
          </p:nvSpPr>
          <p:spPr bwMode="gray">
            <a:xfrm>
              <a:off x="2868" y="1973"/>
              <a:ext cx="67" cy="52"/>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24" name="Freeform 8"/>
            <p:cNvSpPr>
              <a:spLocks noChangeAspect="1"/>
            </p:cNvSpPr>
            <p:nvPr/>
          </p:nvSpPr>
          <p:spPr bwMode="gray">
            <a:xfrm>
              <a:off x="2620" y="1415"/>
              <a:ext cx="88" cy="72"/>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25" name="Freeform 9"/>
            <p:cNvSpPr>
              <a:spLocks noChangeAspect="1"/>
            </p:cNvSpPr>
            <p:nvPr/>
          </p:nvSpPr>
          <p:spPr bwMode="gray">
            <a:xfrm>
              <a:off x="2568" y="1565"/>
              <a:ext cx="72" cy="72"/>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26" name="Freeform 10"/>
            <p:cNvSpPr>
              <a:spLocks noChangeAspect="1"/>
            </p:cNvSpPr>
            <p:nvPr/>
          </p:nvSpPr>
          <p:spPr bwMode="gray">
            <a:xfrm>
              <a:off x="2547" y="1725"/>
              <a:ext cx="88" cy="62"/>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27" name="Freeform 11"/>
            <p:cNvSpPr>
              <a:spLocks noChangeAspect="1"/>
            </p:cNvSpPr>
            <p:nvPr/>
          </p:nvSpPr>
          <p:spPr bwMode="gray">
            <a:xfrm>
              <a:off x="2775" y="1177"/>
              <a:ext cx="83" cy="72"/>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28" name="Freeform 12"/>
            <p:cNvSpPr>
              <a:spLocks noChangeAspect="1"/>
            </p:cNvSpPr>
            <p:nvPr/>
          </p:nvSpPr>
          <p:spPr bwMode="gray">
            <a:xfrm>
              <a:off x="2956" y="1110"/>
              <a:ext cx="72" cy="88"/>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29" name="Freeform 13"/>
            <p:cNvSpPr>
              <a:spLocks noChangeAspect="1" noEditPoints="1"/>
            </p:cNvSpPr>
            <p:nvPr/>
          </p:nvSpPr>
          <p:spPr bwMode="gray">
            <a:xfrm>
              <a:off x="3148" y="929"/>
              <a:ext cx="668" cy="1680"/>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30" name="Freeform 14"/>
            <p:cNvSpPr>
              <a:spLocks noChangeAspect="1"/>
            </p:cNvSpPr>
            <p:nvPr/>
          </p:nvSpPr>
          <p:spPr bwMode="gray">
            <a:xfrm>
              <a:off x="1352" y="681"/>
              <a:ext cx="1827"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31" name="Freeform 15"/>
            <p:cNvSpPr>
              <a:spLocks noChangeAspect="1" noEditPoints="1"/>
            </p:cNvSpPr>
            <p:nvPr/>
          </p:nvSpPr>
          <p:spPr bwMode="gray">
            <a:xfrm>
              <a:off x="3236" y="2759"/>
              <a:ext cx="580" cy="569"/>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32" name="Freeform 16"/>
            <p:cNvSpPr>
              <a:spLocks noChangeAspect="1"/>
            </p:cNvSpPr>
            <p:nvPr/>
          </p:nvSpPr>
          <p:spPr bwMode="gray">
            <a:xfrm>
              <a:off x="3893" y="2759"/>
              <a:ext cx="409" cy="569"/>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33" name="Freeform 17"/>
            <p:cNvSpPr>
              <a:spLocks noChangeAspect="1"/>
            </p:cNvSpPr>
            <p:nvPr/>
          </p:nvSpPr>
          <p:spPr bwMode="gray">
            <a:xfrm>
              <a:off x="1771" y="2562"/>
              <a:ext cx="217" cy="744"/>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34" name="Freeform 18"/>
            <p:cNvSpPr>
              <a:spLocks noChangeAspect="1" noEditPoints="1"/>
            </p:cNvSpPr>
            <p:nvPr/>
          </p:nvSpPr>
          <p:spPr bwMode="gray">
            <a:xfrm>
              <a:off x="2097" y="2759"/>
              <a:ext cx="600" cy="786"/>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35" name="Freeform 19"/>
            <p:cNvSpPr>
              <a:spLocks noChangeAspect="1"/>
            </p:cNvSpPr>
            <p:nvPr/>
          </p:nvSpPr>
          <p:spPr bwMode="gray">
            <a:xfrm>
              <a:off x="2775" y="2759"/>
              <a:ext cx="393" cy="569"/>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grpSp>
      <p:sp>
        <p:nvSpPr>
          <p:cNvPr id="36" name="Text Box 22"/>
          <p:cNvSpPr txBox="1">
            <a:spLocks noChangeArrowheads="1"/>
          </p:cNvSpPr>
          <p:nvPr userDrawn="1"/>
        </p:nvSpPr>
        <p:spPr bwMode="gray">
          <a:xfrm>
            <a:off x="823913" y="6553200"/>
            <a:ext cx="4316412" cy="227013"/>
          </a:xfrm>
          <a:prstGeom prst="rect">
            <a:avLst/>
          </a:prstGeom>
          <a:noFill/>
          <a:ln>
            <a:noFill/>
          </a:ln>
          <a:extLst/>
        </p:spPr>
        <p:txBody>
          <a:bodyPr lIns="0" tIns="0" rIns="0" bIns="0">
            <a:spAutoFit/>
          </a:bodyPr>
          <a:lstStyle/>
          <a:p>
            <a:pPr>
              <a:defRPr/>
            </a:pPr>
            <a:r>
              <a:rPr lang="en-GB" sz="738" dirty="0">
                <a:solidFill>
                  <a:srgbClr val="FFFFFF"/>
                </a:solidFill>
                <a:latin typeface="+mn-lt"/>
              </a:rPr>
              <a:t>© 2013 Ipsos.  All rights reserved. Contains Ipsos' Confidential and Proprietary information </a:t>
            </a:r>
            <a:br>
              <a:rPr lang="en-GB" sz="738" dirty="0">
                <a:solidFill>
                  <a:srgbClr val="FFFFFF"/>
                </a:solidFill>
                <a:latin typeface="+mn-lt"/>
              </a:rPr>
            </a:br>
            <a:r>
              <a:rPr lang="en-GB" sz="738" dirty="0">
                <a:solidFill>
                  <a:srgbClr val="FFFFFF"/>
                </a:solidFill>
                <a:latin typeface="+mn-lt"/>
              </a:rPr>
              <a:t>and may not be disclosed or reproduced without the prior written consent of Ipsos.</a:t>
            </a:r>
            <a:endParaRPr lang="de-DE" sz="1662" dirty="0">
              <a:solidFill>
                <a:srgbClr val="FFFFFF"/>
              </a:solidFill>
              <a:latin typeface="Arial" pitchFamily="34" charset="0"/>
            </a:endParaRPr>
          </a:p>
        </p:txBody>
      </p:sp>
      <p:pic>
        <p:nvPicPr>
          <p:cNvPr id="37" name="Grafik 1"/>
          <p:cNvPicPr>
            <a:picLocks noChangeAspect="1"/>
          </p:cNvPicPr>
          <p:nvPr userDrawn="1"/>
        </p:nvPicPr>
        <p:blipFill>
          <a:blip r:embed="rId2"/>
          <a:srcRect/>
          <a:stretch>
            <a:fillRect/>
          </a:stretch>
        </p:blipFill>
        <p:spPr bwMode="auto">
          <a:xfrm>
            <a:off x="4327525" y="392113"/>
            <a:ext cx="4687888" cy="539750"/>
          </a:xfrm>
          <a:prstGeom prst="rect">
            <a:avLst/>
          </a:prstGeom>
          <a:noFill/>
          <a:ln w="9525">
            <a:noFill/>
            <a:miter lim="800000"/>
            <a:headEnd/>
            <a:tailEnd/>
          </a:ln>
        </p:spPr>
      </p:pic>
      <p:sp>
        <p:nvSpPr>
          <p:cNvPr id="39" name="Titel 1"/>
          <p:cNvSpPr>
            <a:spLocks noGrp="1"/>
          </p:cNvSpPr>
          <p:nvPr>
            <p:ph type="ctrTitle"/>
          </p:nvPr>
        </p:nvSpPr>
        <p:spPr bwMode="white">
          <a:xfrm>
            <a:off x="824400" y="2113203"/>
            <a:ext cx="3960000" cy="997196"/>
          </a:xfrm>
          <a:prstGeom prst="rect">
            <a:avLst/>
          </a:prstGeom>
        </p:spPr>
        <p:txBody>
          <a:bodyPr wrap="square" lIns="0" tIns="0" rIns="0" bIns="0" anchor="b" anchorCtr="0">
            <a:noAutofit/>
          </a:bodyPr>
          <a:lstStyle>
            <a:lvl1pPr algn="l">
              <a:lnSpc>
                <a:spcPct val="90000"/>
              </a:lnSpc>
              <a:defRPr sz="3323" b="1">
                <a:solidFill>
                  <a:schemeClr val="bg1"/>
                </a:solidFill>
              </a:defRPr>
            </a:lvl1pPr>
          </a:lstStyle>
          <a:p>
            <a:r>
              <a:rPr lang="en-US" noProof="0" dirty="0"/>
              <a:t>Click to edit Master title style</a:t>
            </a:r>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923"/>
              </a:spcBef>
              <a:buNone/>
              <a:defRPr sz="2585" b="0">
                <a:solidFill>
                  <a:schemeClr val="bg1"/>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noProof="0" dirty="0"/>
              <a:t>Click to edit Master subtitle style</a:t>
            </a: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_Chapter">
    <p:bg>
      <p:bgPr>
        <a:solidFill>
          <a:schemeClr val="tx1"/>
        </a:solidFill>
        <a:effectLst/>
      </p:bgPr>
    </p:bg>
    <p:spTree>
      <p:nvGrpSpPr>
        <p:cNvPr id="1" name=""/>
        <p:cNvGrpSpPr/>
        <p:nvPr/>
      </p:nvGrpSpPr>
      <p:grpSpPr>
        <a:xfrm>
          <a:off x="0" y="0"/>
          <a:ext cx="0" cy="0"/>
          <a:chOff x="0" y="0"/>
          <a:chExt cx="0" cy="0"/>
        </a:xfrm>
      </p:grpSpPr>
      <p:sp>
        <p:nvSpPr>
          <p:cNvPr id="3"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4"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5"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6" name="Freeform 5"/>
          <p:cNvSpPr>
            <a:spLocks/>
          </p:cNvSpPr>
          <p:nvPr userDrawn="1"/>
        </p:nvSpPr>
        <p:spPr bwMode="ltGray">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7" name="Line 4"/>
          <p:cNvSpPr>
            <a:spLocks noChangeShapeType="1"/>
          </p:cNvSpPr>
          <p:nvPr userDrawn="1"/>
        </p:nvSpPr>
        <p:spPr bwMode="auto">
          <a:xfrm flipH="1">
            <a:off x="4718050" y="2803525"/>
            <a:ext cx="2717800" cy="249238"/>
          </a:xfrm>
          <a:prstGeom prst="line">
            <a:avLst/>
          </a:prstGeom>
          <a:solidFill>
            <a:schemeClr val="bg1"/>
          </a:solidFill>
          <a:ln w="12700">
            <a:solidFill>
              <a:srgbClr val="FFFFFF">
                <a:alpha val="49804"/>
              </a:srgbClr>
            </a:solidFill>
            <a:round/>
            <a:headEnd/>
            <a:tailEnd/>
          </a:ln>
          <a:effectLst/>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2" name="Titel 1"/>
          <p:cNvSpPr>
            <a:spLocks noGrp="1"/>
          </p:cNvSpPr>
          <p:nvPr>
            <p:ph type="ctrTitle"/>
          </p:nvPr>
        </p:nvSpPr>
        <p:spPr>
          <a:xfrm>
            <a:off x="141293" y="2973542"/>
            <a:ext cx="4419137" cy="920508"/>
          </a:xfrm>
          <a:prstGeom prst="rect">
            <a:avLst/>
          </a:prstGeom>
        </p:spPr>
        <p:txBody>
          <a:bodyPr wrap="square" lIns="0" tIns="0" rIns="0" bIns="0" anchor="ctr" anchorCtr="0">
            <a:spAutoFit/>
          </a:bodyPr>
          <a:lstStyle>
            <a:lvl1pPr>
              <a:lnSpc>
                <a:spcPct val="90000"/>
              </a:lnSpc>
              <a:defRPr sz="3323" b="1"/>
            </a:lvl1pPr>
          </a:lstStyle>
          <a:p>
            <a:r>
              <a:rPr lang="en-US" noProof="0" dirty="0"/>
              <a:t>Click to edit Master title style</a:t>
            </a:r>
          </a:p>
        </p:txBody>
      </p:sp>
      <p:sp>
        <p:nvSpPr>
          <p:cNvPr id="8" name="Foliennummernplatzhalter 5"/>
          <p:cNvSpPr>
            <a:spLocks noGrp="1"/>
          </p:cNvSpPr>
          <p:nvPr>
            <p:ph type="sldNum" sz="quarter" idx="10"/>
          </p:nvPr>
        </p:nvSpPr>
        <p:spPr>
          <a:xfrm>
            <a:off x="8810625" y="6581775"/>
            <a:ext cx="169863" cy="169863"/>
          </a:xfrm>
          <a:prstGeom prst="rect">
            <a:avLst/>
          </a:prstGeom>
        </p:spPr>
        <p:txBody>
          <a:bodyPr wrap="none" lIns="0" tIns="0" rIns="0" bIns="0" anchor="b" anchorCtr="0">
            <a:spAutoFit/>
          </a:bodyPr>
          <a:lstStyle>
            <a:lvl1pPr algn="r" defTabSz="1037384" fontAlgn="auto">
              <a:spcBef>
                <a:spcPts val="0"/>
              </a:spcBef>
              <a:spcAft>
                <a:spcPts val="0"/>
              </a:spcAft>
              <a:defRPr sz="1108" b="1">
                <a:solidFill>
                  <a:srgbClr val="FFFFFF"/>
                </a:solidFill>
                <a:latin typeface="+mn-lt"/>
                <a:cs typeface="+mn-cs"/>
              </a:defRPr>
            </a:lvl1pPr>
          </a:lstStyle>
          <a:p>
            <a:pPr>
              <a:defRPr/>
            </a:pPr>
            <a:fld id="{65F96061-5114-4084-B38C-21ECAFEE28CF}" type="slidenum">
              <a:rPr lang="de-DE"/>
              <a:pPr>
                <a:defRPr/>
              </a:pPr>
              <a:t>‹#›</a:t>
            </a:fld>
            <a:endParaRPr lang="de-DE"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SPECIAL">
    <p:bg>
      <p:bgPr>
        <a:solidFill>
          <a:schemeClr val="tx1"/>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grayWhite">
          <a:xfrm>
            <a:off x="6581775" y="0"/>
            <a:ext cx="2562225" cy="1905000"/>
          </a:xfrm>
          <a:custGeom>
            <a:avLst/>
            <a:gdLst>
              <a:gd name="T0" fmla="*/ 4304 w 4304"/>
              <a:gd name="T1" fmla="*/ 0 h 3200"/>
              <a:gd name="T2" fmla="*/ 13 w 4304"/>
              <a:gd name="T3" fmla="*/ 0 h 3200"/>
              <a:gd name="T4" fmla="*/ 0 w 4304"/>
              <a:gd name="T5" fmla="*/ 252 h 3200"/>
              <a:gd name="T6" fmla="*/ 2945 w 4304"/>
              <a:gd name="T7" fmla="*/ 3200 h 3200"/>
              <a:gd name="T8" fmla="*/ 4304 w 4304"/>
              <a:gd name="T9" fmla="*/ 2867 h 3200"/>
              <a:gd name="T10" fmla="*/ 4304 w 4304"/>
              <a:gd name="T11" fmla="*/ 0 h 3200"/>
            </a:gdLst>
            <a:ahLst/>
            <a:cxnLst>
              <a:cxn ang="0">
                <a:pos x="T0" y="T1"/>
              </a:cxn>
              <a:cxn ang="0">
                <a:pos x="T2" y="T3"/>
              </a:cxn>
              <a:cxn ang="0">
                <a:pos x="T4" y="T5"/>
              </a:cxn>
              <a:cxn ang="0">
                <a:pos x="T6" y="T7"/>
              </a:cxn>
              <a:cxn ang="0">
                <a:pos x="T8" y="T9"/>
              </a:cxn>
              <a:cxn ang="0">
                <a:pos x="T10" y="T11"/>
              </a:cxn>
            </a:cxnLst>
            <a:rect l="0" t="0" r="r" b="b"/>
            <a:pathLst>
              <a:path w="4304" h="3200">
                <a:moveTo>
                  <a:pt x="4304" y="0"/>
                </a:moveTo>
                <a:cubicBezTo>
                  <a:pt x="13" y="0"/>
                  <a:pt x="13" y="0"/>
                  <a:pt x="13" y="0"/>
                </a:cubicBezTo>
                <a:cubicBezTo>
                  <a:pt x="7" y="82"/>
                  <a:pt x="0" y="164"/>
                  <a:pt x="0" y="252"/>
                </a:cubicBezTo>
                <a:cubicBezTo>
                  <a:pt x="0" y="1878"/>
                  <a:pt x="1322" y="3200"/>
                  <a:pt x="2945" y="3200"/>
                </a:cubicBezTo>
                <a:cubicBezTo>
                  <a:pt x="3436" y="3200"/>
                  <a:pt x="3895" y="3081"/>
                  <a:pt x="4304" y="2867"/>
                </a:cubicBezTo>
                <a:lnTo>
                  <a:pt x="4304" y="0"/>
                </a:lnTo>
                <a:close/>
              </a:path>
            </a:pathLst>
          </a:custGeom>
          <a:solidFill>
            <a:schemeClr val="bg1"/>
          </a:solidFill>
          <a:ln>
            <a:noFill/>
          </a:ln>
          <a:extLst/>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5" name="Oval 3"/>
          <p:cNvSpPr>
            <a:spLocks noChangeArrowheads="1"/>
          </p:cNvSpPr>
          <p:nvPr userDrawn="1"/>
        </p:nvSpPr>
        <p:spPr bwMode="grayWhite">
          <a:xfrm>
            <a:off x="730250" y="1889125"/>
            <a:ext cx="1522413" cy="1522413"/>
          </a:xfrm>
          <a:prstGeom prst="ellipse">
            <a:avLst/>
          </a:prstGeom>
          <a:solidFill>
            <a:schemeClr val="bg1"/>
          </a:solidFill>
          <a:ln>
            <a:noFill/>
          </a:ln>
          <a:effectLst/>
          <a:extLst/>
        </p:spPr>
        <p:txBody>
          <a:bodyPr wrap="none" anchor="ctr"/>
          <a:lstStyle/>
          <a:p>
            <a:pPr fontAlgn="auto">
              <a:spcBef>
                <a:spcPts val="0"/>
              </a:spcBef>
              <a:spcAft>
                <a:spcPts val="0"/>
              </a:spcAft>
              <a:defRPr/>
            </a:pPr>
            <a:endParaRPr lang="en-US" sz="1662" dirty="0">
              <a:solidFill>
                <a:srgbClr val="1F497D"/>
              </a:solidFill>
              <a:latin typeface="+mn-lt"/>
              <a:cs typeface="+mn-cs"/>
            </a:endParaRPr>
          </a:p>
        </p:txBody>
      </p:sp>
      <p:sp>
        <p:nvSpPr>
          <p:cNvPr id="6" name="Line 4"/>
          <p:cNvSpPr>
            <a:spLocks noChangeShapeType="1"/>
          </p:cNvSpPr>
          <p:nvPr userDrawn="1"/>
        </p:nvSpPr>
        <p:spPr bwMode="grayWhite">
          <a:xfrm flipH="1" flipV="1">
            <a:off x="3792538" y="0"/>
            <a:ext cx="2847975" cy="468313"/>
          </a:xfrm>
          <a:prstGeom prst="line">
            <a:avLst/>
          </a:prstGeom>
          <a:noFill/>
          <a:ln w="12700">
            <a:solidFill>
              <a:srgbClr val="FFFFFF">
                <a:alpha val="50000"/>
              </a:srgbClr>
            </a:solidFill>
            <a:round/>
            <a:headEnd/>
            <a:tailEnd/>
          </a:ln>
          <a:effectLst/>
          <a:extLst/>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8" name="Line 5"/>
          <p:cNvSpPr>
            <a:spLocks noChangeShapeType="1"/>
          </p:cNvSpPr>
          <p:nvPr userDrawn="1"/>
        </p:nvSpPr>
        <p:spPr bwMode="grayWhite">
          <a:xfrm flipH="1" flipV="1">
            <a:off x="1911350" y="0"/>
            <a:ext cx="4729163" cy="601663"/>
          </a:xfrm>
          <a:prstGeom prst="line">
            <a:avLst/>
          </a:prstGeom>
          <a:noFill/>
          <a:ln w="12700">
            <a:solidFill>
              <a:srgbClr val="FFFFFF">
                <a:alpha val="50000"/>
              </a:srgbClr>
            </a:solidFill>
            <a:round/>
            <a:headEnd/>
            <a:tailEnd/>
          </a:ln>
          <a:effectLst/>
          <a:extLst/>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9" name="Freeform 6"/>
          <p:cNvSpPr>
            <a:spLocks/>
          </p:cNvSpPr>
          <p:nvPr userDrawn="1"/>
        </p:nvSpPr>
        <p:spPr bwMode="grayWhite">
          <a:xfrm>
            <a:off x="2209800" y="1136650"/>
            <a:ext cx="4697413" cy="1312863"/>
          </a:xfrm>
          <a:custGeom>
            <a:avLst/>
            <a:gdLst>
              <a:gd name="T0" fmla="*/ 0 w 2959"/>
              <a:gd name="T1" fmla="*/ 827 h 827"/>
              <a:gd name="T2" fmla="*/ 1432 w 2959"/>
              <a:gd name="T3" fmla="*/ 279 h 827"/>
              <a:gd name="T4" fmla="*/ 2959 w 2959"/>
              <a:gd name="T5" fmla="*/ 0 h 827"/>
            </a:gdLst>
            <a:ahLst/>
            <a:cxnLst>
              <a:cxn ang="0">
                <a:pos x="T0" y="T1"/>
              </a:cxn>
              <a:cxn ang="0">
                <a:pos x="T2" y="T3"/>
              </a:cxn>
              <a:cxn ang="0">
                <a:pos x="T4" y="T5"/>
              </a:cxn>
            </a:cxnLst>
            <a:rect l="0" t="0" r="r" b="b"/>
            <a:pathLst>
              <a:path w="2959" h="827">
                <a:moveTo>
                  <a:pt x="0" y="827"/>
                </a:moveTo>
                <a:cubicBezTo>
                  <a:pt x="239" y="736"/>
                  <a:pt x="939" y="417"/>
                  <a:pt x="1432" y="279"/>
                </a:cubicBezTo>
                <a:cubicBezTo>
                  <a:pt x="1925" y="141"/>
                  <a:pt x="2641" y="58"/>
                  <a:pt x="2959" y="0"/>
                </a:cubicBezTo>
              </a:path>
            </a:pathLst>
          </a:custGeom>
          <a:noFill/>
          <a:ln w="12700" cmpd="sng">
            <a:solidFill>
              <a:srgbClr val="FFFFFF">
                <a:alpha val="49804"/>
              </a:srgbClr>
            </a:solidFill>
            <a:round/>
            <a:headEnd/>
            <a:tailEnd/>
          </a:ln>
          <a:effectLst/>
          <a:extLst/>
        </p:spPr>
        <p:txBody>
          <a:bodyPr/>
          <a:lstStyle/>
          <a:p>
            <a:pPr fontAlgn="auto">
              <a:spcBef>
                <a:spcPts val="0"/>
              </a:spcBef>
              <a:spcAft>
                <a:spcPts val="0"/>
              </a:spcAft>
              <a:defRPr/>
            </a:pPr>
            <a:endParaRPr lang="en-US" sz="1662" dirty="0">
              <a:solidFill>
                <a:srgbClr val="1F497D"/>
              </a:solidFill>
              <a:latin typeface="+mn-lt"/>
              <a:cs typeface="+mn-cs"/>
            </a:endParaRPr>
          </a:p>
        </p:txBody>
      </p:sp>
      <p:pic>
        <p:nvPicPr>
          <p:cNvPr id="10" name="Picture 2" descr="D:\Documents\Projekti\PPT\Fotografije za ppt\Public Affaires\Public Affaires Signatures\Ipsos PublicAffairs in white without tagline.png"/>
          <p:cNvPicPr>
            <a:picLocks noChangeAspect="1" noChangeArrowheads="1"/>
          </p:cNvPicPr>
          <p:nvPr userDrawn="1"/>
        </p:nvPicPr>
        <p:blipFill>
          <a:blip r:embed="rId2"/>
          <a:srcRect/>
          <a:stretch>
            <a:fillRect/>
          </a:stretch>
        </p:blipFill>
        <p:spPr bwMode="auto">
          <a:xfrm>
            <a:off x="6630988" y="6543675"/>
            <a:ext cx="2206625" cy="365125"/>
          </a:xfrm>
          <a:prstGeom prst="rect">
            <a:avLst/>
          </a:prstGeom>
          <a:noFill/>
          <a:ln w="9525">
            <a:noFill/>
            <a:miter lim="800000"/>
            <a:headEnd/>
            <a:tailEnd/>
          </a:ln>
        </p:spPr>
      </p:pic>
      <p:sp>
        <p:nvSpPr>
          <p:cNvPr id="7" name="Titel 1"/>
          <p:cNvSpPr>
            <a:spLocks noGrp="1"/>
          </p:cNvSpPr>
          <p:nvPr>
            <p:ph type="title"/>
          </p:nvPr>
        </p:nvSpPr>
        <p:spPr>
          <a:xfrm>
            <a:off x="838800" y="97200"/>
            <a:ext cx="5580000" cy="612000"/>
          </a:xfrm>
          <a:prstGeom prst="rect">
            <a:avLst/>
          </a:prstGeom>
        </p:spPr>
        <p:txBody>
          <a:bodyPr wrap="square" lIns="0" tIns="0" rIns="0" bIns="0" anchor="ctr" anchorCtr="0">
            <a:noAutofit/>
          </a:bodyPr>
          <a:lstStyle>
            <a:lvl1pPr algn="l">
              <a:lnSpc>
                <a:spcPct val="90000"/>
              </a:lnSpc>
              <a:defRPr sz="1846" b="1">
                <a:solidFill>
                  <a:schemeClr val="bg1"/>
                </a:solidFill>
                <a:latin typeface="+mn-lt"/>
              </a:defRPr>
            </a:lvl1pPr>
          </a:lstStyle>
          <a:p>
            <a:r>
              <a:rPr lang="en-US" noProof="0"/>
              <a:t>Click to edit Master title style</a:t>
            </a:r>
            <a:endParaRPr lang="en-US" noProof="0" dirty="0"/>
          </a:p>
        </p:txBody>
      </p:sp>
      <p:sp>
        <p:nvSpPr>
          <p:cNvPr id="42" name="Inhaltsplatzhalter 2"/>
          <p:cNvSpPr>
            <a:spLocks noGrp="1"/>
          </p:cNvSpPr>
          <p:nvPr>
            <p:ph idx="1"/>
          </p:nvPr>
        </p:nvSpPr>
        <p:spPr>
          <a:xfrm>
            <a:off x="3250650" y="2538000"/>
            <a:ext cx="5760000" cy="3776400"/>
          </a:xfrm>
          <a:prstGeom prst="rect">
            <a:avLst/>
          </a:prstGeom>
        </p:spPr>
        <p:txBody>
          <a:bodyPr lIns="0" tIns="0" rIns="0" bIns="0"/>
          <a:lstStyle>
            <a:lvl1pPr marL="168524" indent="-168524">
              <a:lnSpc>
                <a:spcPct val="100000"/>
              </a:lnSpc>
              <a:spcBef>
                <a:spcPts val="738"/>
              </a:spcBef>
              <a:buFont typeface="Arial" pitchFamily="34" charset="0"/>
              <a:buChar char="•"/>
              <a:defRPr sz="1662">
                <a:solidFill>
                  <a:schemeClr val="bg1"/>
                </a:solidFill>
                <a:latin typeface="+mn-lt"/>
              </a:defRPr>
            </a:lvl1pPr>
            <a:lvl2pPr marL="331185" indent="-162662">
              <a:lnSpc>
                <a:spcPct val="100000"/>
              </a:lnSpc>
              <a:spcBef>
                <a:spcPts val="738"/>
              </a:spcBef>
              <a:buClr>
                <a:schemeClr val="bg1"/>
              </a:buClr>
              <a:buFont typeface="Calibri" pitchFamily="34" charset="0"/>
              <a:buChar char="─"/>
              <a:defRPr sz="1477">
                <a:solidFill>
                  <a:schemeClr val="bg1"/>
                </a:solidFill>
                <a:latin typeface="+mn-lt"/>
              </a:defRPr>
            </a:lvl2pPr>
            <a:lvl3pPr marL="496778" indent="-165593">
              <a:lnSpc>
                <a:spcPct val="100000"/>
              </a:lnSpc>
              <a:spcBef>
                <a:spcPts val="738"/>
              </a:spcBef>
              <a:buClr>
                <a:schemeClr val="bg1"/>
              </a:buClr>
              <a:buFont typeface="Wingdings" pitchFamily="2" charset="2"/>
              <a:buChar char="§"/>
              <a:defRPr sz="1292">
                <a:solidFill>
                  <a:schemeClr val="bg1"/>
                </a:solidFill>
                <a:latin typeface="+mn-lt"/>
              </a:defRPr>
            </a:lvl3pPr>
            <a:lvl4pPr marL="662370" indent="-165593">
              <a:lnSpc>
                <a:spcPct val="100000"/>
              </a:lnSpc>
              <a:spcBef>
                <a:spcPts val="738"/>
              </a:spcBef>
              <a:defRPr sz="1108">
                <a:solidFill>
                  <a:schemeClr val="bg1"/>
                </a:solidFill>
                <a:latin typeface="+mn-lt"/>
              </a:defRPr>
            </a:lvl4pPr>
            <a:lvl5pPr marL="827963" indent="-165593">
              <a:lnSpc>
                <a:spcPct val="100000"/>
              </a:lnSpc>
              <a:spcBef>
                <a:spcPts val="738"/>
              </a:spcBef>
              <a:buFont typeface="Calibri" pitchFamily="34" charset="0"/>
              <a:buChar char="─"/>
              <a:defRPr sz="923" baseline="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Fußzeilenplatzhalter 4"/>
          <p:cNvSpPr>
            <a:spLocks noGrp="1"/>
          </p:cNvSpPr>
          <p:nvPr>
            <p:ph type="ftr" sz="quarter" idx="10"/>
          </p:nvPr>
        </p:nvSpPr>
        <p:spPr>
          <a:xfrm>
            <a:off x="365125" y="6565900"/>
            <a:ext cx="3600450" cy="185738"/>
          </a:xfrm>
          <a:prstGeom prst="rect">
            <a:avLst/>
          </a:prstGeom>
        </p:spPr>
        <p:txBody>
          <a:bodyPr vert="horz" wrap="square" lIns="0" tIns="0" rIns="0" bIns="0" numCol="1" anchor="t" anchorCtr="0" compatLnSpc="1">
            <a:prstTxWarp prst="textNoShape">
              <a:avLst/>
            </a:prstTxWarp>
            <a:noAutofit/>
          </a:bodyPr>
          <a:lstStyle>
            <a:lvl1pPr defTabSz="1036053">
              <a:defRPr sz="1108">
                <a:solidFill>
                  <a:srgbClr val="FFFFFF"/>
                </a:solidFill>
                <a:latin typeface="Calibri" pitchFamily="34" charset="0"/>
                <a:cs typeface="Arial" charset="0"/>
              </a:defRPr>
            </a:lvl1pPr>
          </a:lstStyle>
          <a:p>
            <a:pPr>
              <a:defRPr/>
            </a:pPr>
            <a:endParaRPr lang="de-DE"/>
          </a:p>
        </p:txBody>
      </p:sp>
      <p:sp>
        <p:nvSpPr>
          <p:cNvPr id="12" name="Foliennummernplatzhalter 5"/>
          <p:cNvSpPr>
            <a:spLocks noGrp="1"/>
          </p:cNvSpPr>
          <p:nvPr>
            <p:ph type="sldNum" sz="quarter" idx="11"/>
          </p:nvPr>
        </p:nvSpPr>
        <p:spPr>
          <a:xfrm>
            <a:off x="8824913" y="6581775"/>
            <a:ext cx="169862" cy="169863"/>
          </a:xfrm>
          <a:prstGeom prst="rect">
            <a:avLst/>
          </a:prstGeom>
        </p:spPr>
        <p:txBody>
          <a:bodyPr vert="horz" wrap="none" lIns="0" tIns="0" rIns="0" bIns="0" numCol="1" anchor="b" anchorCtr="0" compatLnSpc="1">
            <a:prstTxWarp prst="textNoShape">
              <a:avLst/>
            </a:prstTxWarp>
            <a:spAutoFit/>
          </a:bodyPr>
          <a:lstStyle>
            <a:lvl1pPr algn="r" defTabSz="1036053">
              <a:defRPr sz="1108" b="1">
                <a:solidFill>
                  <a:srgbClr val="FFFFFF"/>
                </a:solidFill>
                <a:latin typeface="Calibri" pitchFamily="34" charset="0"/>
                <a:cs typeface="Arial" charset="0"/>
              </a:defRPr>
            </a:lvl1pPr>
          </a:lstStyle>
          <a:p>
            <a:pPr>
              <a:defRPr/>
            </a:pPr>
            <a:fld id="{C92B56F0-066D-4026-AA66-C8C89784FA30}" type="slidenum">
              <a:rPr lang="de-DE"/>
              <a:pPr>
                <a:defRPr/>
              </a:pPr>
              <a:t>‹#›</a:t>
            </a:fld>
            <a:endParaRPr lang="de-D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Chapter">
    <p:bg>
      <p:bgPr>
        <a:solidFill>
          <a:schemeClr val="tx1"/>
        </a:solidFill>
        <a:effectLst/>
      </p:bgPr>
    </p:bg>
    <p:spTree>
      <p:nvGrpSpPr>
        <p:cNvPr id="1" name=""/>
        <p:cNvGrpSpPr/>
        <p:nvPr/>
      </p:nvGrpSpPr>
      <p:grpSpPr>
        <a:xfrm>
          <a:off x="0" y="0"/>
          <a:ext cx="0" cy="0"/>
          <a:chOff x="0" y="0"/>
          <a:chExt cx="0" cy="0"/>
        </a:xfrm>
      </p:grpSpPr>
      <p:sp>
        <p:nvSpPr>
          <p:cNvPr id="3"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4"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5"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nvGrpSpPr>
          <p:cNvPr id="6" name="Group 18"/>
          <p:cNvGrpSpPr>
            <a:grpSpLocks noChangeAspect="1"/>
          </p:cNvGrpSpPr>
          <p:nvPr/>
        </p:nvGrpSpPr>
        <p:grpSpPr bwMode="auto">
          <a:xfrm>
            <a:off x="150813" y="150813"/>
            <a:ext cx="522287" cy="468312"/>
            <a:chOff x="1352" y="681"/>
            <a:chExt cx="3519" cy="3153"/>
          </a:xfrm>
        </p:grpSpPr>
        <p:sp>
          <p:nvSpPr>
            <p:cNvPr id="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8"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9"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0"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1"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2"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3"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4"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5"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7"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8"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9"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0"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1"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sp>
        <p:nvSpPr>
          <p:cNvPr id="22" name="Freeform 5"/>
          <p:cNvSpPr>
            <a:spLocks/>
          </p:cNvSpPr>
          <p:nvPr userDrawn="1"/>
        </p:nvSpPr>
        <p:spPr bwMode="ltGray">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nvGrpSpPr>
          <p:cNvPr id="23" name="Group 4"/>
          <p:cNvGrpSpPr>
            <a:grpSpLocks noChangeAspect="1"/>
          </p:cNvGrpSpPr>
          <p:nvPr userDrawn="1"/>
        </p:nvGrpSpPr>
        <p:grpSpPr bwMode="auto">
          <a:xfrm>
            <a:off x="150813" y="150813"/>
            <a:ext cx="522287" cy="468312"/>
            <a:chOff x="1352" y="681"/>
            <a:chExt cx="3519" cy="3153"/>
          </a:xfrm>
        </p:grpSpPr>
        <p:sp>
          <p:nvSpPr>
            <p:cNvPr id="24"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5"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6"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7"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8"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9"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0"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1"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2"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3"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4"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5"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6"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7"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8"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sp>
        <p:nvSpPr>
          <p:cNvPr id="39" name="Line 4"/>
          <p:cNvSpPr>
            <a:spLocks noChangeShapeType="1"/>
          </p:cNvSpPr>
          <p:nvPr userDrawn="1"/>
        </p:nvSpPr>
        <p:spPr bwMode="auto">
          <a:xfrm flipH="1">
            <a:off x="4718050" y="2803525"/>
            <a:ext cx="2717800" cy="249238"/>
          </a:xfrm>
          <a:prstGeom prst="line">
            <a:avLst/>
          </a:prstGeom>
          <a:solidFill>
            <a:schemeClr val="bg1"/>
          </a:solidFill>
          <a:ln w="12700">
            <a:solidFill>
              <a:srgbClr val="FFFFFF">
                <a:alpha val="49804"/>
              </a:srgbClr>
            </a:solidFill>
            <a:round/>
            <a:headEnd/>
            <a:tailEnd/>
          </a:ln>
          <a:effectLst/>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pic>
        <p:nvPicPr>
          <p:cNvPr id="40" name="Picture 3" descr="C:\Users\marko.uljarevic\Desktop\Picture2.png"/>
          <p:cNvPicPr>
            <a:picLocks noChangeAspect="1" noChangeArrowheads="1"/>
          </p:cNvPicPr>
          <p:nvPr userDrawn="1"/>
        </p:nvPicPr>
        <p:blipFill>
          <a:blip r:embed="rId2"/>
          <a:srcRect/>
          <a:stretch>
            <a:fillRect/>
          </a:stretch>
        </p:blipFill>
        <p:spPr bwMode="auto">
          <a:xfrm>
            <a:off x="8496300" y="150813"/>
            <a:ext cx="593725" cy="512762"/>
          </a:xfrm>
          <a:prstGeom prst="rect">
            <a:avLst/>
          </a:prstGeom>
          <a:noFill/>
          <a:ln w="9525">
            <a:noFill/>
            <a:miter lim="800000"/>
            <a:headEnd/>
            <a:tailEnd/>
          </a:ln>
        </p:spPr>
      </p:pic>
      <p:sp>
        <p:nvSpPr>
          <p:cNvPr id="2" name="Titel 1"/>
          <p:cNvSpPr>
            <a:spLocks noGrp="1"/>
          </p:cNvSpPr>
          <p:nvPr>
            <p:ph type="ctrTitle"/>
          </p:nvPr>
        </p:nvSpPr>
        <p:spPr>
          <a:xfrm>
            <a:off x="141293" y="2973542"/>
            <a:ext cx="4419137" cy="920508"/>
          </a:xfrm>
          <a:prstGeom prst="rect">
            <a:avLst/>
          </a:prstGeom>
        </p:spPr>
        <p:txBody>
          <a:bodyPr wrap="square" lIns="0" tIns="0" rIns="0" bIns="0" anchor="ctr" anchorCtr="0">
            <a:spAutoFit/>
          </a:bodyPr>
          <a:lstStyle>
            <a:lvl1pPr>
              <a:lnSpc>
                <a:spcPct val="90000"/>
              </a:lnSpc>
              <a:defRPr sz="3323" b="1"/>
            </a:lvl1pPr>
          </a:lstStyle>
          <a:p>
            <a:r>
              <a:rPr lang="en-US" noProof="0" dirty="0"/>
              <a:t>Click to edit Master title style</a:t>
            </a:r>
          </a:p>
        </p:txBody>
      </p:sp>
      <p:sp>
        <p:nvSpPr>
          <p:cNvPr id="41" name="Foliennummernplatzhalter 5"/>
          <p:cNvSpPr>
            <a:spLocks noGrp="1"/>
          </p:cNvSpPr>
          <p:nvPr>
            <p:ph type="sldNum" sz="quarter" idx="10"/>
          </p:nvPr>
        </p:nvSpPr>
        <p:spPr>
          <a:xfrm>
            <a:off x="8810625" y="6581775"/>
            <a:ext cx="169863" cy="169863"/>
          </a:xfrm>
          <a:prstGeom prst="rect">
            <a:avLst/>
          </a:prstGeom>
        </p:spPr>
        <p:txBody>
          <a:bodyPr wrap="none" lIns="0" tIns="0" rIns="0" bIns="0" anchor="b" anchorCtr="0">
            <a:spAutoFit/>
          </a:bodyPr>
          <a:lstStyle>
            <a:lvl1pPr algn="r" defTabSz="1036053" fontAlgn="auto">
              <a:spcBef>
                <a:spcPts val="0"/>
              </a:spcBef>
              <a:spcAft>
                <a:spcPts val="0"/>
              </a:spcAft>
              <a:defRPr sz="1108" b="1">
                <a:solidFill>
                  <a:srgbClr val="FFFFFF"/>
                </a:solidFill>
                <a:latin typeface="+mn-lt"/>
                <a:cs typeface="Arial" charset="0"/>
              </a:defRPr>
            </a:lvl1pPr>
          </a:lstStyle>
          <a:p>
            <a:pPr>
              <a:defRPr/>
            </a:pPr>
            <a:fld id="{121FEF9D-9669-4B39-87F2-749BD103F9EA}" type="slidenum">
              <a:rPr lang="de-DE"/>
              <a:pPr>
                <a:defRPr/>
              </a:pPr>
              <a:t>‹#›</a:t>
            </a:fld>
            <a:endParaRPr lang="de-DE"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4" name="Picture 2" descr="D:\Documents\Projekti\PPT\Fotografije za ppt\Ipsos Logo\Ipsos quadri with transparent background.png"/>
          <p:cNvPicPr>
            <a:picLocks noChangeAspect="1" noChangeArrowheads="1"/>
          </p:cNvPicPr>
          <p:nvPr userDrawn="1"/>
        </p:nvPicPr>
        <p:blipFill>
          <a:blip r:embed="rId2"/>
          <a:srcRect/>
          <a:stretch>
            <a:fillRect/>
          </a:stretch>
        </p:blipFill>
        <p:spPr bwMode="auto">
          <a:xfrm>
            <a:off x="317500" y="260350"/>
            <a:ext cx="1130300" cy="1117600"/>
          </a:xfrm>
          <a:prstGeom prst="rect">
            <a:avLst/>
          </a:prstGeom>
          <a:noFill/>
          <a:ln w="9525">
            <a:noFill/>
            <a:miter lim="800000"/>
            <a:headEnd/>
            <a:tailEnd/>
          </a:ln>
        </p:spPr>
      </p:pic>
      <p:pic>
        <p:nvPicPr>
          <p:cNvPr id="5" name="Picture 1" descr="C:\Documents and Settings\Marko Uljarevic\Desktop\evroatl.png"/>
          <p:cNvPicPr>
            <a:picLocks noChangeAspect="1" noChangeArrowheads="1"/>
          </p:cNvPicPr>
          <p:nvPr userDrawn="1"/>
        </p:nvPicPr>
        <p:blipFill>
          <a:blip r:embed="rId3"/>
          <a:srcRect/>
          <a:stretch>
            <a:fillRect/>
          </a:stretch>
        </p:blipFill>
        <p:spPr bwMode="auto">
          <a:xfrm>
            <a:off x="0" y="3146425"/>
            <a:ext cx="9144000" cy="3432175"/>
          </a:xfrm>
          <a:prstGeom prst="rect">
            <a:avLst/>
          </a:prstGeom>
          <a:noFill/>
          <a:ln w="9525">
            <a:noFill/>
            <a:miter lim="800000"/>
            <a:headEnd/>
            <a:tailEnd/>
          </a:ln>
        </p:spPr>
      </p:pic>
      <p:sp>
        <p:nvSpPr>
          <p:cNvPr id="28" name="Titel 1"/>
          <p:cNvSpPr>
            <a:spLocks noGrp="1"/>
          </p:cNvSpPr>
          <p:nvPr>
            <p:ph type="ctrTitle"/>
          </p:nvPr>
        </p:nvSpPr>
        <p:spPr>
          <a:xfrm>
            <a:off x="824415" y="2032902"/>
            <a:ext cx="8176725" cy="562590"/>
          </a:xfrm>
          <a:prstGeom prst="rect">
            <a:avLst/>
          </a:prstGeom>
        </p:spPr>
        <p:txBody>
          <a:bodyPr wrap="square" lIns="0" tIns="0" rIns="0" bIns="0" anchor="b" anchorCtr="0">
            <a:spAutoFit/>
          </a:bodyPr>
          <a:lstStyle>
            <a:lvl1pPr algn="l">
              <a:lnSpc>
                <a:spcPct val="90000"/>
              </a:lnSpc>
              <a:defRPr sz="4062" b="1"/>
            </a:lvl1pPr>
          </a:lstStyle>
          <a:p>
            <a:r>
              <a:rPr lang="en-US" noProof="0"/>
              <a:t>Click to edit Master title style</a:t>
            </a:r>
          </a:p>
        </p:txBody>
      </p:sp>
      <p:sp>
        <p:nvSpPr>
          <p:cNvPr id="29" name="Untertitel 2"/>
          <p:cNvSpPr>
            <a:spLocks noGrp="1"/>
          </p:cNvSpPr>
          <p:nvPr>
            <p:ph type="subTitle" idx="1"/>
          </p:nvPr>
        </p:nvSpPr>
        <p:spPr>
          <a:xfrm>
            <a:off x="824415" y="2642417"/>
            <a:ext cx="8176725" cy="434799"/>
          </a:xfrm>
          <a:prstGeom prst="rect">
            <a:avLst/>
          </a:prstGeom>
        </p:spPr>
        <p:txBody>
          <a:bodyPr wrap="square" lIns="0" tIns="0" rIns="0" bIns="0">
            <a:spAutoFit/>
          </a:bodyPr>
          <a:lstStyle>
            <a:lvl1pPr marL="0" indent="0" algn="l">
              <a:lnSpc>
                <a:spcPct val="90000"/>
              </a:lnSpc>
              <a:spcBef>
                <a:spcPts val="1134"/>
              </a:spcBef>
              <a:buNone/>
              <a:defRPr sz="3139" b="0">
                <a:solidFill>
                  <a:schemeClr val="tx1"/>
                </a:solidFill>
              </a:defRPr>
            </a:lvl1pPr>
            <a:lvl2pPr marL="518693" indent="0" algn="ctr">
              <a:buNone/>
              <a:defRPr>
                <a:solidFill>
                  <a:schemeClr val="tx1">
                    <a:tint val="75000"/>
                  </a:schemeClr>
                </a:solidFill>
              </a:defRPr>
            </a:lvl2pPr>
            <a:lvl3pPr marL="1037384" indent="0" algn="ctr">
              <a:buNone/>
              <a:defRPr>
                <a:solidFill>
                  <a:schemeClr val="tx1">
                    <a:tint val="75000"/>
                  </a:schemeClr>
                </a:solidFill>
              </a:defRPr>
            </a:lvl3pPr>
            <a:lvl4pPr marL="1556076" indent="0" algn="ctr">
              <a:buNone/>
              <a:defRPr>
                <a:solidFill>
                  <a:schemeClr val="tx1">
                    <a:tint val="75000"/>
                  </a:schemeClr>
                </a:solidFill>
              </a:defRPr>
            </a:lvl4pPr>
            <a:lvl5pPr marL="2074769" indent="0" algn="ctr">
              <a:buNone/>
              <a:defRPr>
                <a:solidFill>
                  <a:schemeClr val="tx1">
                    <a:tint val="75000"/>
                  </a:schemeClr>
                </a:solidFill>
              </a:defRPr>
            </a:lvl5pPr>
            <a:lvl6pPr marL="2593461" indent="0" algn="ctr">
              <a:buNone/>
              <a:defRPr>
                <a:solidFill>
                  <a:schemeClr val="tx1">
                    <a:tint val="75000"/>
                  </a:schemeClr>
                </a:solidFill>
              </a:defRPr>
            </a:lvl6pPr>
            <a:lvl7pPr marL="3112154" indent="0" algn="ctr">
              <a:buNone/>
              <a:defRPr>
                <a:solidFill>
                  <a:schemeClr val="tx1">
                    <a:tint val="75000"/>
                  </a:schemeClr>
                </a:solidFill>
              </a:defRPr>
            </a:lvl7pPr>
            <a:lvl8pPr marL="3630846" indent="0" algn="ctr">
              <a:buNone/>
              <a:defRPr>
                <a:solidFill>
                  <a:schemeClr val="tx1">
                    <a:tint val="75000"/>
                  </a:schemeClr>
                </a:solidFill>
              </a:defRPr>
            </a:lvl8pPr>
            <a:lvl9pPr marL="4149539" indent="0" algn="ctr">
              <a:buNone/>
              <a:defRPr>
                <a:solidFill>
                  <a:schemeClr val="tx1">
                    <a:tint val="75000"/>
                  </a:schemeClr>
                </a:solidFill>
              </a:defRPr>
            </a:lvl9pPr>
          </a:lstStyle>
          <a:p>
            <a:r>
              <a:rPr lang="en-US" noProof="0"/>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63BF683F-25BE-48E7-8541-0A3B08AEDA22}" type="datetimeFigureOut">
              <a:rPr lang="sr-Latn-RS"/>
              <a:pPr>
                <a:defRPr/>
              </a:pPr>
              <a:t>8.12.2016</a:t>
            </a:fld>
            <a:endParaRPr lang="sr-Latn-R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sr-Latn-RS"/>
          </a:p>
        </p:txBody>
      </p:sp>
      <p:sp>
        <p:nvSpPr>
          <p:cNvPr id="6"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51A7A087-E58A-4593-96B0-B7E3BC4B48BA}" type="slidenum">
              <a:rPr lang="sr-Latn-RS"/>
              <a:pPr>
                <a:defRPr/>
              </a:pPr>
              <a:t>‹#›</a:t>
            </a:fld>
            <a:endParaRPr lang="sr-Latn-R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tx2"/>
        </a:solidFill>
        <a:effectLst/>
      </p:bgPr>
    </p:bg>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560388"/>
            <a:ext cx="9148763" cy="6300787"/>
            <a:chOff x="0" y="353"/>
            <a:chExt cx="5763" cy="3969"/>
          </a:xfrm>
        </p:grpSpPr>
        <p:sp>
          <p:nvSpPr>
            <p:cNvPr id="5"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30000"/>
                </a:srgbClr>
              </a:solidFill>
              <a:round/>
              <a:headEnd/>
              <a:tailEnd/>
            </a:ln>
            <a:effectLst/>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Freeform 4"/>
            <p:cNvSpPr>
              <a:spLocks/>
            </p:cNvSpPr>
            <p:nvPr/>
          </p:nvSpPr>
          <p:spPr bwMode="auto">
            <a:xfrm>
              <a:off x="2274" y="3321"/>
              <a:ext cx="2888"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9"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grpSp>
        <p:nvGrpSpPr>
          <p:cNvPr id="10" name="Group 18"/>
          <p:cNvGrpSpPr>
            <a:grpSpLocks noChangeAspect="1"/>
          </p:cNvGrpSpPr>
          <p:nvPr userDrawn="1"/>
        </p:nvGrpSpPr>
        <p:grpSpPr bwMode="auto">
          <a:xfrm>
            <a:off x="150813" y="150813"/>
            <a:ext cx="523875"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0"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1"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2"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3"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4"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5"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sp>
        <p:nvSpPr>
          <p:cNvPr id="7"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solidFill>
                  <a:schemeClr val="bg1"/>
                </a:solidFill>
              </a:defRPr>
            </a:lvl1pPr>
          </a:lstStyle>
          <a:p>
            <a:r>
              <a:rPr lang="en-US" noProof="0" dirty="0" err="1"/>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207117" indent="-207117">
              <a:lnSpc>
                <a:spcPct val="90000"/>
              </a:lnSpc>
              <a:spcBef>
                <a:spcPts val="908"/>
              </a:spcBef>
              <a:buFont typeface="Wingdings" pitchFamily="2" charset="2"/>
              <a:buChar char="§"/>
              <a:defRPr sz="2031">
                <a:solidFill>
                  <a:schemeClr val="bg1"/>
                </a:solidFill>
              </a:defRPr>
            </a:lvl1pPr>
            <a:lvl2pPr marL="612346" indent="-311576">
              <a:lnSpc>
                <a:spcPct val="90000"/>
              </a:lnSpc>
              <a:spcBef>
                <a:spcPts val="908"/>
              </a:spcBef>
              <a:buClr>
                <a:schemeClr val="bg1"/>
              </a:buClr>
              <a:buFont typeface="Wingdings" pitchFamily="2" charset="2"/>
              <a:buChar char="ð"/>
              <a:defRPr sz="1846">
                <a:solidFill>
                  <a:schemeClr val="bg1"/>
                </a:solidFill>
              </a:defRPr>
            </a:lvl2pPr>
            <a:lvl3pPr marL="913115" indent="-198112">
              <a:lnSpc>
                <a:spcPct val="90000"/>
              </a:lnSpc>
              <a:spcBef>
                <a:spcPts val="908"/>
              </a:spcBef>
              <a:buClr>
                <a:schemeClr val="bg1"/>
              </a:buClr>
              <a:buFont typeface="Calibri" pitchFamily="34" charset="0"/>
              <a:buChar char="─"/>
              <a:defRPr sz="1477">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
        <p:nvSpPr>
          <p:cNvPr id="26" name="Foliennummernplatzhalter 5"/>
          <p:cNvSpPr>
            <a:spLocks noGrp="1"/>
          </p:cNvSpPr>
          <p:nvPr>
            <p:ph type="sldNum" sz="quarter" idx="10"/>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FFFFFF"/>
                </a:solidFill>
                <a:latin typeface="+mn-lt"/>
                <a:cs typeface="+mn-cs"/>
              </a:defRPr>
            </a:lvl1pPr>
          </a:lstStyle>
          <a:p>
            <a:pPr>
              <a:defRPr/>
            </a:pPr>
            <a:fld id="{4F75A691-AA9C-454E-AD06-F31EFFBF43FD}" type="slidenum">
              <a:rPr lang="de-DE"/>
              <a:pPr>
                <a:defRPr/>
              </a:pPr>
              <a:t>‹#›</a:t>
            </a:fld>
            <a:endParaRPr lang="de-DE"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tx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grpSp>
        <p:nvGrpSpPr>
          <p:cNvPr id="9" name="Group 18"/>
          <p:cNvGrpSpPr>
            <a:grpSpLocks noChangeAspect="1"/>
          </p:cNvGrpSpPr>
          <p:nvPr userDrawn="1"/>
        </p:nvGrpSpPr>
        <p:grpSpPr bwMode="auto">
          <a:xfrm>
            <a:off x="150813" y="150813"/>
            <a:ext cx="523875"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1"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0"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1"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2"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3"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4"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pic>
        <p:nvPicPr>
          <p:cNvPr id="25" name="Picture 2" descr="Public Affairs_white"/>
          <p:cNvPicPr>
            <a:picLocks noChangeAspect="1" noChangeArrowheads="1"/>
          </p:cNvPicPr>
          <p:nvPr userDrawn="1"/>
        </p:nvPicPr>
        <p:blipFill>
          <a:blip r:embed="rId2"/>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3" y="2871215"/>
            <a:ext cx="4416425" cy="1125180"/>
          </a:xfrm>
          <a:prstGeom prst="rect">
            <a:avLst/>
          </a:prstGeom>
        </p:spPr>
        <p:txBody>
          <a:bodyPr wrap="square" lIns="0" tIns="0" rIns="0" bIns="0" anchor="ctr" anchorCtr="0">
            <a:spAutoFit/>
          </a:bodyPr>
          <a:lstStyle>
            <a:lvl1pPr>
              <a:lnSpc>
                <a:spcPct val="90000"/>
              </a:lnSpc>
              <a:defRPr sz="4062" b="1"/>
            </a:lvl1pPr>
          </a:lstStyle>
          <a:p>
            <a:r>
              <a:rPr lang="en-US" noProof="0"/>
              <a:t>Click to edit Master title style</a:t>
            </a:r>
            <a:endParaRPr lang="en-US" noProof="0" dirty="0"/>
          </a:p>
        </p:txBody>
      </p:sp>
      <p:sp>
        <p:nvSpPr>
          <p:cNvPr id="3" name="Untertitel 2"/>
          <p:cNvSpPr>
            <a:spLocks noGrp="1"/>
          </p:cNvSpPr>
          <p:nvPr>
            <p:ph type="subTitle" idx="1"/>
          </p:nvPr>
        </p:nvSpPr>
        <p:spPr>
          <a:xfrm>
            <a:off x="4579230" y="4680018"/>
            <a:ext cx="4430833" cy="869597"/>
          </a:xfrm>
          <a:prstGeom prst="rect">
            <a:avLst/>
          </a:prstGeom>
        </p:spPr>
        <p:txBody>
          <a:bodyPr wrap="square" lIns="0" tIns="0" rIns="0" bIns="0">
            <a:spAutoFit/>
          </a:bodyPr>
          <a:lstStyle>
            <a:lvl1pPr marL="0" indent="0" algn="l">
              <a:lnSpc>
                <a:spcPct val="90000"/>
              </a:lnSpc>
              <a:spcBef>
                <a:spcPts val="1134"/>
              </a:spcBef>
              <a:buNone/>
              <a:defRPr sz="3139" b="0">
                <a:solidFill>
                  <a:schemeClr val="bg1"/>
                </a:solidFill>
              </a:defRPr>
            </a:lvl1pPr>
            <a:lvl2pPr marL="518693" indent="0" algn="ctr">
              <a:buNone/>
              <a:defRPr>
                <a:solidFill>
                  <a:schemeClr val="tx1">
                    <a:tint val="75000"/>
                  </a:schemeClr>
                </a:solidFill>
              </a:defRPr>
            </a:lvl2pPr>
            <a:lvl3pPr marL="1037384" indent="0" algn="ctr">
              <a:buNone/>
              <a:defRPr>
                <a:solidFill>
                  <a:schemeClr val="tx1">
                    <a:tint val="75000"/>
                  </a:schemeClr>
                </a:solidFill>
              </a:defRPr>
            </a:lvl3pPr>
            <a:lvl4pPr marL="1556076" indent="0" algn="ctr">
              <a:buNone/>
              <a:defRPr>
                <a:solidFill>
                  <a:schemeClr val="tx1">
                    <a:tint val="75000"/>
                  </a:schemeClr>
                </a:solidFill>
              </a:defRPr>
            </a:lvl4pPr>
            <a:lvl5pPr marL="2074769" indent="0" algn="ctr">
              <a:buNone/>
              <a:defRPr>
                <a:solidFill>
                  <a:schemeClr val="tx1">
                    <a:tint val="75000"/>
                  </a:schemeClr>
                </a:solidFill>
              </a:defRPr>
            </a:lvl5pPr>
            <a:lvl6pPr marL="2593461" indent="0" algn="ctr">
              <a:buNone/>
              <a:defRPr>
                <a:solidFill>
                  <a:schemeClr val="tx1">
                    <a:tint val="75000"/>
                  </a:schemeClr>
                </a:solidFill>
              </a:defRPr>
            </a:lvl6pPr>
            <a:lvl7pPr marL="3112154" indent="0" algn="ctr">
              <a:buNone/>
              <a:defRPr>
                <a:solidFill>
                  <a:schemeClr val="tx1">
                    <a:tint val="75000"/>
                  </a:schemeClr>
                </a:solidFill>
              </a:defRPr>
            </a:lvl7pPr>
            <a:lvl8pPr marL="3630846" indent="0" algn="ctr">
              <a:buNone/>
              <a:defRPr>
                <a:solidFill>
                  <a:schemeClr val="tx1">
                    <a:tint val="75000"/>
                  </a:schemeClr>
                </a:solidFill>
              </a:defRPr>
            </a:lvl8pPr>
            <a:lvl9pPr marL="4149539" indent="0" algn="ctr">
              <a:buNone/>
              <a:defRPr>
                <a:solidFill>
                  <a:schemeClr val="tx1">
                    <a:tint val="75000"/>
                  </a:schemeClr>
                </a:solidFill>
              </a:defRPr>
            </a:lvl9pPr>
          </a:lstStyle>
          <a:p>
            <a:r>
              <a:rPr lang="en-US" noProof="0"/>
              <a:t>Click to edit Master subtitle style</a:t>
            </a:r>
            <a:endParaRPr lang="en-US" noProof="0" dirty="0"/>
          </a:p>
        </p:txBody>
      </p:sp>
      <p:sp>
        <p:nvSpPr>
          <p:cNvPr id="26" name="Foliennummernplatzhalter 5"/>
          <p:cNvSpPr>
            <a:spLocks noGrp="1"/>
          </p:cNvSpPr>
          <p:nvPr>
            <p:ph type="sldNum" sz="quarter" idx="10"/>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FFFFFF"/>
                </a:solidFill>
                <a:latin typeface="+mn-lt"/>
                <a:cs typeface="+mn-cs"/>
              </a:defRPr>
            </a:lvl1pPr>
          </a:lstStyle>
          <a:p>
            <a:pPr>
              <a:defRPr/>
            </a:pPr>
            <a:fld id="{24762EAD-EFAB-4B65-9AD3-D088046787E0}" type="slidenum">
              <a:rPr lang="de-DE"/>
              <a:pPr>
                <a:defRPr/>
              </a:pPr>
              <a:t>‹#›</a:t>
            </a:fld>
            <a:endParaRPr lang="de-DE"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01650" cy="44926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Freeform 20"/>
            <p:cNvSpPr>
              <a:spLocks noChangeAspect="1"/>
            </p:cNvSpPr>
            <p:nvPr/>
          </p:nvSpPr>
          <p:spPr bwMode="auto">
            <a:xfrm>
              <a:off x="2711" y="1840"/>
              <a:ext cx="67" cy="56"/>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7" name="Freeform 21"/>
            <p:cNvSpPr>
              <a:spLocks noChangeAspect="1"/>
            </p:cNvSpPr>
            <p:nvPr/>
          </p:nvSpPr>
          <p:spPr bwMode="auto">
            <a:xfrm>
              <a:off x="2867" y="1973"/>
              <a:ext cx="67" cy="56"/>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8" name="Freeform 22"/>
            <p:cNvSpPr>
              <a:spLocks noChangeAspect="1"/>
            </p:cNvSpPr>
            <p:nvPr/>
          </p:nvSpPr>
          <p:spPr bwMode="auto">
            <a:xfrm>
              <a:off x="2622" y="1416"/>
              <a:ext cx="89" cy="67"/>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9" name="Freeform 23"/>
            <p:cNvSpPr>
              <a:spLocks noChangeAspect="1"/>
            </p:cNvSpPr>
            <p:nvPr/>
          </p:nvSpPr>
          <p:spPr bwMode="auto">
            <a:xfrm>
              <a:off x="2566" y="1561"/>
              <a:ext cx="67" cy="78"/>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0" name="Freeform 24"/>
            <p:cNvSpPr>
              <a:spLocks noChangeAspect="1"/>
            </p:cNvSpPr>
            <p:nvPr/>
          </p:nvSpPr>
          <p:spPr bwMode="auto">
            <a:xfrm>
              <a:off x="2544" y="1728"/>
              <a:ext cx="89" cy="56"/>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1" name="Freeform 25"/>
            <p:cNvSpPr>
              <a:spLocks noChangeAspect="1"/>
            </p:cNvSpPr>
            <p:nvPr/>
          </p:nvSpPr>
          <p:spPr bwMode="auto">
            <a:xfrm>
              <a:off x="2777" y="1171"/>
              <a:ext cx="78" cy="78"/>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26"/>
            <p:cNvSpPr>
              <a:spLocks noChangeAspect="1"/>
            </p:cNvSpPr>
            <p:nvPr/>
          </p:nvSpPr>
          <p:spPr bwMode="auto">
            <a:xfrm>
              <a:off x="2956" y="1116"/>
              <a:ext cx="78" cy="7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27"/>
            <p:cNvSpPr>
              <a:spLocks noChangeAspect="1" noEditPoints="1"/>
            </p:cNvSpPr>
            <p:nvPr/>
          </p:nvSpPr>
          <p:spPr bwMode="auto">
            <a:xfrm>
              <a:off x="3156" y="926"/>
              <a:ext cx="657" cy="1682"/>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28"/>
            <p:cNvSpPr>
              <a:spLocks noChangeAspect="1"/>
            </p:cNvSpPr>
            <p:nvPr/>
          </p:nvSpPr>
          <p:spPr bwMode="auto">
            <a:xfrm>
              <a:off x="1352" y="681"/>
              <a:ext cx="183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29"/>
            <p:cNvSpPr>
              <a:spLocks noChangeAspect="1" noEditPoints="1"/>
            </p:cNvSpPr>
            <p:nvPr/>
          </p:nvSpPr>
          <p:spPr bwMode="auto">
            <a:xfrm>
              <a:off x="3234" y="2753"/>
              <a:ext cx="579" cy="57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30"/>
            <p:cNvSpPr>
              <a:spLocks noChangeAspect="1"/>
            </p:cNvSpPr>
            <p:nvPr/>
          </p:nvSpPr>
          <p:spPr bwMode="auto">
            <a:xfrm>
              <a:off x="3891" y="2753"/>
              <a:ext cx="412" cy="57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31"/>
            <p:cNvSpPr>
              <a:spLocks noChangeAspect="1"/>
            </p:cNvSpPr>
            <p:nvPr/>
          </p:nvSpPr>
          <p:spPr bwMode="auto">
            <a:xfrm>
              <a:off x="1775" y="2564"/>
              <a:ext cx="212" cy="746"/>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32"/>
            <p:cNvSpPr>
              <a:spLocks noChangeAspect="1" noEditPoints="1"/>
            </p:cNvSpPr>
            <p:nvPr/>
          </p:nvSpPr>
          <p:spPr bwMode="auto">
            <a:xfrm>
              <a:off x="2098" y="2753"/>
              <a:ext cx="601"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33"/>
            <p:cNvSpPr>
              <a:spLocks noChangeAspect="1"/>
            </p:cNvSpPr>
            <p:nvPr/>
          </p:nvSpPr>
          <p:spPr bwMode="auto">
            <a:xfrm>
              <a:off x="2777" y="2753"/>
              <a:ext cx="401" cy="57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sp>
        <p:nvSpPr>
          <p:cNvPr id="20"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1"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2"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pic>
        <p:nvPicPr>
          <p:cNvPr id="23" name="Picture 2" descr="Public Affairs"/>
          <p:cNvPicPr>
            <a:picLocks noChangeAspect="1" noChangeArrowheads="1"/>
          </p:cNvPicPr>
          <p:nvPr userDrawn="1"/>
        </p:nvPicPr>
        <p:blipFill>
          <a:blip r:embed="rId2"/>
          <a:srcRect/>
          <a:stretch>
            <a:fillRect/>
          </a:stretch>
        </p:blipFill>
        <p:spPr bwMode="auto">
          <a:xfrm>
            <a:off x="6535738" y="6562725"/>
            <a:ext cx="1900237" cy="215900"/>
          </a:xfrm>
          <a:prstGeom prst="rect">
            <a:avLst/>
          </a:prstGeom>
          <a:noFill/>
          <a:ln w="9525">
            <a:noFill/>
            <a:miter lim="800000"/>
            <a:headEnd/>
            <a:tailEnd/>
          </a:ln>
        </p:spPr>
      </p:pic>
      <p:sp>
        <p:nvSpPr>
          <p:cNvPr id="24" name="Freeform 37"/>
          <p:cNvSpPr>
            <a:spLocks/>
          </p:cNvSpPr>
          <p:nvPr userDrawn="1"/>
        </p:nvSpPr>
        <p:spPr bwMode="auto">
          <a:xfrm rot="16200000">
            <a:off x="8358188" y="1955800"/>
            <a:ext cx="1296988" cy="280987"/>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lvl1pPr>
          </a:lstStyle>
          <a:p>
            <a:r>
              <a:rPr lang="en-US" noProof="0" dirty="0" err="1"/>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207117" indent="-207117">
              <a:lnSpc>
                <a:spcPct val="90000"/>
              </a:lnSpc>
              <a:spcBef>
                <a:spcPts val="908"/>
              </a:spcBef>
              <a:buFont typeface="Wingdings" pitchFamily="2" charset="2"/>
              <a:buChar char="§"/>
              <a:defRPr sz="2031"/>
            </a:lvl1pPr>
            <a:lvl2pPr marL="612346" indent="-311576">
              <a:lnSpc>
                <a:spcPct val="90000"/>
              </a:lnSpc>
              <a:spcBef>
                <a:spcPts val="908"/>
              </a:spcBef>
              <a:buClr>
                <a:schemeClr val="tx1"/>
              </a:buClr>
              <a:buFont typeface="Wingdings" pitchFamily="2" charset="2"/>
              <a:buChar char="ð"/>
              <a:defRPr sz="1846"/>
            </a:lvl2pPr>
            <a:lvl3pPr marL="913115" indent="-198112">
              <a:lnSpc>
                <a:spcPct val="90000"/>
              </a:lnSpc>
              <a:spcBef>
                <a:spcPts val="908"/>
              </a:spcBef>
              <a:buClr>
                <a:schemeClr val="tx1"/>
              </a:buClr>
              <a:buFont typeface="Calibri" pitchFamily="34" charset="0"/>
              <a:buChar char="─"/>
              <a:defRPr sz="1477"/>
            </a:lvl3pPr>
          </a:lstStyle>
          <a:p>
            <a:pPr lvl="0"/>
            <a:r>
              <a:rPr lang="en-US" noProof="0"/>
              <a:t>Click to edit Master text styles</a:t>
            </a:r>
          </a:p>
          <a:p>
            <a:pPr lvl="1"/>
            <a:r>
              <a:rPr lang="en-US" noProof="0"/>
              <a:t>Second level</a:t>
            </a:r>
          </a:p>
          <a:p>
            <a:pPr lvl="2"/>
            <a:r>
              <a:rPr lang="en-US" noProof="0"/>
              <a:t>Third level</a:t>
            </a:r>
          </a:p>
        </p:txBody>
      </p:sp>
      <p:sp>
        <p:nvSpPr>
          <p:cNvPr id="25" name="Fußzeilenplatzhalter 4"/>
          <p:cNvSpPr>
            <a:spLocks noGrp="1"/>
          </p:cNvSpPr>
          <p:nvPr>
            <p:ph type="ftr" sz="quarter" idx="10"/>
          </p:nvPr>
        </p:nvSpPr>
        <p:spPr>
          <a:xfrm>
            <a:off x="2328863" y="6565900"/>
            <a:ext cx="0" cy="212725"/>
          </a:xfrm>
          <a:prstGeom prst="rect">
            <a:avLst/>
          </a:prstGeom>
        </p:spPr>
        <p:txBody>
          <a:bodyPr wrap="none" lIns="0" tIns="0" rIns="0" bIns="0">
            <a:spAutoFit/>
          </a:bodyPr>
          <a:lstStyle>
            <a:lvl1pPr defTabSz="1037384" fontAlgn="auto">
              <a:spcBef>
                <a:spcPts val="0"/>
              </a:spcBef>
              <a:spcAft>
                <a:spcPts val="0"/>
              </a:spcAft>
              <a:defRPr sz="1385">
                <a:solidFill>
                  <a:srgbClr val="1F497D"/>
                </a:solidFill>
                <a:latin typeface="+mn-lt"/>
                <a:cs typeface="+mn-cs"/>
              </a:defRPr>
            </a:lvl1pPr>
          </a:lstStyle>
          <a:p>
            <a:pPr>
              <a:defRPr/>
            </a:pPr>
            <a:endParaRPr lang="de-DE"/>
          </a:p>
        </p:txBody>
      </p:sp>
      <p:sp>
        <p:nvSpPr>
          <p:cNvPr id="26" name="Foliennummernplatzhalter 5"/>
          <p:cNvSpPr>
            <a:spLocks noGrp="1"/>
          </p:cNvSpPr>
          <p:nvPr>
            <p:ph type="sldNum" sz="quarter" idx="11"/>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1F497D"/>
                </a:solidFill>
                <a:latin typeface="+mn-lt"/>
                <a:cs typeface="+mn-cs"/>
              </a:defRPr>
            </a:lvl1pPr>
          </a:lstStyle>
          <a:p>
            <a:pPr>
              <a:defRPr/>
            </a:pPr>
            <a:fld id="{CFBE25E9-A032-401C-92C4-CFFAC6F8C6F8}" type="slidenum">
              <a:rPr lang="de-DE"/>
              <a:pPr>
                <a:defRPr/>
              </a:pPr>
              <a:t>‹#›</a:t>
            </a:fld>
            <a:endParaRPr lang="de-DE"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tx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3875"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7"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8"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9"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0"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1"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sp>
        <p:nvSpPr>
          <p:cNvPr id="45"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solidFill>
                  <a:schemeClr val="bg1"/>
                </a:solidFill>
              </a:defRPr>
            </a:lvl1pPr>
          </a:lstStyle>
          <a:p>
            <a:r>
              <a:rPr lang="en-US" noProof="0" dirty="0" err="1"/>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207117" indent="-207117">
              <a:lnSpc>
                <a:spcPct val="90000"/>
              </a:lnSpc>
              <a:spcBef>
                <a:spcPts val="908"/>
              </a:spcBef>
              <a:buFont typeface="Wingdings" pitchFamily="2" charset="2"/>
              <a:buChar char="§"/>
              <a:defRPr sz="2031">
                <a:solidFill>
                  <a:schemeClr val="bg1"/>
                </a:solidFill>
              </a:defRPr>
            </a:lvl1pPr>
            <a:lvl2pPr marL="612346" indent="-311576">
              <a:lnSpc>
                <a:spcPct val="90000"/>
              </a:lnSpc>
              <a:spcBef>
                <a:spcPts val="908"/>
              </a:spcBef>
              <a:buClr>
                <a:schemeClr val="bg1"/>
              </a:buClr>
              <a:buFont typeface="Wingdings" pitchFamily="2" charset="2"/>
              <a:buChar char="ð"/>
              <a:defRPr sz="1846">
                <a:solidFill>
                  <a:schemeClr val="bg1"/>
                </a:solidFill>
              </a:defRPr>
            </a:lvl2pPr>
            <a:lvl3pPr marL="913115" indent="-198112">
              <a:lnSpc>
                <a:spcPct val="90000"/>
              </a:lnSpc>
              <a:spcBef>
                <a:spcPts val="908"/>
              </a:spcBef>
              <a:buClr>
                <a:schemeClr val="bg1"/>
              </a:buClr>
              <a:buFont typeface="Calibri" pitchFamily="34" charset="0"/>
              <a:buChar char="─"/>
              <a:defRPr sz="1477">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Page">
    <p:bg>
      <p:bgPr>
        <a:solidFill>
          <a:srgbClr val="28105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7" name="Freeform 5"/>
            <p:cNvSpPr>
              <a:spLocks noChangeAspect="1"/>
            </p:cNvSpPr>
            <p:nvPr/>
          </p:nvSpPr>
          <p:spPr bwMode="auto">
            <a:xfrm>
              <a:off x="2868" y="1973"/>
              <a:ext cx="62"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0" name="Freeform 8"/>
            <p:cNvSpPr>
              <a:spLocks noChangeAspect="1"/>
            </p:cNvSpPr>
            <p:nvPr/>
          </p:nvSpPr>
          <p:spPr bwMode="auto">
            <a:xfrm>
              <a:off x="2547" y="1725"/>
              <a:ext cx="83"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1" name="Freeform 9"/>
            <p:cNvSpPr>
              <a:spLocks noChangeAspect="1"/>
            </p:cNvSpPr>
            <p:nvPr/>
          </p:nvSpPr>
          <p:spPr bwMode="auto">
            <a:xfrm>
              <a:off x="2775" y="1177"/>
              <a:ext cx="88"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10"/>
            <p:cNvSpPr>
              <a:spLocks noChangeAspect="1"/>
            </p:cNvSpPr>
            <p:nvPr/>
          </p:nvSpPr>
          <p:spPr bwMode="auto">
            <a:xfrm>
              <a:off x="2956" y="1110"/>
              <a:ext cx="78"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13"/>
            <p:cNvSpPr>
              <a:spLocks noChangeAspect="1" noEditPoints="1"/>
            </p:cNvSpPr>
            <p:nvPr/>
          </p:nvSpPr>
          <p:spPr bwMode="auto">
            <a:xfrm>
              <a:off x="3231" y="2759"/>
              <a:ext cx="585"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sp>
        <p:nvSpPr>
          <p:cNvPr id="28" name="Titel 1"/>
          <p:cNvSpPr>
            <a:spLocks noGrp="1"/>
          </p:cNvSpPr>
          <p:nvPr>
            <p:ph type="ctrTitle"/>
          </p:nvPr>
        </p:nvSpPr>
        <p:spPr>
          <a:xfrm>
            <a:off x="824404" y="2135235"/>
            <a:ext cx="8176725" cy="460254"/>
          </a:xfrm>
          <a:prstGeom prst="rect">
            <a:avLst/>
          </a:prstGeom>
        </p:spPr>
        <p:txBody>
          <a:bodyPr wrap="square" lIns="0" tIns="0" rIns="0" bIns="0" anchor="b" anchorCtr="0">
            <a:spAutoFit/>
          </a:bodyPr>
          <a:lstStyle>
            <a:lvl1pPr algn="l">
              <a:lnSpc>
                <a:spcPct val="90000"/>
              </a:lnSpc>
              <a:defRPr sz="3323" b="1">
                <a:solidFill>
                  <a:schemeClr val="bg1"/>
                </a:solidFill>
              </a:defRPr>
            </a:lvl1pPr>
          </a:lstStyle>
          <a:p>
            <a:r>
              <a:rPr lang="en-US" noProof="0"/>
              <a:t>Click to edit Master title style</a:t>
            </a:r>
          </a:p>
        </p:txBody>
      </p:sp>
      <p:sp>
        <p:nvSpPr>
          <p:cNvPr id="29" name="Untertitel 2"/>
          <p:cNvSpPr>
            <a:spLocks noGrp="1"/>
          </p:cNvSpPr>
          <p:nvPr>
            <p:ph type="subTitle" idx="1"/>
          </p:nvPr>
        </p:nvSpPr>
        <p:spPr>
          <a:xfrm>
            <a:off x="824404" y="2642417"/>
            <a:ext cx="8176725" cy="358047"/>
          </a:xfrm>
          <a:prstGeom prst="rect">
            <a:avLst/>
          </a:prstGeom>
        </p:spPr>
        <p:txBody>
          <a:bodyPr wrap="square" lIns="0" tIns="0" rIns="0" bIns="0">
            <a:spAutoFit/>
          </a:bodyPr>
          <a:lstStyle>
            <a:lvl1pPr marL="0" indent="0" algn="l">
              <a:lnSpc>
                <a:spcPct val="90000"/>
              </a:lnSpc>
              <a:spcBef>
                <a:spcPts val="923"/>
              </a:spcBef>
              <a:buNone/>
              <a:defRPr sz="2585" b="0">
                <a:solidFill>
                  <a:schemeClr val="bg1"/>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noProof="0"/>
              <a:t>Click to edit Master subtitle style</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Topic &amp; Result_1">
    <p:spTree>
      <p:nvGrpSpPr>
        <p:cNvPr id="1" name=""/>
        <p:cNvGrpSpPr/>
        <p:nvPr/>
      </p:nvGrpSpPr>
      <p:grpSpPr>
        <a:xfrm>
          <a:off x="0" y="0"/>
          <a:ext cx="0" cy="0"/>
          <a:chOff x="0" y="0"/>
          <a:chExt cx="0" cy="0"/>
        </a:xfrm>
      </p:grpSpPr>
      <p:grpSp>
        <p:nvGrpSpPr>
          <p:cNvPr id="3" name="Group 18"/>
          <p:cNvGrpSpPr>
            <a:grpSpLocks noChangeAspect="1"/>
          </p:cNvGrpSpPr>
          <p:nvPr/>
        </p:nvGrpSpPr>
        <p:grpSpPr bwMode="auto">
          <a:xfrm>
            <a:off x="150813" y="150813"/>
            <a:ext cx="522287" cy="468312"/>
            <a:chOff x="1352" y="681"/>
            <a:chExt cx="3519" cy="3153"/>
          </a:xfrm>
        </p:grpSpPr>
        <p:sp>
          <p:nvSpPr>
            <p:cNvPr id="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5"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7"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8"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9"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0"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1"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sp>
        <p:nvSpPr>
          <p:cNvPr id="19"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chemeClr val="tx1">
                <a:alpha val="30196"/>
              </a:schemeClr>
            </a:solidFill>
            <a:round/>
            <a:headEnd/>
            <a:tailEnd/>
          </a:ln>
          <a:effectLst/>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0"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1"/>
          </a:solidFill>
          <a:ln>
            <a:noFill/>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1"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chemeClr val="tx1">
                <a:alpha val="30196"/>
              </a:schemeClr>
            </a:solidFill>
            <a:round/>
            <a:headEnd/>
            <a:tailEnd/>
          </a:ln>
          <a:effectLst/>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nvGrpSpPr>
          <p:cNvPr id="22" name="Group 4"/>
          <p:cNvGrpSpPr>
            <a:grpSpLocks noChangeAspect="1"/>
          </p:cNvGrpSpPr>
          <p:nvPr userDrawn="1"/>
        </p:nvGrpSpPr>
        <p:grpSpPr bwMode="auto">
          <a:xfrm>
            <a:off x="150813" y="150813"/>
            <a:ext cx="522287" cy="468312"/>
            <a:chOff x="1352" y="681"/>
            <a:chExt cx="3519" cy="3153"/>
          </a:xfrm>
        </p:grpSpPr>
        <p:sp>
          <p:nvSpPr>
            <p:cNvPr id="23"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4"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5"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6"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7"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8"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9"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30"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31"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32"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33"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34"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35"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36"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37"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pic>
        <p:nvPicPr>
          <p:cNvPr id="38" name="Picture 2" descr="D:\Documents\Projekti\PPT\Fotografije za ppt\Public Affaires\Public Affaires Signatures\Ipsos Public Affairs in color without tagline.png"/>
          <p:cNvPicPr>
            <a:picLocks noChangeAspect="1" noChangeArrowheads="1"/>
          </p:cNvPicPr>
          <p:nvPr userDrawn="1"/>
        </p:nvPicPr>
        <p:blipFill>
          <a:blip r:embed="rId2"/>
          <a:srcRect/>
          <a:stretch>
            <a:fillRect/>
          </a:stretch>
        </p:blipFill>
        <p:spPr bwMode="auto">
          <a:xfrm>
            <a:off x="6796088" y="6526213"/>
            <a:ext cx="1928812" cy="331787"/>
          </a:xfrm>
          <a:prstGeom prst="rect">
            <a:avLst/>
          </a:prstGeom>
          <a:noFill/>
          <a:ln w="9525">
            <a:noFill/>
            <a:miter lim="800000"/>
            <a:headEnd/>
            <a:tailEnd/>
          </a:ln>
        </p:spPr>
      </p:pic>
      <p:sp>
        <p:nvSpPr>
          <p:cNvPr id="39" name="Freeform 38"/>
          <p:cNvSpPr>
            <a:spLocks/>
          </p:cNvSpPr>
          <p:nvPr userDrawn="1"/>
        </p:nvSpPr>
        <p:spPr bwMode="auto">
          <a:xfrm rot="16200000">
            <a:off x="8354219" y="1956594"/>
            <a:ext cx="1298575" cy="280987"/>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1"/>
          </a:solidFill>
          <a:ln>
            <a:noFill/>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 name="Titel 1"/>
          <p:cNvSpPr>
            <a:spLocks noGrp="1"/>
          </p:cNvSpPr>
          <p:nvPr>
            <p:ph type="title"/>
          </p:nvPr>
        </p:nvSpPr>
        <p:spPr>
          <a:xfrm>
            <a:off x="838803" y="97200"/>
            <a:ext cx="8162325" cy="612000"/>
          </a:xfrm>
          <a:prstGeom prst="rect">
            <a:avLst/>
          </a:prstGeom>
        </p:spPr>
        <p:txBody>
          <a:bodyPr wrap="square" lIns="0" tIns="0" rIns="0" bIns="0" anchor="ctr" anchorCtr="0">
            <a:noAutofit/>
          </a:bodyPr>
          <a:lstStyle>
            <a:lvl1pPr algn="l">
              <a:lnSpc>
                <a:spcPct val="90000"/>
              </a:lnSpc>
              <a:defRPr sz="2215" b="1"/>
            </a:lvl1pPr>
          </a:lstStyle>
          <a:p>
            <a:r>
              <a:rPr lang="en-US" noProof="0"/>
              <a:t>Click to edit Master title style</a:t>
            </a:r>
            <a:endParaRPr lang="en-US" noProof="0" dirty="0"/>
          </a:p>
        </p:txBody>
      </p:sp>
      <p:sp>
        <p:nvSpPr>
          <p:cNvPr id="40" name="Foliennummernplatzhalter 5"/>
          <p:cNvSpPr>
            <a:spLocks noGrp="1"/>
          </p:cNvSpPr>
          <p:nvPr>
            <p:ph type="sldNum" sz="quarter" idx="10"/>
          </p:nvPr>
        </p:nvSpPr>
        <p:spPr>
          <a:xfrm>
            <a:off x="8824913" y="6581775"/>
            <a:ext cx="169862" cy="169863"/>
          </a:xfrm>
          <a:prstGeom prst="rect">
            <a:avLst/>
          </a:prstGeom>
        </p:spPr>
        <p:txBody>
          <a:bodyPr wrap="none" lIns="0" tIns="0" rIns="0" bIns="0" anchor="b" anchorCtr="0">
            <a:spAutoFit/>
          </a:bodyPr>
          <a:lstStyle>
            <a:lvl1pPr algn="r" defTabSz="1037384" fontAlgn="auto">
              <a:spcBef>
                <a:spcPts val="0"/>
              </a:spcBef>
              <a:spcAft>
                <a:spcPts val="0"/>
              </a:spcAft>
              <a:defRPr sz="1108" b="1">
                <a:solidFill>
                  <a:srgbClr val="1F497D"/>
                </a:solidFill>
                <a:latin typeface="+mn-lt"/>
                <a:cs typeface="+mn-cs"/>
              </a:defRPr>
            </a:lvl1pPr>
          </a:lstStyle>
          <a:p>
            <a:pPr>
              <a:defRPr/>
            </a:pPr>
            <a:fld id="{A77C6FBA-A520-4861-AB02-0FDF66382A6F}" type="slidenum">
              <a:rPr lang="de-DE"/>
              <a:pPr>
                <a:defRPr/>
              </a:pPr>
              <a:t>‹#›</a:t>
            </a:fld>
            <a:endParaRPr lang="de-DE"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_Chapter">
    <p:bg>
      <p:bgPr>
        <a:solidFill>
          <a:schemeClr val="tx1"/>
        </a:solidFill>
        <a:effectLst/>
      </p:bgPr>
    </p:bg>
    <p:spTree>
      <p:nvGrpSpPr>
        <p:cNvPr id="1" name=""/>
        <p:cNvGrpSpPr/>
        <p:nvPr/>
      </p:nvGrpSpPr>
      <p:grpSpPr>
        <a:xfrm>
          <a:off x="0" y="0"/>
          <a:ext cx="0" cy="0"/>
          <a:chOff x="0" y="0"/>
          <a:chExt cx="0" cy="0"/>
        </a:xfrm>
      </p:grpSpPr>
      <p:sp>
        <p:nvSpPr>
          <p:cNvPr id="3"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4"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5"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grpSp>
        <p:nvGrpSpPr>
          <p:cNvPr id="6" name="Group 18"/>
          <p:cNvGrpSpPr>
            <a:grpSpLocks noChangeAspect="1"/>
          </p:cNvGrpSpPr>
          <p:nvPr/>
        </p:nvGrpSpPr>
        <p:grpSpPr bwMode="auto">
          <a:xfrm>
            <a:off x="150813" y="150813"/>
            <a:ext cx="522287" cy="468312"/>
            <a:chOff x="1352" y="681"/>
            <a:chExt cx="3519" cy="3153"/>
          </a:xfrm>
        </p:grpSpPr>
        <p:sp>
          <p:nvSpPr>
            <p:cNvPr id="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8"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9"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0"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1"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2"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3"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4"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5"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7"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8"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9"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20"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21"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grpSp>
      <p:sp>
        <p:nvSpPr>
          <p:cNvPr id="22" name="Freeform 5"/>
          <p:cNvSpPr>
            <a:spLocks/>
          </p:cNvSpPr>
          <p:nvPr userDrawn="1"/>
        </p:nvSpPr>
        <p:spPr bwMode="ltGray">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grpSp>
        <p:nvGrpSpPr>
          <p:cNvPr id="23" name="Group 4"/>
          <p:cNvGrpSpPr>
            <a:grpSpLocks noChangeAspect="1"/>
          </p:cNvGrpSpPr>
          <p:nvPr userDrawn="1"/>
        </p:nvGrpSpPr>
        <p:grpSpPr bwMode="auto">
          <a:xfrm>
            <a:off x="150813" y="150813"/>
            <a:ext cx="522287" cy="468312"/>
            <a:chOff x="1352" y="681"/>
            <a:chExt cx="3519" cy="3153"/>
          </a:xfrm>
        </p:grpSpPr>
        <p:sp>
          <p:nvSpPr>
            <p:cNvPr id="24"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25"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26"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27"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28"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29"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0"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1"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2"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3"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4"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5"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6"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7"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8"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grpSp>
      <p:sp>
        <p:nvSpPr>
          <p:cNvPr id="39" name="Line 4"/>
          <p:cNvSpPr>
            <a:spLocks noChangeShapeType="1"/>
          </p:cNvSpPr>
          <p:nvPr userDrawn="1"/>
        </p:nvSpPr>
        <p:spPr bwMode="auto">
          <a:xfrm flipH="1">
            <a:off x="4718050" y="2803525"/>
            <a:ext cx="2717800" cy="249238"/>
          </a:xfrm>
          <a:prstGeom prst="line">
            <a:avLst/>
          </a:prstGeom>
          <a:solidFill>
            <a:schemeClr val="bg1"/>
          </a:solidFill>
          <a:ln w="12700">
            <a:solidFill>
              <a:srgbClr val="FFFFFF">
                <a:alpha val="49804"/>
              </a:srgbClr>
            </a:solidFill>
            <a:round/>
            <a:headEnd/>
            <a:tailEnd/>
          </a:ln>
          <a:effectLst/>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pic>
        <p:nvPicPr>
          <p:cNvPr id="40" name="Picture 2" descr="D:\Documents\Projekti\PPT\Fotografije za ppt\Public Affaires\Public Affaires Signatures\Ipsos PublicAffairs in white without tagline.png"/>
          <p:cNvPicPr>
            <a:picLocks noChangeAspect="1" noChangeArrowheads="1"/>
          </p:cNvPicPr>
          <p:nvPr userDrawn="1"/>
        </p:nvPicPr>
        <p:blipFill>
          <a:blip r:embed="rId2"/>
          <a:srcRect/>
          <a:stretch>
            <a:fillRect/>
          </a:stretch>
        </p:blipFill>
        <p:spPr bwMode="auto">
          <a:xfrm>
            <a:off x="6497638" y="6537325"/>
            <a:ext cx="2206625" cy="365125"/>
          </a:xfrm>
          <a:prstGeom prst="rect">
            <a:avLst/>
          </a:prstGeom>
          <a:noFill/>
          <a:ln w="9525">
            <a:noFill/>
            <a:miter lim="800000"/>
            <a:headEnd/>
            <a:tailEnd/>
          </a:ln>
        </p:spPr>
      </p:pic>
      <p:sp>
        <p:nvSpPr>
          <p:cNvPr id="2" name="Titel 1"/>
          <p:cNvSpPr>
            <a:spLocks noGrp="1"/>
          </p:cNvSpPr>
          <p:nvPr>
            <p:ph type="ctrTitle"/>
          </p:nvPr>
        </p:nvSpPr>
        <p:spPr>
          <a:xfrm>
            <a:off x="141293" y="2973542"/>
            <a:ext cx="4419137" cy="920508"/>
          </a:xfrm>
          <a:prstGeom prst="rect">
            <a:avLst/>
          </a:prstGeom>
        </p:spPr>
        <p:txBody>
          <a:bodyPr wrap="square" lIns="0" tIns="0" rIns="0" bIns="0" anchor="ctr" anchorCtr="0">
            <a:spAutoFit/>
          </a:bodyPr>
          <a:lstStyle>
            <a:lvl1pPr>
              <a:lnSpc>
                <a:spcPct val="90000"/>
              </a:lnSpc>
              <a:defRPr sz="3323" b="1"/>
            </a:lvl1pPr>
          </a:lstStyle>
          <a:p>
            <a:r>
              <a:rPr lang="en-US" noProof="0" dirty="0"/>
              <a:t>Click to edit Master title style</a:t>
            </a:r>
          </a:p>
        </p:txBody>
      </p:sp>
      <p:sp>
        <p:nvSpPr>
          <p:cNvPr id="41" name="Foliennummernplatzhalter 5"/>
          <p:cNvSpPr>
            <a:spLocks noGrp="1"/>
          </p:cNvSpPr>
          <p:nvPr>
            <p:ph type="sldNum" sz="quarter" idx="10"/>
          </p:nvPr>
        </p:nvSpPr>
        <p:spPr>
          <a:xfrm>
            <a:off x="8810625" y="6581775"/>
            <a:ext cx="169863" cy="169863"/>
          </a:xfrm>
          <a:prstGeom prst="rect">
            <a:avLst/>
          </a:prstGeom>
        </p:spPr>
        <p:txBody>
          <a:bodyPr wrap="none" lIns="0" tIns="0" rIns="0" bIns="0" anchor="b" anchorCtr="0">
            <a:spAutoFit/>
          </a:bodyPr>
          <a:lstStyle>
            <a:lvl1pPr algn="r" defTabSz="1037384" fontAlgn="auto">
              <a:spcBef>
                <a:spcPts val="0"/>
              </a:spcBef>
              <a:spcAft>
                <a:spcPts val="0"/>
              </a:spcAft>
              <a:defRPr sz="1108" b="1">
                <a:solidFill>
                  <a:srgbClr val="FFFFFF"/>
                </a:solidFill>
                <a:latin typeface="+mn-lt"/>
                <a:cs typeface="+mn-cs"/>
              </a:defRPr>
            </a:lvl1pPr>
          </a:lstStyle>
          <a:p>
            <a:pPr>
              <a:defRPr/>
            </a:pPr>
            <a:fld id="{35B02546-8A18-43DB-AAAB-A51D9EF4214E}" type="slidenum">
              <a:rPr lang="de-DE"/>
              <a:pPr>
                <a:defRPr/>
              </a:pPr>
              <a:t>‹#›</a:t>
            </a:fld>
            <a:endParaRPr lang="de-DE"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SPECIAL">
    <p:bg>
      <p:bgPr>
        <a:solidFill>
          <a:schemeClr val="tx1"/>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grayWhite">
          <a:xfrm>
            <a:off x="6581775" y="0"/>
            <a:ext cx="2562225" cy="1905000"/>
          </a:xfrm>
          <a:custGeom>
            <a:avLst/>
            <a:gdLst>
              <a:gd name="T0" fmla="*/ 4304 w 4304"/>
              <a:gd name="T1" fmla="*/ 0 h 3200"/>
              <a:gd name="T2" fmla="*/ 13 w 4304"/>
              <a:gd name="T3" fmla="*/ 0 h 3200"/>
              <a:gd name="T4" fmla="*/ 0 w 4304"/>
              <a:gd name="T5" fmla="*/ 252 h 3200"/>
              <a:gd name="T6" fmla="*/ 2945 w 4304"/>
              <a:gd name="T7" fmla="*/ 3200 h 3200"/>
              <a:gd name="T8" fmla="*/ 4304 w 4304"/>
              <a:gd name="T9" fmla="*/ 2867 h 3200"/>
              <a:gd name="T10" fmla="*/ 4304 w 4304"/>
              <a:gd name="T11" fmla="*/ 0 h 3200"/>
            </a:gdLst>
            <a:ahLst/>
            <a:cxnLst>
              <a:cxn ang="0">
                <a:pos x="T0" y="T1"/>
              </a:cxn>
              <a:cxn ang="0">
                <a:pos x="T2" y="T3"/>
              </a:cxn>
              <a:cxn ang="0">
                <a:pos x="T4" y="T5"/>
              </a:cxn>
              <a:cxn ang="0">
                <a:pos x="T6" y="T7"/>
              </a:cxn>
              <a:cxn ang="0">
                <a:pos x="T8" y="T9"/>
              </a:cxn>
              <a:cxn ang="0">
                <a:pos x="T10" y="T11"/>
              </a:cxn>
            </a:cxnLst>
            <a:rect l="0" t="0" r="r" b="b"/>
            <a:pathLst>
              <a:path w="4304" h="3200">
                <a:moveTo>
                  <a:pt x="4304" y="0"/>
                </a:moveTo>
                <a:cubicBezTo>
                  <a:pt x="13" y="0"/>
                  <a:pt x="13" y="0"/>
                  <a:pt x="13" y="0"/>
                </a:cubicBezTo>
                <a:cubicBezTo>
                  <a:pt x="7" y="82"/>
                  <a:pt x="0" y="164"/>
                  <a:pt x="0" y="252"/>
                </a:cubicBezTo>
                <a:cubicBezTo>
                  <a:pt x="0" y="1878"/>
                  <a:pt x="1322" y="3200"/>
                  <a:pt x="2945" y="3200"/>
                </a:cubicBezTo>
                <a:cubicBezTo>
                  <a:pt x="3436" y="3200"/>
                  <a:pt x="3895" y="3081"/>
                  <a:pt x="4304" y="2867"/>
                </a:cubicBezTo>
                <a:lnTo>
                  <a:pt x="4304" y="0"/>
                </a:lnTo>
                <a:close/>
              </a:path>
            </a:pathLst>
          </a:custGeom>
          <a:solidFill>
            <a:schemeClr val="bg1"/>
          </a:solidFill>
          <a:ln>
            <a:noFill/>
          </a:ln>
          <a:extLst/>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5" name="Oval 3"/>
          <p:cNvSpPr>
            <a:spLocks noChangeArrowheads="1"/>
          </p:cNvSpPr>
          <p:nvPr userDrawn="1"/>
        </p:nvSpPr>
        <p:spPr bwMode="grayWhite">
          <a:xfrm>
            <a:off x="730250" y="1889125"/>
            <a:ext cx="1522413" cy="1522413"/>
          </a:xfrm>
          <a:prstGeom prst="ellipse">
            <a:avLst/>
          </a:prstGeom>
          <a:solidFill>
            <a:schemeClr val="bg1"/>
          </a:solidFill>
          <a:ln>
            <a:noFill/>
          </a:ln>
          <a:effectLst/>
          <a:extLst/>
        </p:spPr>
        <p:txBody>
          <a:bodyPr wrap="none" anchor="ctr"/>
          <a:lstStyle/>
          <a:p>
            <a:pPr fontAlgn="auto">
              <a:spcBef>
                <a:spcPts val="0"/>
              </a:spcBef>
              <a:spcAft>
                <a:spcPts val="0"/>
              </a:spcAft>
              <a:defRPr/>
            </a:pPr>
            <a:endParaRPr lang="en-US" sz="1662" dirty="0">
              <a:solidFill>
                <a:srgbClr val="1F497D"/>
              </a:solidFill>
              <a:latin typeface="+mn-lt"/>
              <a:cs typeface="+mn-cs"/>
            </a:endParaRPr>
          </a:p>
        </p:txBody>
      </p:sp>
      <p:sp>
        <p:nvSpPr>
          <p:cNvPr id="6" name="Line 4"/>
          <p:cNvSpPr>
            <a:spLocks noChangeShapeType="1"/>
          </p:cNvSpPr>
          <p:nvPr userDrawn="1"/>
        </p:nvSpPr>
        <p:spPr bwMode="grayWhite">
          <a:xfrm flipH="1" flipV="1">
            <a:off x="3792538" y="0"/>
            <a:ext cx="2847975" cy="468313"/>
          </a:xfrm>
          <a:prstGeom prst="line">
            <a:avLst/>
          </a:prstGeom>
          <a:noFill/>
          <a:ln w="12700">
            <a:solidFill>
              <a:srgbClr val="FFFFFF">
                <a:alpha val="50000"/>
              </a:srgbClr>
            </a:solidFill>
            <a:round/>
            <a:headEnd/>
            <a:tailEnd/>
          </a:ln>
          <a:effectLst/>
          <a:extLst/>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8" name="Line 5"/>
          <p:cNvSpPr>
            <a:spLocks noChangeShapeType="1"/>
          </p:cNvSpPr>
          <p:nvPr userDrawn="1"/>
        </p:nvSpPr>
        <p:spPr bwMode="grayWhite">
          <a:xfrm flipH="1" flipV="1">
            <a:off x="1911350" y="0"/>
            <a:ext cx="4729163" cy="601663"/>
          </a:xfrm>
          <a:prstGeom prst="line">
            <a:avLst/>
          </a:prstGeom>
          <a:noFill/>
          <a:ln w="12700">
            <a:solidFill>
              <a:srgbClr val="FFFFFF">
                <a:alpha val="50000"/>
              </a:srgbClr>
            </a:solidFill>
            <a:round/>
            <a:headEnd/>
            <a:tailEnd/>
          </a:ln>
          <a:effectLst/>
          <a:extLst/>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9" name="Freeform 6"/>
          <p:cNvSpPr>
            <a:spLocks/>
          </p:cNvSpPr>
          <p:nvPr userDrawn="1"/>
        </p:nvSpPr>
        <p:spPr bwMode="grayWhite">
          <a:xfrm>
            <a:off x="2209800" y="1136650"/>
            <a:ext cx="4697413" cy="1312863"/>
          </a:xfrm>
          <a:custGeom>
            <a:avLst/>
            <a:gdLst>
              <a:gd name="T0" fmla="*/ 0 w 2959"/>
              <a:gd name="T1" fmla="*/ 827 h 827"/>
              <a:gd name="T2" fmla="*/ 1432 w 2959"/>
              <a:gd name="T3" fmla="*/ 279 h 827"/>
              <a:gd name="T4" fmla="*/ 2959 w 2959"/>
              <a:gd name="T5" fmla="*/ 0 h 827"/>
            </a:gdLst>
            <a:ahLst/>
            <a:cxnLst>
              <a:cxn ang="0">
                <a:pos x="T0" y="T1"/>
              </a:cxn>
              <a:cxn ang="0">
                <a:pos x="T2" y="T3"/>
              </a:cxn>
              <a:cxn ang="0">
                <a:pos x="T4" y="T5"/>
              </a:cxn>
            </a:cxnLst>
            <a:rect l="0" t="0" r="r" b="b"/>
            <a:pathLst>
              <a:path w="2959" h="827">
                <a:moveTo>
                  <a:pt x="0" y="827"/>
                </a:moveTo>
                <a:cubicBezTo>
                  <a:pt x="239" y="736"/>
                  <a:pt x="939" y="417"/>
                  <a:pt x="1432" y="279"/>
                </a:cubicBezTo>
                <a:cubicBezTo>
                  <a:pt x="1925" y="141"/>
                  <a:pt x="2641" y="58"/>
                  <a:pt x="2959" y="0"/>
                </a:cubicBezTo>
              </a:path>
            </a:pathLst>
          </a:custGeom>
          <a:noFill/>
          <a:ln w="12700" cmpd="sng">
            <a:solidFill>
              <a:srgbClr val="FFFFFF">
                <a:alpha val="49804"/>
              </a:srgbClr>
            </a:solidFill>
            <a:round/>
            <a:headEnd/>
            <a:tailEnd/>
          </a:ln>
          <a:effectLst/>
          <a:extLst/>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7" name="Titel 1"/>
          <p:cNvSpPr>
            <a:spLocks noGrp="1"/>
          </p:cNvSpPr>
          <p:nvPr>
            <p:ph type="title"/>
          </p:nvPr>
        </p:nvSpPr>
        <p:spPr>
          <a:xfrm>
            <a:off x="838800" y="97200"/>
            <a:ext cx="5580000" cy="612000"/>
          </a:xfrm>
          <a:prstGeom prst="rect">
            <a:avLst/>
          </a:prstGeom>
        </p:spPr>
        <p:txBody>
          <a:bodyPr wrap="square" lIns="0" tIns="0" rIns="0" bIns="0" anchor="ctr" anchorCtr="0">
            <a:noAutofit/>
          </a:bodyPr>
          <a:lstStyle>
            <a:lvl1pPr algn="l">
              <a:lnSpc>
                <a:spcPct val="90000"/>
              </a:lnSpc>
              <a:defRPr sz="1846" b="1">
                <a:solidFill>
                  <a:schemeClr val="bg1"/>
                </a:solidFill>
                <a:latin typeface="+mn-lt"/>
              </a:defRPr>
            </a:lvl1pPr>
          </a:lstStyle>
          <a:p>
            <a:r>
              <a:rPr lang="en-US" noProof="0"/>
              <a:t>Click to edit Master title style</a:t>
            </a:r>
            <a:endParaRPr lang="en-US" noProof="0" dirty="0"/>
          </a:p>
        </p:txBody>
      </p:sp>
      <p:sp>
        <p:nvSpPr>
          <p:cNvPr id="42" name="Inhaltsplatzhalter 2"/>
          <p:cNvSpPr>
            <a:spLocks noGrp="1"/>
          </p:cNvSpPr>
          <p:nvPr>
            <p:ph idx="1"/>
          </p:nvPr>
        </p:nvSpPr>
        <p:spPr>
          <a:xfrm>
            <a:off x="3250650" y="2538000"/>
            <a:ext cx="5760000" cy="3776400"/>
          </a:xfrm>
          <a:prstGeom prst="rect">
            <a:avLst/>
          </a:prstGeom>
        </p:spPr>
        <p:txBody>
          <a:bodyPr lIns="0" tIns="0" rIns="0" bIns="0"/>
          <a:lstStyle>
            <a:lvl1pPr marL="168524" indent="-168524">
              <a:lnSpc>
                <a:spcPct val="100000"/>
              </a:lnSpc>
              <a:spcBef>
                <a:spcPts val="738"/>
              </a:spcBef>
              <a:buFont typeface="Arial" pitchFamily="34" charset="0"/>
              <a:buChar char="•"/>
              <a:defRPr sz="1662">
                <a:solidFill>
                  <a:schemeClr val="bg1"/>
                </a:solidFill>
                <a:latin typeface="+mn-lt"/>
              </a:defRPr>
            </a:lvl1pPr>
            <a:lvl2pPr marL="331185" indent="-162662">
              <a:lnSpc>
                <a:spcPct val="100000"/>
              </a:lnSpc>
              <a:spcBef>
                <a:spcPts val="738"/>
              </a:spcBef>
              <a:buClr>
                <a:schemeClr val="bg1"/>
              </a:buClr>
              <a:buFont typeface="Calibri" pitchFamily="34" charset="0"/>
              <a:buChar char="─"/>
              <a:defRPr sz="1477">
                <a:solidFill>
                  <a:schemeClr val="bg1"/>
                </a:solidFill>
                <a:latin typeface="+mn-lt"/>
              </a:defRPr>
            </a:lvl2pPr>
            <a:lvl3pPr marL="496778" indent="-165593">
              <a:lnSpc>
                <a:spcPct val="100000"/>
              </a:lnSpc>
              <a:spcBef>
                <a:spcPts val="738"/>
              </a:spcBef>
              <a:buClr>
                <a:schemeClr val="bg1"/>
              </a:buClr>
              <a:buFont typeface="Wingdings" pitchFamily="2" charset="2"/>
              <a:buChar char="§"/>
              <a:defRPr sz="1292">
                <a:solidFill>
                  <a:schemeClr val="bg1"/>
                </a:solidFill>
                <a:latin typeface="+mn-lt"/>
              </a:defRPr>
            </a:lvl3pPr>
            <a:lvl4pPr marL="662370" indent="-165593">
              <a:lnSpc>
                <a:spcPct val="100000"/>
              </a:lnSpc>
              <a:spcBef>
                <a:spcPts val="738"/>
              </a:spcBef>
              <a:defRPr sz="1108">
                <a:solidFill>
                  <a:schemeClr val="bg1"/>
                </a:solidFill>
                <a:latin typeface="+mn-lt"/>
              </a:defRPr>
            </a:lvl4pPr>
            <a:lvl5pPr marL="827963" indent="-165593">
              <a:lnSpc>
                <a:spcPct val="100000"/>
              </a:lnSpc>
              <a:spcBef>
                <a:spcPts val="738"/>
              </a:spcBef>
              <a:buFont typeface="Calibri" pitchFamily="34" charset="0"/>
              <a:buChar char="─"/>
              <a:defRPr sz="923" baseline="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Fußzeilenplatzhalter 4"/>
          <p:cNvSpPr>
            <a:spLocks noGrp="1"/>
          </p:cNvSpPr>
          <p:nvPr>
            <p:ph type="ftr" sz="quarter" idx="10"/>
          </p:nvPr>
        </p:nvSpPr>
        <p:spPr>
          <a:xfrm>
            <a:off x="365125" y="6565900"/>
            <a:ext cx="3600450" cy="185738"/>
          </a:xfrm>
          <a:prstGeom prst="rect">
            <a:avLst/>
          </a:prstGeom>
        </p:spPr>
        <p:txBody>
          <a:bodyPr vert="horz" wrap="square" lIns="0" tIns="0" rIns="0" bIns="0" numCol="1" anchor="t" anchorCtr="0" compatLnSpc="1">
            <a:prstTxWarp prst="textNoShape">
              <a:avLst/>
            </a:prstTxWarp>
            <a:noAutofit/>
          </a:bodyPr>
          <a:lstStyle>
            <a:lvl1pPr defTabSz="1036053">
              <a:defRPr sz="1108">
                <a:solidFill>
                  <a:srgbClr val="FFFFFF"/>
                </a:solidFill>
                <a:latin typeface="Calibri" pitchFamily="34" charset="0"/>
                <a:cs typeface="Arial" charset="0"/>
              </a:defRPr>
            </a:lvl1pPr>
          </a:lstStyle>
          <a:p>
            <a:pPr>
              <a:defRPr/>
            </a:pPr>
            <a:endParaRPr lang="de-DE"/>
          </a:p>
        </p:txBody>
      </p:sp>
      <p:sp>
        <p:nvSpPr>
          <p:cNvPr id="11" name="Foliennummernplatzhalter 5"/>
          <p:cNvSpPr>
            <a:spLocks noGrp="1"/>
          </p:cNvSpPr>
          <p:nvPr>
            <p:ph type="sldNum" sz="quarter" idx="11"/>
          </p:nvPr>
        </p:nvSpPr>
        <p:spPr>
          <a:xfrm>
            <a:off x="8824913" y="6581775"/>
            <a:ext cx="169862" cy="169863"/>
          </a:xfrm>
          <a:prstGeom prst="rect">
            <a:avLst/>
          </a:prstGeom>
        </p:spPr>
        <p:txBody>
          <a:bodyPr vert="horz" wrap="none" lIns="0" tIns="0" rIns="0" bIns="0" numCol="1" anchor="b" anchorCtr="0" compatLnSpc="1">
            <a:prstTxWarp prst="textNoShape">
              <a:avLst/>
            </a:prstTxWarp>
            <a:spAutoFit/>
          </a:bodyPr>
          <a:lstStyle>
            <a:lvl1pPr algn="r" defTabSz="1036053">
              <a:defRPr sz="1108" b="1">
                <a:solidFill>
                  <a:srgbClr val="FFFFFF"/>
                </a:solidFill>
                <a:latin typeface="Calibri" pitchFamily="34" charset="0"/>
                <a:cs typeface="Arial" charset="0"/>
              </a:defRPr>
            </a:lvl1pPr>
          </a:lstStyle>
          <a:p>
            <a:pPr>
              <a:defRPr/>
            </a:pPr>
            <a:fld id="{1066FF0F-8432-4F60-9733-683398F4D5D2}" type="slidenum">
              <a:rPr lang="de-DE"/>
              <a:pPr>
                <a:defRPr/>
              </a:pPr>
              <a:t>‹#›</a:t>
            </a:fld>
            <a:endParaRPr lang="de-D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Chapter">
    <p:bg>
      <p:bgPr>
        <a:solidFill>
          <a:schemeClr val="tx1"/>
        </a:solidFill>
        <a:effectLst/>
      </p:bgPr>
    </p:bg>
    <p:spTree>
      <p:nvGrpSpPr>
        <p:cNvPr id="1" name=""/>
        <p:cNvGrpSpPr/>
        <p:nvPr/>
      </p:nvGrpSpPr>
      <p:grpSpPr>
        <a:xfrm>
          <a:off x="0" y="0"/>
          <a:ext cx="0" cy="0"/>
          <a:chOff x="0" y="0"/>
          <a:chExt cx="0" cy="0"/>
        </a:xfrm>
      </p:grpSpPr>
      <p:sp>
        <p:nvSpPr>
          <p:cNvPr id="3"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4"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5"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nvGrpSpPr>
          <p:cNvPr id="6" name="Group 18"/>
          <p:cNvGrpSpPr>
            <a:grpSpLocks noChangeAspect="1"/>
          </p:cNvGrpSpPr>
          <p:nvPr/>
        </p:nvGrpSpPr>
        <p:grpSpPr bwMode="auto">
          <a:xfrm>
            <a:off x="150813" y="150813"/>
            <a:ext cx="522287" cy="468312"/>
            <a:chOff x="1352" y="681"/>
            <a:chExt cx="3519" cy="3153"/>
          </a:xfrm>
        </p:grpSpPr>
        <p:sp>
          <p:nvSpPr>
            <p:cNvPr id="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8"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9"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0"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1"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2"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3"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4"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5"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7"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8"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9"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0"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1"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sp>
        <p:nvSpPr>
          <p:cNvPr id="22" name="Freeform 5"/>
          <p:cNvSpPr>
            <a:spLocks/>
          </p:cNvSpPr>
          <p:nvPr userDrawn="1"/>
        </p:nvSpPr>
        <p:spPr bwMode="ltGray">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nvGrpSpPr>
          <p:cNvPr id="23" name="Group 4"/>
          <p:cNvGrpSpPr>
            <a:grpSpLocks noChangeAspect="1"/>
          </p:cNvGrpSpPr>
          <p:nvPr userDrawn="1"/>
        </p:nvGrpSpPr>
        <p:grpSpPr bwMode="auto">
          <a:xfrm>
            <a:off x="150813" y="150813"/>
            <a:ext cx="522287" cy="468312"/>
            <a:chOff x="1352" y="681"/>
            <a:chExt cx="3519" cy="3153"/>
          </a:xfrm>
        </p:grpSpPr>
        <p:sp>
          <p:nvSpPr>
            <p:cNvPr id="24"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5"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6"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7"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8"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9"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0"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1"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2"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3"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4"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5"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6"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7"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8"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sp>
        <p:nvSpPr>
          <p:cNvPr id="39" name="Line 4"/>
          <p:cNvSpPr>
            <a:spLocks noChangeShapeType="1"/>
          </p:cNvSpPr>
          <p:nvPr userDrawn="1"/>
        </p:nvSpPr>
        <p:spPr bwMode="auto">
          <a:xfrm flipH="1">
            <a:off x="4718050" y="2803525"/>
            <a:ext cx="2717800" cy="249238"/>
          </a:xfrm>
          <a:prstGeom prst="line">
            <a:avLst/>
          </a:prstGeom>
          <a:solidFill>
            <a:schemeClr val="bg1"/>
          </a:solidFill>
          <a:ln w="12700">
            <a:solidFill>
              <a:srgbClr val="FFFFFF">
                <a:alpha val="49804"/>
              </a:srgbClr>
            </a:solidFill>
            <a:round/>
            <a:headEnd/>
            <a:tailEnd/>
          </a:ln>
          <a:effectLst/>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 name="Titel 1"/>
          <p:cNvSpPr>
            <a:spLocks noGrp="1"/>
          </p:cNvSpPr>
          <p:nvPr>
            <p:ph type="ctrTitle"/>
          </p:nvPr>
        </p:nvSpPr>
        <p:spPr>
          <a:xfrm>
            <a:off x="141293" y="2973542"/>
            <a:ext cx="4419137" cy="920508"/>
          </a:xfrm>
          <a:prstGeom prst="rect">
            <a:avLst/>
          </a:prstGeom>
        </p:spPr>
        <p:txBody>
          <a:bodyPr wrap="square" lIns="0" tIns="0" rIns="0" bIns="0" anchor="ctr" anchorCtr="0">
            <a:spAutoFit/>
          </a:bodyPr>
          <a:lstStyle>
            <a:lvl1pPr>
              <a:lnSpc>
                <a:spcPct val="90000"/>
              </a:lnSpc>
              <a:defRPr sz="3323" b="1"/>
            </a:lvl1pPr>
          </a:lstStyle>
          <a:p>
            <a:r>
              <a:rPr lang="en-US" noProof="0" dirty="0"/>
              <a:t>Click to edit Master title style</a:t>
            </a:r>
          </a:p>
        </p:txBody>
      </p:sp>
      <p:sp>
        <p:nvSpPr>
          <p:cNvPr id="40" name="Foliennummernplatzhalter 5"/>
          <p:cNvSpPr>
            <a:spLocks noGrp="1"/>
          </p:cNvSpPr>
          <p:nvPr>
            <p:ph type="sldNum" sz="quarter" idx="10"/>
          </p:nvPr>
        </p:nvSpPr>
        <p:spPr>
          <a:xfrm>
            <a:off x="8810625" y="6581775"/>
            <a:ext cx="169863" cy="169863"/>
          </a:xfrm>
          <a:prstGeom prst="rect">
            <a:avLst/>
          </a:prstGeom>
        </p:spPr>
        <p:txBody>
          <a:bodyPr wrap="none" lIns="0" tIns="0" rIns="0" bIns="0" anchor="b" anchorCtr="0">
            <a:spAutoFit/>
          </a:bodyPr>
          <a:lstStyle>
            <a:lvl1pPr algn="r" defTabSz="1036053" fontAlgn="auto">
              <a:spcBef>
                <a:spcPts val="0"/>
              </a:spcBef>
              <a:spcAft>
                <a:spcPts val="0"/>
              </a:spcAft>
              <a:defRPr sz="1108" b="1">
                <a:solidFill>
                  <a:srgbClr val="FFFFFF"/>
                </a:solidFill>
                <a:latin typeface="+mn-lt"/>
                <a:cs typeface="Arial" charset="0"/>
              </a:defRPr>
            </a:lvl1pPr>
          </a:lstStyle>
          <a:p>
            <a:pPr>
              <a:defRPr/>
            </a:pPr>
            <a:fld id="{90AF6245-BA44-4BA5-B6B4-B2F78A32457B}" type="slidenum">
              <a:rPr lang="de-DE"/>
              <a:pPr>
                <a:defRPr/>
              </a:pPr>
              <a:t>‹#›</a:t>
            </a:fld>
            <a:endParaRPr lang="de-DE"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Ipsos MORI Logo - WHITE.png"/>
          <p:cNvPicPr>
            <a:picLocks noChangeAspect="1"/>
          </p:cNvPicPr>
          <p:nvPr userDrawn="1"/>
        </p:nvPicPr>
        <p:blipFill>
          <a:blip r:embed="rId2"/>
          <a:srcRect/>
          <a:stretch>
            <a:fillRect/>
          </a:stretch>
        </p:blipFill>
        <p:spPr bwMode="white">
          <a:xfrm>
            <a:off x="227013" y="6453188"/>
            <a:ext cx="830262" cy="165100"/>
          </a:xfrm>
          <a:prstGeom prst="rect">
            <a:avLst/>
          </a:prstGeom>
          <a:noFill/>
          <a:ln w="9525">
            <a:noFill/>
            <a:miter lim="800000"/>
            <a:headEnd/>
            <a:tailEnd/>
          </a:ln>
        </p:spPr>
      </p:pic>
      <p:grpSp>
        <p:nvGrpSpPr>
          <p:cNvPr id="5" name="Group 8"/>
          <p:cNvGrpSpPr>
            <a:grpSpLocks noChangeAspect="1"/>
          </p:cNvGrpSpPr>
          <p:nvPr userDrawn="1"/>
        </p:nvGrpSpPr>
        <p:grpSpPr bwMode="auto">
          <a:xfrm>
            <a:off x="8693150" y="6454775"/>
            <a:ext cx="225425" cy="225425"/>
            <a:chOff x="1020" y="346"/>
            <a:chExt cx="4114" cy="3756"/>
          </a:xfrm>
        </p:grpSpPr>
        <p:sp>
          <p:nvSpPr>
            <p:cNvPr id="6" name="Freeform 5"/>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defRPr/>
              </a:pPr>
              <a:endParaRPr lang="en-US" sz="1662" dirty="0">
                <a:solidFill>
                  <a:srgbClr val="FFFFFF"/>
                </a:solidFill>
                <a:latin typeface="+mn-lt"/>
                <a:cs typeface="+mn-cs"/>
              </a:endParaRPr>
            </a:p>
          </p:txBody>
        </p:sp>
        <p:sp>
          <p:nvSpPr>
            <p:cNvPr id="7" name="Freeform 6"/>
            <p:cNvSpPr>
              <a:spLocks/>
            </p:cNvSpPr>
            <p:nvPr userDrawn="1"/>
          </p:nvSpPr>
          <p:spPr bwMode="gray">
            <a:xfrm>
              <a:off x="2642" y="1721"/>
              <a:ext cx="87" cy="53"/>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defRPr/>
              </a:pPr>
              <a:endParaRPr lang="en-US" sz="1662" dirty="0">
                <a:solidFill>
                  <a:srgbClr val="FFFFFF"/>
                </a:solidFill>
                <a:latin typeface="+mn-lt"/>
                <a:cs typeface="+mn-cs"/>
              </a:endParaRPr>
            </a:p>
          </p:txBody>
        </p:sp>
        <p:sp>
          <p:nvSpPr>
            <p:cNvPr id="8" name="Freeform 7"/>
            <p:cNvSpPr>
              <a:spLocks/>
            </p:cNvSpPr>
            <p:nvPr userDrawn="1"/>
          </p:nvSpPr>
          <p:spPr bwMode="gray">
            <a:xfrm>
              <a:off x="2816" y="1880"/>
              <a:ext cx="87" cy="79"/>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defRPr/>
              </a:pPr>
              <a:endParaRPr lang="en-US" sz="1662" dirty="0">
                <a:solidFill>
                  <a:srgbClr val="FFFFFF"/>
                </a:solidFill>
                <a:latin typeface="+mn-lt"/>
                <a:cs typeface="+mn-cs"/>
              </a:endParaRPr>
            </a:p>
          </p:txBody>
        </p:sp>
        <p:sp>
          <p:nvSpPr>
            <p:cNvPr id="9" name="Freeform 8"/>
            <p:cNvSpPr>
              <a:spLocks/>
            </p:cNvSpPr>
            <p:nvPr userDrawn="1"/>
          </p:nvSpPr>
          <p:spPr bwMode="gray">
            <a:xfrm>
              <a:off x="2527" y="1219"/>
              <a:ext cx="116" cy="79"/>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defRPr/>
              </a:pPr>
              <a:endParaRPr lang="en-US" sz="1662" dirty="0">
                <a:solidFill>
                  <a:srgbClr val="FFFFFF"/>
                </a:solidFill>
                <a:latin typeface="+mn-lt"/>
                <a:cs typeface="+mn-cs"/>
              </a:endParaRPr>
            </a:p>
          </p:txBody>
        </p:sp>
        <p:sp>
          <p:nvSpPr>
            <p:cNvPr id="10" name="Freeform 9"/>
            <p:cNvSpPr>
              <a:spLocks/>
            </p:cNvSpPr>
            <p:nvPr userDrawn="1"/>
          </p:nvSpPr>
          <p:spPr bwMode="gray">
            <a:xfrm>
              <a:off x="2469" y="1404"/>
              <a:ext cx="87" cy="53"/>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defRPr/>
              </a:pPr>
              <a:endParaRPr lang="en-US" sz="1662" dirty="0">
                <a:solidFill>
                  <a:srgbClr val="FFFFFF"/>
                </a:solidFill>
                <a:latin typeface="+mn-lt"/>
                <a:cs typeface="+mn-cs"/>
              </a:endParaRPr>
            </a:p>
          </p:txBody>
        </p:sp>
        <p:sp>
          <p:nvSpPr>
            <p:cNvPr id="11" name="Freeform 10"/>
            <p:cNvSpPr>
              <a:spLocks/>
            </p:cNvSpPr>
            <p:nvPr userDrawn="1"/>
          </p:nvSpPr>
          <p:spPr bwMode="gray">
            <a:xfrm>
              <a:off x="2440" y="1589"/>
              <a:ext cx="116" cy="53"/>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defRPr/>
              </a:pPr>
              <a:endParaRPr lang="en-US" sz="1662" dirty="0">
                <a:solidFill>
                  <a:srgbClr val="FFFFFF"/>
                </a:solidFill>
                <a:latin typeface="+mn-lt"/>
                <a:cs typeface="+mn-cs"/>
              </a:endParaRPr>
            </a:p>
          </p:txBody>
        </p:sp>
        <p:sp>
          <p:nvSpPr>
            <p:cNvPr id="12" name="Freeform 11"/>
            <p:cNvSpPr>
              <a:spLocks/>
            </p:cNvSpPr>
            <p:nvPr userDrawn="1"/>
          </p:nvSpPr>
          <p:spPr bwMode="gray">
            <a:xfrm>
              <a:off x="2729" y="954"/>
              <a:ext cx="87" cy="26"/>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defRPr/>
              </a:pPr>
              <a:endParaRPr lang="en-US" sz="1662" dirty="0">
                <a:solidFill>
                  <a:srgbClr val="FFFFFF"/>
                </a:solidFill>
                <a:latin typeface="+mn-lt"/>
                <a:cs typeface="+mn-cs"/>
              </a:endParaRPr>
            </a:p>
          </p:txBody>
        </p:sp>
        <p:sp>
          <p:nvSpPr>
            <p:cNvPr id="13" name="Freeform 12"/>
            <p:cNvSpPr>
              <a:spLocks/>
            </p:cNvSpPr>
            <p:nvPr userDrawn="1"/>
          </p:nvSpPr>
          <p:spPr bwMode="gray">
            <a:xfrm>
              <a:off x="2932" y="849"/>
              <a:ext cx="87" cy="106"/>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defRPr/>
              </a:pPr>
              <a:endParaRPr lang="en-US" sz="1662" dirty="0">
                <a:solidFill>
                  <a:srgbClr val="FFFFFF"/>
                </a:solidFill>
                <a:latin typeface="+mn-lt"/>
                <a:cs typeface="+mn-cs"/>
              </a:endParaRPr>
            </a:p>
          </p:txBody>
        </p:sp>
        <p:sp>
          <p:nvSpPr>
            <p:cNvPr id="14" name="Freeform 13"/>
            <p:cNvSpPr>
              <a:spLocks noEditPoints="1"/>
            </p:cNvSpPr>
            <p:nvPr userDrawn="1"/>
          </p:nvSpPr>
          <p:spPr bwMode="gray">
            <a:xfrm>
              <a:off x="3164" y="663"/>
              <a:ext cx="782" cy="1984"/>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defRPr/>
              </a:pPr>
              <a:endParaRPr lang="en-US" sz="1662" dirty="0">
                <a:solidFill>
                  <a:srgbClr val="FFFFFF"/>
                </a:solidFill>
                <a:latin typeface="+mn-lt"/>
                <a:cs typeface="+mn-cs"/>
              </a:endParaRPr>
            </a:p>
          </p:txBody>
        </p:sp>
        <p:sp>
          <p:nvSpPr>
            <p:cNvPr id="15" name="Freeform 14"/>
            <p:cNvSpPr>
              <a:spLocks/>
            </p:cNvSpPr>
            <p:nvPr userDrawn="1"/>
          </p:nvSpPr>
          <p:spPr bwMode="gray">
            <a:xfrm>
              <a:off x="1020" y="346"/>
              <a:ext cx="2202"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defRPr/>
              </a:pPr>
              <a:endParaRPr lang="en-US" sz="1662" dirty="0">
                <a:solidFill>
                  <a:srgbClr val="FFFFFF"/>
                </a:solidFill>
                <a:latin typeface="+mn-lt"/>
                <a:cs typeface="+mn-cs"/>
              </a:endParaRPr>
            </a:p>
          </p:txBody>
        </p:sp>
        <p:sp>
          <p:nvSpPr>
            <p:cNvPr id="16" name="Freeform 15"/>
            <p:cNvSpPr>
              <a:spLocks noEditPoints="1"/>
            </p:cNvSpPr>
            <p:nvPr userDrawn="1"/>
          </p:nvSpPr>
          <p:spPr bwMode="gray">
            <a:xfrm>
              <a:off x="3251" y="2806"/>
              <a:ext cx="695" cy="688"/>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defRPr/>
              </a:pPr>
              <a:endParaRPr lang="en-US" sz="1662" dirty="0">
                <a:solidFill>
                  <a:srgbClr val="FFFFFF"/>
                </a:solidFill>
                <a:latin typeface="+mn-lt"/>
                <a:cs typeface="+mn-cs"/>
              </a:endParaRPr>
            </a:p>
          </p:txBody>
        </p:sp>
        <p:sp>
          <p:nvSpPr>
            <p:cNvPr id="17" name="Freeform 16"/>
            <p:cNvSpPr>
              <a:spLocks/>
            </p:cNvSpPr>
            <p:nvPr userDrawn="1"/>
          </p:nvSpPr>
          <p:spPr bwMode="gray">
            <a:xfrm>
              <a:off x="4062" y="2806"/>
              <a:ext cx="464" cy="688"/>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defRPr/>
              </a:pPr>
              <a:endParaRPr lang="en-US" sz="1662" dirty="0">
                <a:solidFill>
                  <a:srgbClr val="FFFFFF"/>
                </a:solidFill>
                <a:latin typeface="+mn-lt"/>
                <a:cs typeface="+mn-cs"/>
              </a:endParaRPr>
            </a:p>
          </p:txBody>
        </p:sp>
        <p:sp>
          <p:nvSpPr>
            <p:cNvPr id="18" name="Freeform 17"/>
            <p:cNvSpPr>
              <a:spLocks/>
            </p:cNvSpPr>
            <p:nvPr userDrawn="1"/>
          </p:nvSpPr>
          <p:spPr bwMode="gray">
            <a:xfrm>
              <a:off x="1513" y="2568"/>
              <a:ext cx="261" cy="899"/>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defRPr/>
              </a:pPr>
              <a:endParaRPr lang="en-US" sz="1662" dirty="0">
                <a:solidFill>
                  <a:srgbClr val="FFFFFF"/>
                </a:solidFill>
                <a:latin typeface="+mn-lt"/>
                <a:cs typeface="+mn-cs"/>
              </a:endParaRPr>
            </a:p>
          </p:txBody>
        </p:sp>
        <p:sp>
          <p:nvSpPr>
            <p:cNvPr id="19" name="Freeform 18"/>
            <p:cNvSpPr>
              <a:spLocks noEditPoints="1"/>
            </p:cNvSpPr>
            <p:nvPr userDrawn="1"/>
          </p:nvSpPr>
          <p:spPr bwMode="gray">
            <a:xfrm>
              <a:off x="1889" y="2806"/>
              <a:ext cx="724" cy="952"/>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defRPr/>
              </a:pPr>
              <a:endParaRPr lang="en-US" sz="1662" dirty="0">
                <a:solidFill>
                  <a:srgbClr val="FFFFFF"/>
                </a:solidFill>
                <a:latin typeface="+mn-lt"/>
                <a:cs typeface="+mn-cs"/>
              </a:endParaRPr>
            </a:p>
          </p:txBody>
        </p:sp>
        <p:sp>
          <p:nvSpPr>
            <p:cNvPr id="20" name="Freeform 19"/>
            <p:cNvSpPr>
              <a:spLocks/>
            </p:cNvSpPr>
            <p:nvPr userDrawn="1"/>
          </p:nvSpPr>
          <p:spPr bwMode="gray">
            <a:xfrm>
              <a:off x="2700" y="2806"/>
              <a:ext cx="493" cy="688"/>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defRPr/>
              </a:pPr>
              <a:endParaRPr lang="en-US" sz="1662" dirty="0">
                <a:solidFill>
                  <a:srgbClr val="FFFFFF"/>
                </a:solidFill>
                <a:latin typeface="+mn-lt"/>
                <a:cs typeface="+mn-cs"/>
              </a:endParaRPr>
            </a:p>
          </p:txBody>
        </p:sp>
      </p:grpSp>
      <p:sp>
        <p:nvSpPr>
          <p:cNvPr id="5122" name="Rectangle 2"/>
          <p:cNvSpPr>
            <a:spLocks noGrp="1" noChangeArrowheads="1"/>
          </p:cNvSpPr>
          <p:nvPr>
            <p:ph type="ctrTitle"/>
          </p:nvPr>
        </p:nvSpPr>
        <p:spPr bwMode="black">
          <a:xfrm>
            <a:off x="1" y="5365080"/>
            <a:ext cx="8190034" cy="584200"/>
          </a:xfrm>
        </p:spPr>
        <p:txBody>
          <a:bodyPr lIns="216000" anchor="b"/>
          <a:lstStyle>
            <a:lvl1pPr>
              <a:defRPr sz="2954">
                <a:solidFill>
                  <a:schemeClr val="tx1"/>
                </a:solidFill>
              </a:defRPr>
            </a:lvl1pPr>
          </a:lstStyle>
          <a:p>
            <a:r>
              <a:rPr lang="en-US" dirty="0"/>
              <a:t>Click to edit Master title style</a:t>
            </a:r>
            <a:endParaRPr lang="en-GB" dirty="0"/>
          </a:p>
        </p:txBody>
      </p:sp>
      <p:sp>
        <p:nvSpPr>
          <p:cNvPr id="5123" name="Rectangle 3"/>
          <p:cNvSpPr>
            <a:spLocks noGrp="1" noChangeArrowheads="1"/>
          </p:cNvSpPr>
          <p:nvPr>
            <p:ph type="subTitle" idx="1"/>
          </p:nvPr>
        </p:nvSpPr>
        <p:spPr>
          <a:xfrm>
            <a:off x="0" y="5840438"/>
            <a:ext cx="6400800" cy="541337"/>
          </a:xfrm>
        </p:spPr>
        <p:txBody>
          <a:bodyPr lIns="216000"/>
          <a:lstStyle>
            <a:lvl1pPr marL="0" indent="0">
              <a:buFont typeface="Wingdings" pitchFamily="2" charset="2"/>
              <a:buNone/>
              <a:defRPr sz="1662" b="1">
                <a:solidFill>
                  <a:schemeClr val="tx1"/>
                </a:solidFill>
              </a:defRPr>
            </a:lvl1pPr>
          </a:lstStyle>
          <a:p>
            <a:r>
              <a:rPr lang="en-US" dirty="0"/>
              <a:t>Click to edit Master subtitle style</a:t>
            </a:r>
            <a:endParaRPr lang="en-GB" dirty="0"/>
          </a:p>
        </p:txBody>
      </p:sp>
      <p:sp>
        <p:nvSpPr>
          <p:cNvPr id="21" name="Rectangle 123"/>
          <p:cNvSpPr>
            <a:spLocks noGrp="1" noChangeArrowheads="1"/>
          </p:cNvSpPr>
          <p:nvPr>
            <p:ph type="sldNum" sz="quarter" idx="10"/>
          </p:nvPr>
        </p:nvSpPr>
        <p:spPr/>
        <p:txBody>
          <a:bodyPr/>
          <a:lstStyle>
            <a:lvl1pPr fontAlgn="auto">
              <a:spcBef>
                <a:spcPts val="0"/>
              </a:spcBef>
              <a:spcAft>
                <a:spcPts val="0"/>
              </a:spcAft>
              <a:defRPr>
                <a:solidFill>
                  <a:srgbClr val="333333"/>
                </a:solidFill>
              </a:defRPr>
            </a:lvl1pPr>
          </a:lstStyle>
          <a:p>
            <a:pPr>
              <a:defRPr/>
            </a:pPr>
            <a:fld id="{84817755-30B9-4CB1-BC70-AB651F95CBF8}"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1"/>
            <a:ext cx="7772400" cy="1362075"/>
          </a:xfrm>
        </p:spPr>
        <p:txBody>
          <a:bodyPr anchor="t"/>
          <a:lstStyle>
            <a:lvl1pPr algn="l">
              <a:defRPr sz="3692" b="1" cap="all"/>
            </a:lvl1pPr>
          </a:lstStyle>
          <a:p>
            <a:r>
              <a:rPr lang="en-US"/>
              <a:t>Click to edit Master title style</a:t>
            </a:r>
            <a:endParaRPr lang="sr-Latn-R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2A80C61B-3802-4DF4-8C18-E5C04E1FFE06}" type="datetimeFigureOut">
              <a:rPr lang="sr-Latn-RS"/>
              <a:pPr>
                <a:defRPr/>
              </a:pPr>
              <a:t>8.12.2016</a:t>
            </a:fld>
            <a:endParaRPr lang="sr-Latn-R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sr-Latn-RS"/>
          </a:p>
        </p:txBody>
      </p:sp>
      <p:sp>
        <p:nvSpPr>
          <p:cNvPr id="6"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FDB559F3-EB0A-4023-9EBA-06258FDDE074}" type="slidenum">
              <a:rPr lang="sr-Latn-RS"/>
              <a:pPr>
                <a:defRPr/>
              </a:pPr>
              <a:t>‹#›</a:t>
            </a:fld>
            <a:endParaRPr lang="sr-Latn-R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662746" y="1264060"/>
            <a:ext cx="7787221" cy="4757231"/>
            <a:chOff x="0" y="723"/>
            <a:chExt cx="5634" cy="3048"/>
          </a:xfrm>
          <a:solidFill>
            <a:schemeClr val="bg1">
              <a:lumMod val="50000"/>
            </a:schemeClr>
          </a:solidFill>
        </p:grpSpPr>
        <p:sp>
          <p:nvSpPr>
            <p:cNvPr id="5" name="Freeform 6"/>
            <p:cNvSpPr>
              <a:spLocks noChangeAspect="1" noEditPoints="1"/>
            </p:cNvSpPr>
            <p:nvPr/>
          </p:nvSpPr>
          <p:spPr bwMode="auto">
            <a:xfrm>
              <a:off x="2433" y="723"/>
              <a:ext cx="3201" cy="2883"/>
            </a:xfrm>
            <a:custGeom>
              <a:avLst/>
              <a:gdLst>
                <a:gd name="T0" fmla="*/ 2800 w 3062"/>
                <a:gd name="T1" fmla="*/ 2553 h 2758"/>
                <a:gd name="T2" fmla="*/ 2741 w 3062"/>
                <a:gd name="T3" fmla="*/ 2435 h 2758"/>
                <a:gd name="T4" fmla="*/ 2845 w 3062"/>
                <a:gd name="T5" fmla="*/ 2362 h 2758"/>
                <a:gd name="T6" fmla="*/ 2810 w 3062"/>
                <a:gd name="T7" fmla="*/ 2248 h 2758"/>
                <a:gd name="T8" fmla="*/ 3812 w 3062"/>
                <a:gd name="T9" fmla="*/ 551 h 2758"/>
                <a:gd name="T10" fmla="*/ 3228 w 3062"/>
                <a:gd name="T11" fmla="*/ 374 h 2758"/>
                <a:gd name="T12" fmla="*/ 2893 w 3062"/>
                <a:gd name="T13" fmla="*/ 313 h 2758"/>
                <a:gd name="T14" fmla="*/ 2623 w 3062"/>
                <a:gd name="T15" fmla="*/ 188 h 2758"/>
                <a:gd name="T16" fmla="*/ 1933 w 3062"/>
                <a:gd name="T17" fmla="*/ 392 h 2758"/>
                <a:gd name="T18" fmla="*/ 1717 w 3062"/>
                <a:gd name="T19" fmla="*/ 571 h 2758"/>
                <a:gd name="T20" fmla="*/ 1268 w 3062"/>
                <a:gd name="T21" fmla="*/ 686 h 2758"/>
                <a:gd name="T22" fmla="*/ 1100 w 3062"/>
                <a:gd name="T23" fmla="*/ 825 h 2758"/>
                <a:gd name="T24" fmla="*/ 1015 w 3062"/>
                <a:gd name="T25" fmla="*/ 551 h 2758"/>
                <a:gd name="T26" fmla="*/ 655 w 3062"/>
                <a:gd name="T27" fmla="*/ 631 h 2758"/>
                <a:gd name="T28" fmla="*/ 577 w 3062"/>
                <a:gd name="T29" fmla="*/ 1038 h 2758"/>
                <a:gd name="T30" fmla="*/ 699 w 3062"/>
                <a:gd name="T31" fmla="*/ 973 h 2758"/>
                <a:gd name="T32" fmla="*/ 918 w 3062"/>
                <a:gd name="T33" fmla="*/ 999 h 2758"/>
                <a:gd name="T34" fmla="*/ 673 w 3062"/>
                <a:gd name="T35" fmla="*/ 1224 h 2758"/>
                <a:gd name="T36" fmla="*/ 527 w 3062"/>
                <a:gd name="T37" fmla="*/ 1230 h 2758"/>
                <a:gd name="T38" fmla="*/ 295 w 3062"/>
                <a:gd name="T39" fmla="*/ 1443 h 2758"/>
                <a:gd name="T40" fmla="*/ 213 w 3062"/>
                <a:gd name="T41" fmla="*/ 1725 h 2758"/>
                <a:gd name="T42" fmla="*/ 663 w 3062"/>
                <a:gd name="T43" fmla="*/ 1716 h 2758"/>
                <a:gd name="T44" fmla="*/ 744 w 3062"/>
                <a:gd name="T45" fmla="*/ 1643 h 2758"/>
                <a:gd name="T46" fmla="*/ 976 w 3062"/>
                <a:gd name="T47" fmla="*/ 1735 h 2758"/>
                <a:gd name="T48" fmla="*/ 696 w 3062"/>
                <a:gd name="T49" fmla="*/ 1871 h 2758"/>
                <a:gd name="T50" fmla="*/ 248 w 3062"/>
                <a:gd name="T51" fmla="*/ 1766 h 2758"/>
                <a:gd name="T52" fmla="*/ 42 w 3062"/>
                <a:gd name="T53" fmla="*/ 2312 h 2758"/>
                <a:gd name="T54" fmla="*/ 511 w 3062"/>
                <a:gd name="T55" fmla="*/ 2450 h 2758"/>
                <a:gd name="T56" fmla="*/ 631 w 3062"/>
                <a:gd name="T57" fmla="*/ 3003 h 2758"/>
                <a:gd name="T58" fmla="*/ 1093 w 3062"/>
                <a:gd name="T59" fmla="*/ 2907 h 2758"/>
                <a:gd name="T60" fmla="*/ 1376 w 3062"/>
                <a:gd name="T61" fmla="*/ 2310 h 2758"/>
                <a:gd name="T62" fmla="*/ 1174 w 3062"/>
                <a:gd name="T63" fmla="*/ 2136 h 2758"/>
                <a:gd name="T64" fmla="*/ 1380 w 3062"/>
                <a:gd name="T65" fmla="*/ 2002 h 2758"/>
                <a:gd name="T66" fmla="*/ 1810 w 3062"/>
                <a:gd name="T67" fmla="*/ 2084 h 2758"/>
                <a:gd name="T68" fmla="*/ 2256 w 3062"/>
                <a:gd name="T69" fmla="*/ 2187 h 2758"/>
                <a:gd name="T70" fmla="*/ 2413 w 3062"/>
                <a:gd name="T71" fmla="*/ 2273 h 2758"/>
                <a:gd name="T72" fmla="*/ 2711 w 3062"/>
                <a:gd name="T73" fmla="*/ 2048 h 2758"/>
                <a:gd name="T74" fmla="*/ 2816 w 3062"/>
                <a:gd name="T75" fmla="*/ 1643 h 2758"/>
                <a:gd name="T76" fmla="*/ 3020 w 3062"/>
                <a:gd name="T77" fmla="*/ 1589 h 2758"/>
                <a:gd name="T78" fmla="*/ 3363 w 3062"/>
                <a:gd name="T79" fmla="*/ 1038 h 2758"/>
                <a:gd name="T80" fmla="*/ 3526 w 3062"/>
                <a:gd name="T81" fmla="*/ 1113 h 2758"/>
                <a:gd name="T82" fmla="*/ 3796 w 3062"/>
                <a:gd name="T83" fmla="*/ 1027 h 2758"/>
                <a:gd name="T84" fmla="*/ 1128 w 3062"/>
                <a:gd name="T85" fmla="*/ 1622 h 2758"/>
                <a:gd name="T86" fmla="*/ 1134 w 3062"/>
                <a:gd name="T87" fmla="*/ 1521 h 2758"/>
                <a:gd name="T88" fmla="*/ 1279 w 3062"/>
                <a:gd name="T89" fmla="*/ 1639 h 2758"/>
                <a:gd name="T90" fmla="*/ 1489 w 3062"/>
                <a:gd name="T91" fmla="*/ 342 h 2758"/>
                <a:gd name="T92" fmla="*/ 1412 w 3062"/>
                <a:gd name="T93" fmla="*/ 328 h 2758"/>
                <a:gd name="T94" fmla="*/ 156 w 3062"/>
                <a:gd name="T95" fmla="*/ 1285 h 2758"/>
                <a:gd name="T96" fmla="*/ 2367 w 3062"/>
                <a:gd name="T97" fmla="*/ 2534 h 2758"/>
                <a:gd name="T98" fmla="*/ 1344 w 3062"/>
                <a:gd name="T99" fmla="*/ 2792 h 2758"/>
                <a:gd name="T100" fmla="*/ 271 w 3062"/>
                <a:gd name="T101" fmla="*/ 1354 h 2758"/>
                <a:gd name="T102" fmla="*/ 269 w 3062"/>
                <a:gd name="T103" fmla="*/ 1098 h 2758"/>
                <a:gd name="T104" fmla="*/ 3890 w 3062"/>
                <a:gd name="T105" fmla="*/ 3443 h 2758"/>
                <a:gd name="T106" fmla="*/ 3759 w 3062"/>
                <a:gd name="T107" fmla="*/ 3597 h 2758"/>
                <a:gd name="T108" fmla="*/ 3014 w 3062"/>
                <a:gd name="T109" fmla="*/ 1818 h 2758"/>
                <a:gd name="T110" fmla="*/ 3176 w 3062"/>
                <a:gd name="T111" fmla="*/ 2698 h 2758"/>
                <a:gd name="T112" fmla="*/ 3027 w 3062"/>
                <a:gd name="T113" fmla="*/ 2540 h 2758"/>
                <a:gd name="T114" fmla="*/ 3111 w 3062"/>
                <a:gd name="T115" fmla="*/ 2790 h 2758"/>
                <a:gd name="T116" fmla="*/ 2679 w 3062"/>
                <a:gd name="T117" fmla="*/ 3193 h 2758"/>
                <a:gd name="T118" fmla="*/ 3320 w 3062"/>
                <a:gd name="T119" fmla="*/ 3381 h 2758"/>
                <a:gd name="T120" fmla="*/ 3230 w 3062"/>
                <a:gd name="T121" fmla="*/ 1244 h 2758"/>
                <a:gd name="T122" fmla="*/ 3247 w 3062"/>
                <a:gd name="T123" fmla="*/ 1599 h 2758"/>
                <a:gd name="T124" fmla="*/ 3142 w 3062"/>
                <a:gd name="T125" fmla="*/ 1774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grpFill/>
            <a:ln w="9525">
              <a:noFill/>
              <a:round/>
              <a:headEnd/>
              <a:tailEnd/>
            </a:ln>
          </p:spPr>
          <p:txBody>
            <a:bodyPr/>
            <a:lstStyle/>
            <a:p>
              <a:pPr>
                <a:defRPr/>
              </a:pPr>
              <a:endParaRPr lang="en-GB" sz="2215">
                <a:solidFill>
                  <a:srgbClr val="FFFFFF"/>
                </a:solidFill>
                <a:latin typeface="+mn-lt"/>
                <a:cs typeface="+mn-cs"/>
              </a:endParaRPr>
            </a:p>
          </p:txBody>
        </p:sp>
        <p:sp>
          <p:nvSpPr>
            <p:cNvPr id="6" name="Freeform 7"/>
            <p:cNvSpPr>
              <a:spLocks noEditPoints="1"/>
            </p:cNvSpPr>
            <p:nvPr/>
          </p:nvSpPr>
          <p:spPr bwMode="auto">
            <a:xfrm>
              <a:off x="0" y="753"/>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grpFill/>
            <a:ln w="9525" cap="flat" cmpd="sng">
              <a:noFill/>
              <a:prstDash val="solid"/>
              <a:round/>
              <a:headEnd type="none" w="med" len="med"/>
              <a:tailEnd type="none" w="med" len="med"/>
            </a:ln>
            <a:effectLst/>
          </p:spPr>
          <p:txBody>
            <a:bodyPr/>
            <a:lstStyle/>
            <a:p>
              <a:pPr>
                <a:defRPr/>
              </a:pPr>
              <a:endParaRPr lang="en-GB" sz="2215">
                <a:solidFill>
                  <a:srgbClr val="FFFFFF"/>
                </a:solidFill>
                <a:latin typeface="+mn-lt"/>
                <a:cs typeface="+mn-cs"/>
              </a:endParaRPr>
            </a:p>
          </p:txBody>
        </p:sp>
        <p:sp>
          <p:nvSpPr>
            <p:cNvPr id="7" name="Freeform 8"/>
            <p:cNvSpPr>
              <a:spLocks/>
            </p:cNvSpPr>
            <p:nvPr/>
          </p:nvSpPr>
          <p:spPr bwMode="auto">
            <a:xfrm>
              <a:off x="3218" y="2127"/>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w="9525" cap="flat" cmpd="sng">
              <a:noFill/>
              <a:prstDash val="solid"/>
              <a:round/>
              <a:headEnd type="none" w="med" len="med"/>
              <a:tailEnd type="none" w="med" len="med"/>
            </a:ln>
            <a:effectLst/>
          </p:spPr>
          <p:txBody>
            <a:bodyPr/>
            <a:lstStyle/>
            <a:p>
              <a:pPr>
                <a:defRPr/>
              </a:pPr>
              <a:endParaRPr lang="en-GB" sz="2215">
                <a:solidFill>
                  <a:srgbClr val="FFFFFF"/>
                </a:solidFill>
                <a:latin typeface="+mn-lt"/>
                <a:cs typeface="+mn-cs"/>
              </a:endParaRPr>
            </a:p>
          </p:txBody>
        </p:sp>
      </p:gr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8" name="Slide Number Placeholder 3"/>
          <p:cNvSpPr>
            <a:spLocks noGrp="1"/>
          </p:cNvSpPr>
          <p:nvPr>
            <p:ph type="sldNum" sz="quarter" idx="10"/>
          </p:nvPr>
        </p:nvSpPr>
        <p:spPr/>
        <p:txBody>
          <a:bodyPr/>
          <a:lstStyle>
            <a:lvl1pPr fontAlgn="auto">
              <a:spcBef>
                <a:spcPts val="0"/>
              </a:spcBef>
              <a:spcAft>
                <a:spcPts val="0"/>
              </a:spcAft>
              <a:defRPr/>
            </a:lvl1pPr>
          </a:lstStyle>
          <a:p>
            <a:pPr>
              <a:defRPr/>
            </a:pPr>
            <a:fld id="{D54AC1FC-7D4A-4B04-8508-731386B7FAEC}" type="slidenum">
              <a:rPr lang="en-GB"/>
              <a:pPr>
                <a:defRPr/>
              </a:pPr>
              <a:t>‹#›</a:t>
            </a:fld>
            <a:endParaRPr lang="en-GB"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2" name="Group 132"/>
          <p:cNvGrpSpPr>
            <a:grpSpLocks/>
          </p:cNvGrpSpPr>
          <p:nvPr userDrawn="1"/>
        </p:nvGrpSpPr>
        <p:grpSpPr bwMode="auto">
          <a:xfrm rot="21402348">
            <a:off x="2738613" y="226902"/>
            <a:ext cx="6021918" cy="6246068"/>
            <a:chOff x="1730" y="-8"/>
            <a:chExt cx="4070" cy="4280"/>
          </a:xfrm>
          <a:solidFill>
            <a:srgbClr val="000000">
              <a:alpha val="30000"/>
            </a:srgbClr>
          </a:solidFill>
          <a:effectLst/>
        </p:grpSpPr>
        <p:sp>
          <p:nvSpPr>
            <p:cNvPr id="3" name="Freeform 2"/>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1019 w 1205"/>
                <a:gd name="T109" fmla="*/ 440 h 952"/>
                <a:gd name="T110" fmla="*/ 1196 w 1205"/>
                <a:gd name="T111" fmla="*/ 376 h 952"/>
                <a:gd name="T112" fmla="*/ 1205 w 1205"/>
                <a:gd name="T113" fmla="*/ 368 h 952"/>
                <a:gd name="T114" fmla="*/ 1180 w 1205"/>
                <a:gd name="T115" fmla="*/ 352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05"/>
                <a:gd name="T175" fmla="*/ 0 h 952"/>
                <a:gd name="T176" fmla="*/ 1205 w 1205"/>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4" name="Freeform 3"/>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77 w 421"/>
                <a:gd name="T39" fmla="*/ 544 h 616"/>
                <a:gd name="T40" fmla="*/ 244 w 421"/>
                <a:gd name="T41" fmla="*/ 496 h 616"/>
                <a:gd name="T42" fmla="*/ 227 w 421"/>
                <a:gd name="T43" fmla="*/ 480 h 616"/>
                <a:gd name="T44" fmla="*/ 227 w 421"/>
                <a:gd name="T45" fmla="*/ 432 h 616"/>
                <a:gd name="T46" fmla="*/ 261 w 421"/>
                <a:gd name="T47" fmla="*/ 408 h 616"/>
                <a:gd name="T48" fmla="*/ 269 w 421"/>
                <a:gd name="T49" fmla="*/ 392 h 616"/>
                <a:gd name="T50" fmla="*/ 236 w 421"/>
                <a:gd name="T51" fmla="*/ 312 h 616"/>
                <a:gd name="T52" fmla="*/ 286 w 421"/>
                <a:gd name="T53" fmla="*/ 304 h 616"/>
                <a:gd name="T54" fmla="*/ 303 w 421"/>
                <a:gd name="T55" fmla="*/ 256 h 616"/>
                <a:gd name="T56" fmla="*/ 320 w 421"/>
                <a:gd name="T57" fmla="*/ 248 h 616"/>
                <a:gd name="T58" fmla="*/ 337 w 421"/>
                <a:gd name="T59" fmla="*/ 192 h 616"/>
                <a:gd name="T60" fmla="*/ 362 w 421"/>
                <a:gd name="T61" fmla="*/ 152 h 616"/>
                <a:gd name="T62" fmla="*/ 421 w 421"/>
                <a:gd name="T63" fmla="*/ 120 h 616"/>
                <a:gd name="T64" fmla="*/ 413 w 421"/>
                <a:gd name="T65" fmla="*/ 96 h 6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1"/>
                <a:gd name="T100" fmla="*/ 0 h 616"/>
                <a:gd name="T101" fmla="*/ 421 w 421"/>
                <a:gd name="T102" fmla="*/ 616 h 6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5" name="Freeform 4"/>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944 w 1205"/>
                <a:gd name="T109" fmla="*/ 472 h 952"/>
                <a:gd name="T110" fmla="*/ 1019 w 1205"/>
                <a:gd name="T111" fmla="*/ 440 h 952"/>
                <a:gd name="T112" fmla="*/ 1196 w 1205"/>
                <a:gd name="T113" fmla="*/ 376 h 952"/>
                <a:gd name="T114" fmla="*/ 1205 w 1205"/>
                <a:gd name="T115" fmla="*/ 368 h 952"/>
                <a:gd name="T116" fmla="*/ 1205 w 1205"/>
                <a:gd name="T117" fmla="*/ 344 h 9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5"/>
                <a:gd name="T178" fmla="*/ 0 h 952"/>
                <a:gd name="T179" fmla="*/ 1205 w 1205"/>
                <a:gd name="T180" fmla="*/ 952 h 9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grpFill/>
            <a:ln w="12700" cmpd="sng">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6" name="Freeform 5"/>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68 w 421"/>
                <a:gd name="T39" fmla="*/ 576 h 616"/>
                <a:gd name="T40" fmla="*/ 219 w 421"/>
                <a:gd name="T41" fmla="*/ 520 h 616"/>
                <a:gd name="T42" fmla="*/ 236 w 421"/>
                <a:gd name="T43" fmla="*/ 496 h 616"/>
                <a:gd name="T44" fmla="*/ 219 w 421"/>
                <a:gd name="T45" fmla="*/ 456 h 616"/>
                <a:gd name="T46" fmla="*/ 236 w 421"/>
                <a:gd name="T47" fmla="*/ 416 h 616"/>
                <a:gd name="T48" fmla="*/ 269 w 421"/>
                <a:gd name="T49" fmla="*/ 400 h 616"/>
                <a:gd name="T50" fmla="*/ 253 w 421"/>
                <a:gd name="T51" fmla="*/ 376 h 616"/>
                <a:gd name="T52" fmla="*/ 261 w 421"/>
                <a:gd name="T53" fmla="*/ 312 h 616"/>
                <a:gd name="T54" fmla="*/ 303 w 421"/>
                <a:gd name="T55" fmla="*/ 288 h 616"/>
                <a:gd name="T56" fmla="*/ 312 w 421"/>
                <a:gd name="T57" fmla="*/ 256 h 616"/>
                <a:gd name="T58" fmla="*/ 320 w 421"/>
                <a:gd name="T59" fmla="*/ 224 h 616"/>
                <a:gd name="T60" fmla="*/ 328 w 421"/>
                <a:gd name="T61" fmla="*/ 168 h 616"/>
                <a:gd name="T62" fmla="*/ 387 w 421"/>
                <a:gd name="T63" fmla="*/ 136 h 616"/>
                <a:gd name="T64" fmla="*/ 421 w 421"/>
                <a:gd name="T65" fmla="*/ 112 h 616"/>
                <a:gd name="T66" fmla="*/ 413 w 421"/>
                <a:gd name="T67" fmla="*/ 9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1"/>
                <a:gd name="T103" fmla="*/ 0 h 616"/>
                <a:gd name="T104" fmla="*/ 421 w 421"/>
                <a:gd name="T105" fmla="*/ 616 h 6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7" name="Freeform 6"/>
            <p:cNvSpPr>
              <a:spLocks/>
            </p:cNvSpPr>
            <p:nvPr/>
          </p:nvSpPr>
          <p:spPr bwMode="auto">
            <a:xfrm>
              <a:off x="2117" y="1888"/>
              <a:ext cx="396" cy="408"/>
            </a:xfrm>
            <a:custGeom>
              <a:avLst/>
              <a:gdLst>
                <a:gd name="T0" fmla="*/ 363 w 396"/>
                <a:gd name="T1" fmla="*/ 160 h 408"/>
                <a:gd name="T2" fmla="*/ 354 w 396"/>
                <a:gd name="T3" fmla="*/ 136 h 408"/>
                <a:gd name="T4" fmla="*/ 329 w 396"/>
                <a:gd name="T5" fmla="*/ 120 h 408"/>
                <a:gd name="T6" fmla="*/ 295 w 396"/>
                <a:gd name="T7" fmla="*/ 144 h 408"/>
                <a:gd name="T8" fmla="*/ 262 w 396"/>
                <a:gd name="T9" fmla="*/ 96 h 408"/>
                <a:gd name="T10" fmla="*/ 278 w 396"/>
                <a:gd name="T11" fmla="*/ 80 h 408"/>
                <a:gd name="T12" fmla="*/ 278 w 396"/>
                <a:gd name="T13" fmla="*/ 64 h 408"/>
                <a:gd name="T14" fmla="*/ 312 w 396"/>
                <a:gd name="T15" fmla="*/ 64 h 408"/>
                <a:gd name="T16" fmla="*/ 321 w 396"/>
                <a:gd name="T17" fmla="*/ 48 h 408"/>
                <a:gd name="T18" fmla="*/ 329 w 396"/>
                <a:gd name="T19" fmla="*/ 32 h 408"/>
                <a:gd name="T20" fmla="*/ 346 w 396"/>
                <a:gd name="T21" fmla="*/ 24 h 408"/>
                <a:gd name="T22" fmla="*/ 354 w 396"/>
                <a:gd name="T23" fmla="*/ 0 h 408"/>
                <a:gd name="T24" fmla="*/ 329 w 396"/>
                <a:gd name="T25" fmla="*/ 0 h 408"/>
                <a:gd name="T26" fmla="*/ 304 w 396"/>
                <a:gd name="T27" fmla="*/ 8 h 408"/>
                <a:gd name="T28" fmla="*/ 262 w 396"/>
                <a:gd name="T29" fmla="*/ 8 h 408"/>
                <a:gd name="T30" fmla="*/ 253 w 396"/>
                <a:gd name="T31" fmla="*/ 32 h 408"/>
                <a:gd name="T32" fmla="*/ 219 w 396"/>
                <a:gd name="T33" fmla="*/ 56 h 408"/>
                <a:gd name="T34" fmla="*/ 219 w 396"/>
                <a:gd name="T35" fmla="*/ 80 h 408"/>
                <a:gd name="T36" fmla="*/ 186 w 396"/>
                <a:gd name="T37" fmla="*/ 96 h 408"/>
                <a:gd name="T38" fmla="*/ 127 w 396"/>
                <a:gd name="T39" fmla="*/ 72 h 408"/>
                <a:gd name="T40" fmla="*/ 93 w 396"/>
                <a:gd name="T41" fmla="*/ 104 h 408"/>
                <a:gd name="T42" fmla="*/ 110 w 396"/>
                <a:gd name="T43" fmla="*/ 136 h 408"/>
                <a:gd name="T44" fmla="*/ 76 w 396"/>
                <a:gd name="T45" fmla="*/ 160 h 408"/>
                <a:gd name="T46" fmla="*/ 110 w 396"/>
                <a:gd name="T47" fmla="*/ 192 h 408"/>
                <a:gd name="T48" fmla="*/ 152 w 396"/>
                <a:gd name="T49" fmla="*/ 208 h 408"/>
                <a:gd name="T50" fmla="*/ 144 w 396"/>
                <a:gd name="T51" fmla="*/ 224 h 408"/>
                <a:gd name="T52" fmla="*/ 118 w 396"/>
                <a:gd name="T53" fmla="*/ 224 h 408"/>
                <a:gd name="T54" fmla="*/ 102 w 396"/>
                <a:gd name="T55" fmla="*/ 256 h 408"/>
                <a:gd name="T56" fmla="*/ 51 w 396"/>
                <a:gd name="T57" fmla="*/ 272 h 408"/>
                <a:gd name="T58" fmla="*/ 51 w 396"/>
                <a:gd name="T59" fmla="*/ 304 h 408"/>
                <a:gd name="T60" fmla="*/ 9 w 396"/>
                <a:gd name="T61" fmla="*/ 312 h 408"/>
                <a:gd name="T62" fmla="*/ 26 w 396"/>
                <a:gd name="T63" fmla="*/ 328 h 408"/>
                <a:gd name="T64" fmla="*/ 0 w 396"/>
                <a:gd name="T65" fmla="*/ 368 h 408"/>
                <a:gd name="T66" fmla="*/ 26 w 396"/>
                <a:gd name="T67" fmla="*/ 376 h 408"/>
                <a:gd name="T68" fmla="*/ 26 w 396"/>
                <a:gd name="T69" fmla="*/ 400 h 408"/>
                <a:gd name="T70" fmla="*/ 59 w 396"/>
                <a:gd name="T71" fmla="*/ 408 h 408"/>
                <a:gd name="T72" fmla="*/ 160 w 396"/>
                <a:gd name="T73" fmla="*/ 408 h 408"/>
                <a:gd name="T74" fmla="*/ 228 w 396"/>
                <a:gd name="T75" fmla="*/ 376 h 408"/>
                <a:gd name="T76" fmla="*/ 287 w 396"/>
                <a:gd name="T77" fmla="*/ 376 h 408"/>
                <a:gd name="T78" fmla="*/ 329 w 396"/>
                <a:gd name="T79" fmla="*/ 392 h 408"/>
                <a:gd name="T80" fmla="*/ 329 w 396"/>
                <a:gd name="T81" fmla="*/ 360 h 408"/>
                <a:gd name="T82" fmla="*/ 354 w 396"/>
                <a:gd name="T83" fmla="*/ 328 h 408"/>
                <a:gd name="T84" fmla="*/ 371 w 396"/>
                <a:gd name="T85" fmla="*/ 304 h 408"/>
                <a:gd name="T86" fmla="*/ 388 w 396"/>
                <a:gd name="T87" fmla="*/ 232 h 408"/>
                <a:gd name="T88" fmla="*/ 380 w 396"/>
                <a:gd name="T89" fmla="*/ 208 h 408"/>
                <a:gd name="T90" fmla="*/ 371 w 396"/>
                <a:gd name="T91" fmla="*/ 176 h 408"/>
                <a:gd name="T92" fmla="*/ 396 w 396"/>
                <a:gd name="T93" fmla="*/ 168 h 408"/>
                <a:gd name="T94" fmla="*/ 380 w 396"/>
                <a:gd name="T95" fmla="*/ 160 h 408"/>
                <a:gd name="T96" fmla="*/ 363 w 396"/>
                <a:gd name="T97" fmla="*/ 160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6"/>
                <a:gd name="T148" fmla="*/ 0 h 408"/>
                <a:gd name="T149" fmla="*/ 396 w 396"/>
                <a:gd name="T150" fmla="*/ 408 h 4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6" h="408">
                  <a:moveTo>
                    <a:pt x="363" y="160"/>
                  </a:moveTo>
                  <a:lnTo>
                    <a:pt x="354" y="136"/>
                  </a:lnTo>
                  <a:lnTo>
                    <a:pt x="329" y="120"/>
                  </a:lnTo>
                  <a:lnTo>
                    <a:pt x="295" y="144"/>
                  </a:lnTo>
                  <a:lnTo>
                    <a:pt x="262" y="96"/>
                  </a:lnTo>
                  <a:lnTo>
                    <a:pt x="278" y="80"/>
                  </a:lnTo>
                  <a:lnTo>
                    <a:pt x="278" y="64"/>
                  </a:lnTo>
                  <a:lnTo>
                    <a:pt x="312" y="64"/>
                  </a:lnTo>
                  <a:lnTo>
                    <a:pt x="321" y="48"/>
                  </a:lnTo>
                  <a:lnTo>
                    <a:pt x="329" y="32"/>
                  </a:lnTo>
                  <a:lnTo>
                    <a:pt x="346" y="24"/>
                  </a:lnTo>
                  <a:lnTo>
                    <a:pt x="354" y="0"/>
                  </a:lnTo>
                  <a:lnTo>
                    <a:pt x="329" y="0"/>
                  </a:lnTo>
                  <a:lnTo>
                    <a:pt x="304" y="8"/>
                  </a:lnTo>
                  <a:lnTo>
                    <a:pt x="262" y="8"/>
                  </a:lnTo>
                  <a:lnTo>
                    <a:pt x="253" y="32"/>
                  </a:lnTo>
                  <a:lnTo>
                    <a:pt x="219" y="56"/>
                  </a:lnTo>
                  <a:lnTo>
                    <a:pt x="219" y="80"/>
                  </a:lnTo>
                  <a:lnTo>
                    <a:pt x="186" y="96"/>
                  </a:lnTo>
                  <a:lnTo>
                    <a:pt x="127" y="72"/>
                  </a:lnTo>
                  <a:lnTo>
                    <a:pt x="93" y="104"/>
                  </a:lnTo>
                  <a:lnTo>
                    <a:pt x="110" y="136"/>
                  </a:lnTo>
                  <a:lnTo>
                    <a:pt x="76" y="160"/>
                  </a:lnTo>
                  <a:lnTo>
                    <a:pt x="110" y="192"/>
                  </a:lnTo>
                  <a:lnTo>
                    <a:pt x="152" y="208"/>
                  </a:lnTo>
                  <a:lnTo>
                    <a:pt x="144" y="224"/>
                  </a:lnTo>
                  <a:lnTo>
                    <a:pt x="118" y="224"/>
                  </a:lnTo>
                  <a:lnTo>
                    <a:pt x="102" y="256"/>
                  </a:lnTo>
                  <a:lnTo>
                    <a:pt x="51" y="272"/>
                  </a:lnTo>
                  <a:lnTo>
                    <a:pt x="51" y="304"/>
                  </a:lnTo>
                  <a:lnTo>
                    <a:pt x="9" y="312"/>
                  </a:lnTo>
                  <a:lnTo>
                    <a:pt x="26" y="328"/>
                  </a:lnTo>
                  <a:lnTo>
                    <a:pt x="0" y="368"/>
                  </a:lnTo>
                  <a:lnTo>
                    <a:pt x="26" y="376"/>
                  </a:lnTo>
                  <a:lnTo>
                    <a:pt x="26" y="400"/>
                  </a:lnTo>
                  <a:lnTo>
                    <a:pt x="59" y="408"/>
                  </a:lnTo>
                  <a:lnTo>
                    <a:pt x="160" y="408"/>
                  </a:lnTo>
                  <a:lnTo>
                    <a:pt x="228" y="376"/>
                  </a:lnTo>
                  <a:lnTo>
                    <a:pt x="287" y="376"/>
                  </a:lnTo>
                  <a:lnTo>
                    <a:pt x="329" y="392"/>
                  </a:lnTo>
                  <a:lnTo>
                    <a:pt x="329" y="360"/>
                  </a:lnTo>
                  <a:lnTo>
                    <a:pt x="354" y="328"/>
                  </a:lnTo>
                  <a:lnTo>
                    <a:pt x="371" y="304"/>
                  </a:lnTo>
                  <a:lnTo>
                    <a:pt x="388" y="232"/>
                  </a:lnTo>
                  <a:lnTo>
                    <a:pt x="380" y="208"/>
                  </a:lnTo>
                  <a:lnTo>
                    <a:pt x="371" y="176"/>
                  </a:lnTo>
                  <a:lnTo>
                    <a:pt x="396" y="168"/>
                  </a:lnTo>
                  <a:lnTo>
                    <a:pt x="380" y="160"/>
                  </a:lnTo>
                  <a:lnTo>
                    <a:pt x="363" y="160"/>
                  </a:lnTo>
                  <a:close/>
                </a:path>
              </a:pathLst>
            </a:custGeom>
            <a:solidFill>
              <a:schemeClr val="tx2">
                <a:lumMod val="10000"/>
              </a:schemeClr>
            </a:solid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8" name="Freeform 7"/>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68 w 202"/>
                <a:gd name="T45" fmla="*/ 128 h 144"/>
                <a:gd name="T46" fmla="*/ 193 w 202"/>
                <a:gd name="T47" fmla="*/ 120 h 144"/>
                <a:gd name="T48" fmla="*/ 202 w 202"/>
                <a:gd name="T49" fmla="*/ 88 h 144"/>
                <a:gd name="T50" fmla="*/ 185 w 202"/>
                <a:gd name="T51" fmla="*/ 72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2"/>
                <a:gd name="T79" fmla="*/ 0 h 144"/>
                <a:gd name="T80" fmla="*/ 202 w 202"/>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9" name="Freeform 8"/>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6"/>
                <a:gd name="T145" fmla="*/ 0 h 1016"/>
                <a:gd name="T146" fmla="*/ 666 w 666"/>
                <a:gd name="T147" fmla="*/ 1016 h 10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10" name="Freeform 9"/>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43 w 202"/>
                <a:gd name="T45" fmla="*/ 144 h 144"/>
                <a:gd name="T46" fmla="*/ 168 w 202"/>
                <a:gd name="T47" fmla="*/ 128 h 144"/>
                <a:gd name="T48" fmla="*/ 193 w 202"/>
                <a:gd name="T49" fmla="*/ 120 h 144"/>
                <a:gd name="T50" fmla="*/ 202 w 202"/>
                <a:gd name="T51" fmla="*/ 88 h 144"/>
                <a:gd name="T52" fmla="*/ 185 w 202"/>
                <a:gd name="T53" fmla="*/ 72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2"/>
                <a:gd name="T82" fmla="*/ 0 h 144"/>
                <a:gd name="T83" fmla="*/ 202 w 202"/>
                <a:gd name="T84" fmla="*/ 144 h 1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11" name="Freeform 10"/>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6"/>
                <a:gd name="T145" fmla="*/ 0 h 1016"/>
                <a:gd name="T146" fmla="*/ 666 w 666"/>
                <a:gd name="T147" fmla="*/ 1016 h 10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12" name="Freeform 11"/>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0"/>
                <a:gd name="T187" fmla="*/ 0 h 424"/>
                <a:gd name="T188" fmla="*/ 590 w 590"/>
                <a:gd name="T189" fmla="*/ 424 h 4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13" name="Freeform 12"/>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w 67"/>
                <a:gd name="T13" fmla="*/ 24 h 64"/>
                <a:gd name="T14" fmla="*/ 0 60000 65536"/>
                <a:gd name="T15" fmla="*/ 0 60000 65536"/>
                <a:gd name="T16" fmla="*/ 0 60000 65536"/>
                <a:gd name="T17" fmla="*/ 0 60000 65536"/>
                <a:gd name="T18" fmla="*/ 0 60000 65536"/>
                <a:gd name="T19" fmla="*/ 0 60000 65536"/>
                <a:gd name="T20" fmla="*/ 0 60000 65536"/>
                <a:gd name="T21" fmla="*/ 0 w 67"/>
                <a:gd name="T22" fmla="*/ 0 h 64"/>
                <a:gd name="T23" fmla="*/ 67 w 6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64">
                  <a:moveTo>
                    <a:pt x="0" y="24"/>
                  </a:moveTo>
                  <a:lnTo>
                    <a:pt x="17" y="56"/>
                  </a:lnTo>
                  <a:lnTo>
                    <a:pt x="51" y="64"/>
                  </a:lnTo>
                  <a:lnTo>
                    <a:pt x="67" y="48"/>
                  </a:lnTo>
                  <a:lnTo>
                    <a:pt x="59" y="0"/>
                  </a:lnTo>
                  <a:lnTo>
                    <a:pt x="0" y="8"/>
                  </a:lnTo>
                  <a:lnTo>
                    <a:pt x="0" y="24"/>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14" name="Freeform 13"/>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0"/>
                <a:gd name="T187" fmla="*/ 0 h 424"/>
                <a:gd name="T188" fmla="*/ 590 w 590"/>
                <a:gd name="T189" fmla="*/ 424 h 4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15" name="Freeform 14"/>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 name="T18" fmla="*/ 0 w 67"/>
                <a:gd name="T19" fmla="*/ 0 h 64"/>
                <a:gd name="T20" fmla="*/ 67 w 67"/>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67" h="64">
                  <a:moveTo>
                    <a:pt x="0" y="24"/>
                  </a:moveTo>
                  <a:lnTo>
                    <a:pt x="17" y="56"/>
                  </a:lnTo>
                  <a:lnTo>
                    <a:pt x="51" y="64"/>
                  </a:lnTo>
                  <a:lnTo>
                    <a:pt x="67" y="48"/>
                  </a:lnTo>
                  <a:lnTo>
                    <a:pt x="59" y="0"/>
                  </a:lnTo>
                  <a:lnTo>
                    <a:pt x="0" y="8"/>
                  </a:lnTo>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16" name="Freeform 15"/>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 name="T18" fmla="*/ 0 w 67"/>
                <a:gd name="T19" fmla="*/ 0 h 64"/>
                <a:gd name="T20" fmla="*/ 67 w 67"/>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67" h="64">
                  <a:moveTo>
                    <a:pt x="0" y="24"/>
                  </a:moveTo>
                  <a:lnTo>
                    <a:pt x="17" y="56"/>
                  </a:lnTo>
                  <a:lnTo>
                    <a:pt x="51" y="64"/>
                  </a:lnTo>
                  <a:lnTo>
                    <a:pt x="67" y="48"/>
                  </a:lnTo>
                  <a:lnTo>
                    <a:pt x="59" y="0"/>
                  </a:lnTo>
                  <a:lnTo>
                    <a:pt x="0" y="8"/>
                  </a:lnTo>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17" name="Freeform 16"/>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176"/>
                <a:gd name="T62" fmla="*/ 109 w 109"/>
                <a:gd name="T63" fmla="*/ 176 h 1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18" name="Freeform 17"/>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8"/>
                <a:gd name="T115" fmla="*/ 0 h 208"/>
                <a:gd name="T116" fmla="*/ 328 w 328"/>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19" name="Freeform 18"/>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176"/>
                <a:gd name="T62" fmla="*/ 109 w 109"/>
                <a:gd name="T63" fmla="*/ 176 h 1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20" name="Freeform 19"/>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8"/>
                <a:gd name="T115" fmla="*/ 0 h 208"/>
                <a:gd name="T116" fmla="*/ 328 w 328"/>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21" name="Freeform 20"/>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1"/>
                <a:gd name="T85" fmla="*/ 0 h 72"/>
                <a:gd name="T86" fmla="*/ 311 w 311"/>
                <a:gd name="T87" fmla="*/ 72 h 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22" name="Freeform 21"/>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8"/>
                <a:gd name="T76" fmla="*/ 0 h 288"/>
                <a:gd name="T77" fmla="*/ 168 w 168"/>
                <a:gd name="T78" fmla="*/ 288 h 2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23" name="Freeform 22"/>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1"/>
                <a:gd name="T85" fmla="*/ 0 h 72"/>
                <a:gd name="T86" fmla="*/ 311 w 311"/>
                <a:gd name="T87" fmla="*/ 72 h 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24" name="Freeform 23"/>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8"/>
                <a:gd name="T76" fmla="*/ 0 h 288"/>
                <a:gd name="T77" fmla="*/ 168 w 168"/>
                <a:gd name="T78" fmla="*/ 288 h 2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25" name="Freeform 24"/>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
                <a:gd name="T67" fmla="*/ 0 h 192"/>
                <a:gd name="T68" fmla="*/ 101 w 101"/>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26" name="Freeform 25"/>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
                <a:gd name="T67" fmla="*/ 0 h 192"/>
                <a:gd name="T68" fmla="*/ 101 w 101"/>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27" name="Freeform 31"/>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0"/>
                <a:gd name="T157" fmla="*/ 0 h 1080"/>
                <a:gd name="T158" fmla="*/ 1180 w 1180"/>
                <a:gd name="T159" fmla="*/ 1080 h 10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28" name="Freeform 32"/>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40 w 1146"/>
                <a:gd name="T93" fmla="*/ 1064 h 1088"/>
                <a:gd name="T94" fmla="*/ 632 w 1146"/>
                <a:gd name="T95" fmla="*/ 992 h 1088"/>
                <a:gd name="T96" fmla="*/ 682 w 1146"/>
                <a:gd name="T97" fmla="*/ 944 h 1088"/>
                <a:gd name="T98" fmla="*/ 750 w 1146"/>
                <a:gd name="T99" fmla="*/ 928 h 1088"/>
                <a:gd name="T100" fmla="*/ 876 w 1146"/>
                <a:gd name="T101" fmla="*/ 968 h 1088"/>
                <a:gd name="T102" fmla="*/ 944 w 1146"/>
                <a:gd name="T103" fmla="*/ 984 h 1088"/>
                <a:gd name="T104" fmla="*/ 969 w 1146"/>
                <a:gd name="T105" fmla="*/ 968 h 1088"/>
                <a:gd name="T106" fmla="*/ 1019 w 1146"/>
                <a:gd name="T107" fmla="*/ 928 h 1088"/>
                <a:gd name="T108" fmla="*/ 1087 w 1146"/>
                <a:gd name="T109" fmla="*/ 864 h 1088"/>
                <a:gd name="T110" fmla="*/ 1019 w 1146"/>
                <a:gd name="T111" fmla="*/ 784 h 1088"/>
                <a:gd name="T112" fmla="*/ 1036 w 1146"/>
                <a:gd name="T113" fmla="*/ 720 h 1088"/>
                <a:gd name="T114" fmla="*/ 1036 w 1146"/>
                <a:gd name="T115" fmla="*/ 656 h 1088"/>
                <a:gd name="T116" fmla="*/ 1011 w 1146"/>
                <a:gd name="T117" fmla="*/ 616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6"/>
                <a:gd name="T178" fmla="*/ 0 h 1088"/>
                <a:gd name="T179" fmla="*/ 1146 w 1146"/>
                <a:gd name="T180" fmla="*/ 1088 h 10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29" name="Freeform 33"/>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1155 w 1180"/>
                <a:gd name="T105" fmla="*/ 752 h 10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80"/>
                <a:gd name="T160" fmla="*/ 0 h 1080"/>
                <a:gd name="T161" fmla="*/ 1180 w 1180"/>
                <a:gd name="T162" fmla="*/ 1080 h 10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30" name="Freeform 34"/>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32 w 1146"/>
                <a:gd name="T93" fmla="*/ 1080 h 1088"/>
                <a:gd name="T94" fmla="*/ 623 w 1146"/>
                <a:gd name="T95" fmla="*/ 1032 h 1088"/>
                <a:gd name="T96" fmla="*/ 649 w 1146"/>
                <a:gd name="T97" fmla="*/ 968 h 1088"/>
                <a:gd name="T98" fmla="*/ 716 w 1146"/>
                <a:gd name="T99" fmla="*/ 928 h 1088"/>
                <a:gd name="T100" fmla="*/ 842 w 1146"/>
                <a:gd name="T101" fmla="*/ 952 h 1088"/>
                <a:gd name="T102" fmla="*/ 910 w 1146"/>
                <a:gd name="T103" fmla="*/ 984 h 1088"/>
                <a:gd name="T104" fmla="*/ 960 w 1146"/>
                <a:gd name="T105" fmla="*/ 976 h 1088"/>
                <a:gd name="T106" fmla="*/ 977 w 1146"/>
                <a:gd name="T107" fmla="*/ 960 h 1088"/>
                <a:gd name="T108" fmla="*/ 1070 w 1146"/>
                <a:gd name="T109" fmla="*/ 904 h 1088"/>
                <a:gd name="T110" fmla="*/ 1011 w 1146"/>
                <a:gd name="T111" fmla="*/ 832 h 1088"/>
                <a:gd name="T112" fmla="*/ 994 w 1146"/>
                <a:gd name="T113" fmla="*/ 744 h 1088"/>
                <a:gd name="T114" fmla="*/ 1019 w 1146"/>
                <a:gd name="T115" fmla="*/ 656 h 1088"/>
                <a:gd name="T116" fmla="*/ 1019 w 1146"/>
                <a:gd name="T117" fmla="*/ 632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6"/>
                <a:gd name="T178" fmla="*/ 0 h 1088"/>
                <a:gd name="T179" fmla="*/ 1146 w 1146"/>
                <a:gd name="T180" fmla="*/ 1088 h 10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31" name="Freeform 35"/>
            <p:cNvSpPr>
              <a:spLocks/>
            </p:cNvSpPr>
            <p:nvPr/>
          </p:nvSpPr>
          <p:spPr bwMode="auto">
            <a:xfrm>
              <a:off x="3129" y="2472"/>
              <a:ext cx="328" cy="232"/>
            </a:xfrm>
            <a:custGeom>
              <a:avLst/>
              <a:gdLst>
                <a:gd name="T0" fmla="*/ 278 w 328"/>
                <a:gd name="T1" fmla="*/ 184 h 232"/>
                <a:gd name="T2" fmla="*/ 286 w 328"/>
                <a:gd name="T3" fmla="*/ 168 h 232"/>
                <a:gd name="T4" fmla="*/ 311 w 328"/>
                <a:gd name="T5" fmla="*/ 160 h 232"/>
                <a:gd name="T6" fmla="*/ 328 w 328"/>
                <a:gd name="T7" fmla="*/ 144 h 232"/>
                <a:gd name="T8" fmla="*/ 328 w 328"/>
                <a:gd name="T9" fmla="*/ 112 h 232"/>
                <a:gd name="T10" fmla="*/ 303 w 328"/>
                <a:gd name="T11" fmla="*/ 88 h 232"/>
                <a:gd name="T12" fmla="*/ 269 w 328"/>
                <a:gd name="T13" fmla="*/ 72 h 232"/>
                <a:gd name="T14" fmla="*/ 278 w 328"/>
                <a:gd name="T15" fmla="*/ 48 h 232"/>
                <a:gd name="T16" fmla="*/ 261 w 328"/>
                <a:gd name="T17" fmla="*/ 24 h 232"/>
                <a:gd name="T18" fmla="*/ 219 w 328"/>
                <a:gd name="T19" fmla="*/ 16 h 232"/>
                <a:gd name="T20" fmla="*/ 168 w 328"/>
                <a:gd name="T21" fmla="*/ 8 h 232"/>
                <a:gd name="T22" fmla="*/ 134 w 328"/>
                <a:gd name="T23" fmla="*/ 24 h 232"/>
                <a:gd name="T24" fmla="*/ 101 w 328"/>
                <a:gd name="T25" fmla="*/ 16 h 232"/>
                <a:gd name="T26" fmla="*/ 75 w 328"/>
                <a:gd name="T27" fmla="*/ 0 h 232"/>
                <a:gd name="T28" fmla="*/ 42 w 328"/>
                <a:gd name="T29" fmla="*/ 16 h 232"/>
                <a:gd name="T30" fmla="*/ 0 w 328"/>
                <a:gd name="T31" fmla="*/ 24 h 232"/>
                <a:gd name="T32" fmla="*/ 16 w 328"/>
                <a:gd name="T33" fmla="*/ 40 h 232"/>
                <a:gd name="T34" fmla="*/ 42 w 328"/>
                <a:gd name="T35" fmla="*/ 72 h 232"/>
                <a:gd name="T36" fmla="*/ 67 w 328"/>
                <a:gd name="T37" fmla="*/ 96 h 232"/>
                <a:gd name="T38" fmla="*/ 101 w 328"/>
                <a:gd name="T39" fmla="*/ 112 h 232"/>
                <a:gd name="T40" fmla="*/ 101 w 328"/>
                <a:gd name="T41" fmla="*/ 120 h 232"/>
                <a:gd name="T42" fmla="*/ 143 w 328"/>
                <a:gd name="T43" fmla="*/ 136 h 232"/>
                <a:gd name="T44" fmla="*/ 143 w 328"/>
                <a:gd name="T45" fmla="*/ 168 h 232"/>
                <a:gd name="T46" fmla="*/ 185 w 328"/>
                <a:gd name="T47" fmla="*/ 160 h 232"/>
                <a:gd name="T48" fmla="*/ 202 w 328"/>
                <a:gd name="T49" fmla="*/ 192 h 232"/>
                <a:gd name="T50" fmla="*/ 261 w 328"/>
                <a:gd name="T51" fmla="*/ 232 h 232"/>
                <a:gd name="T52" fmla="*/ 278 w 328"/>
                <a:gd name="T53" fmla="*/ 232 h 232"/>
                <a:gd name="T54" fmla="*/ 278 w 328"/>
                <a:gd name="T55" fmla="*/ 208 h 232"/>
                <a:gd name="T56" fmla="*/ 278 w 328"/>
                <a:gd name="T57" fmla="*/ 184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8"/>
                <a:gd name="T88" fmla="*/ 0 h 232"/>
                <a:gd name="T89" fmla="*/ 328 w 328"/>
                <a:gd name="T90" fmla="*/ 232 h 2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8" h="232">
                  <a:moveTo>
                    <a:pt x="278" y="184"/>
                  </a:moveTo>
                  <a:lnTo>
                    <a:pt x="286" y="168"/>
                  </a:lnTo>
                  <a:lnTo>
                    <a:pt x="311" y="160"/>
                  </a:lnTo>
                  <a:lnTo>
                    <a:pt x="328" y="144"/>
                  </a:lnTo>
                  <a:lnTo>
                    <a:pt x="328" y="112"/>
                  </a:lnTo>
                  <a:lnTo>
                    <a:pt x="303" y="88"/>
                  </a:lnTo>
                  <a:lnTo>
                    <a:pt x="269" y="72"/>
                  </a:lnTo>
                  <a:lnTo>
                    <a:pt x="278" y="48"/>
                  </a:lnTo>
                  <a:lnTo>
                    <a:pt x="261" y="24"/>
                  </a:lnTo>
                  <a:lnTo>
                    <a:pt x="219" y="16"/>
                  </a:lnTo>
                  <a:lnTo>
                    <a:pt x="168" y="8"/>
                  </a:lnTo>
                  <a:lnTo>
                    <a:pt x="134" y="24"/>
                  </a:lnTo>
                  <a:lnTo>
                    <a:pt x="101" y="16"/>
                  </a:lnTo>
                  <a:lnTo>
                    <a:pt x="75" y="0"/>
                  </a:lnTo>
                  <a:lnTo>
                    <a:pt x="42" y="16"/>
                  </a:lnTo>
                  <a:lnTo>
                    <a:pt x="0" y="24"/>
                  </a:lnTo>
                  <a:lnTo>
                    <a:pt x="16" y="40"/>
                  </a:lnTo>
                  <a:lnTo>
                    <a:pt x="42" y="72"/>
                  </a:lnTo>
                  <a:lnTo>
                    <a:pt x="67" y="96"/>
                  </a:lnTo>
                  <a:lnTo>
                    <a:pt x="101" y="112"/>
                  </a:lnTo>
                  <a:lnTo>
                    <a:pt x="101" y="120"/>
                  </a:lnTo>
                  <a:lnTo>
                    <a:pt x="143" y="136"/>
                  </a:lnTo>
                  <a:lnTo>
                    <a:pt x="143" y="168"/>
                  </a:lnTo>
                  <a:lnTo>
                    <a:pt x="185" y="160"/>
                  </a:lnTo>
                  <a:lnTo>
                    <a:pt x="202" y="192"/>
                  </a:lnTo>
                  <a:lnTo>
                    <a:pt x="261" y="232"/>
                  </a:lnTo>
                  <a:lnTo>
                    <a:pt x="278" y="232"/>
                  </a:lnTo>
                  <a:lnTo>
                    <a:pt x="278" y="208"/>
                  </a:lnTo>
                  <a:lnTo>
                    <a:pt x="278" y="184"/>
                  </a:lnTo>
                  <a:close/>
                </a:path>
              </a:pathLst>
            </a:custGeom>
            <a:solidFill>
              <a:schemeClr val="tx2">
                <a:lumMod val="10000"/>
              </a:schemeClr>
            </a:solid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32" name="Freeform 36"/>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80"/>
                <a:gd name="T29" fmla="*/ 59 w 5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80">
                  <a:moveTo>
                    <a:pt x="25" y="24"/>
                  </a:moveTo>
                  <a:lnTo>
                    <a:pt x="25" y="0"/>
                  </a:lnTo>
                  <a:lnTo>
                    <a:pt x="8" y="8"/>
                  </a:lnTo>
                  <a:lnTo>
                    <a:pt x="0" y="24"/>
                  </a:lnTo>
                  <a:lnTo>
                    <a:pt x="0" y="48"/>
                  </a:lnTo>
                  <a:lnTo>
                    <a:pt x="0" y="72"/>
                  </a:lnTo>
                  <a:lnTo>
                    <a:pt x="42" y="80"/>
                  </a:lnTo>
                  <a:lnTo>
                    <a:pt x="59" y="48"/>
                  </a:lnTo>
                  <a:lnTo>
                    <a:pt x="25" y="24"/>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33" name="Freeform 37"/>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7"/>
                <a:gd name="T130" fmla="*/ 0 h 320"/>
                <a:gd name="T131" fmla="*/ 337 w 337"/>
                <a:gd name="T132" fmla="*/ 320 h 3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34" name="Freeform 38"/>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80"/>
                <a:gd name="T29" fmla="*/ 59 w 5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80">
                  <a:moveTo>
                    <a:pt x="25" y="24"/>
                  </a:moveTo>
                  <a:lnTo>
                    <a:pt x="25" y="0"/>
                  </a:lnTo>
                  <a:lnTo>
                    <a:pt x="8" y="8"/>
                  </a:lnTo>
                  <a:lnTo>
                    <a:pt x="0" y="24"/>
                  </a:lnTo>
                  <a:lnTo>
                    <a:pt x="0" y="48"/>
                  </a:lnTo>
                  <a:lnTo>
                    <a:pt x="0" y="72"/>
                  </a:lnTo>
                  <a:lnTo>
                    <a:pt x="42" y="80"/>
                  </a:lnTo>
                  <a:lnTo>
                    <a:pt x="59" y="48"/>
                  </a:lnTo>
                  <a:lnTo>
                    <a:pt x="25" y="24"/>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35" name="Freeform 39"/>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7"/>
                <a:gd name="T130" fmla="*/ 0 h 320"/>
                <a:gd name="T131" fmla="*/ 337 w 337"/>
                <a:gd name="T132" fmla="*/ 320 h 3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36" name="Freeform 40"/>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344"/>
                <a:gd name="T101" fmla="*/ 211 w 211"/>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37" name="Freeform 41"/>
            <p:cNvSpPr>
              <a:spLocks/>
            </p:cNvSpPr>
            <p:nvPr/>
          </p:nvSpPr>
          <p:spPr bwMode="auto">
            <a:xfrm>
              <a:off x="3428" y="2084"/>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51 w 750"/>
                <a:gd name="T89" fmla="*/ 664 h 888"/>
                <a:gd name="T90" fmla="*/ 135 w 750"/>
                <a:gd name="T91" fmla="*/ 688 h 888"/>
                <a:gd name="T92" fmla="*/ 152 w 750"/>
                <a:gd name="T93" fmla="*/ 736 h 888"/>
                <a:gd name="T94" fmla="*/ 127 w 750"/>
                <a:gd name="T95" fmla="*/ 864 h 888"/>
                <a:gd name="T96" fmla="*/ 144 w 750"/>
                <a:gd name="T97" fmla="*/ 872 h 8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0"/>
                <a:gd name="T148" fmla="*/ 0 h 888"/>
                <a:gd name="T149" fmla="*/ 750 w 750"/>
                <a:gd name="T150" fmla="*/ 888 h 8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38" name="Freeform 42"/>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344"/>
                <a:gd name="T101" fmla="*/ 211 w 211"/>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39" name="Freeform 43"/>
            <p:cNvSpPr>
              <a:spLocks/>
            </p:cNvSpPr>
            <p:nvPr/>
          </p:nvSpPr>
          <p:spPr bwMode="auto">
            <a:xfrm>
              <a:off x="3423" y="2080"/>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26 w 750"/>
                <a:gd name="T89" fmla="*/ 632 h 888"/>
                <a:gd name="T90" fmla="*/ 76 w 750"/>
                <a:gd name="T91" fmla="*/ 672 h 888"/>
                <a:gd name="T92" fmla="*/ 186 w 750"/>
                <a:gd name="T93" fmla="*/ 704 h 888"/>
                <a:gd name="T94" fmla="*/ 144 w 750"/>
                <a:gd name="T95" fmla="*/ 776 h 888"/>
                <a:gd name="T96" fmla="*/ 118 w 750"/>
                <a:gd name="T97" fmla="*/ 864 h 888"/>
                <a:gd name="T98" fmla="*/ 194 w 750"/>
                <a:gd name="T99" fmla="*/ 864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0"/>
                <a:gd name="T151" fmla="*/ 0 h 888"/>
                <a:gd name="T152" fmla="*/ 750 w 750"/>
                <a:gd name="T153" fmla="*/ 888 h 8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40" name="Freeform 44"/>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1"/>
                <a:gd name="T91" fmla="*/ 0 h 232"/>
                <a:gd name="T92" fmla="*/ 421 w 421"/>
                <a:gd name="T93" fmla="*/ 232 h 2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41" name="Freeform 45"/>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2"/>
                <a:gd name="T130" fmla="*/ 0 h 312"/>
                <a:gd name="T131" fmla="*/ 682 w 682"/>
                <a:gd name="T132" fmla="*/ 312 h 3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42" name="Freeform 46"/>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1"/>
                <a:gd name="T91" fmla="*/ 0 h 232"/>
                <a:gd name="T92" fmla="*/ 421 w 421"/>
                <a:gd name="T93" fmla="*/ 232 h 2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43" name="Freeform 47"/>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2"/>
                <a:gd name="T130" fmla="*/ 0 h 312"/>
                <a:gd name="T131" fmla="*/ 682 w 682"/>
                <a:gd name="T132" fmla="*/ 312 h 3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44" name="Freeform 48"/>
            <p:cNvSpPr>
              <a:spLocks/>
            </p:cNvSpPr>
            <p:nvPr/>
          </p:nvSpPr>
          <p:spPr bwMode="auto">
            <a:xfrm>
              <a:off x="3946" y="2512"/>
              <a:ext cx="581" cy="312"/>
            </a:xfrm>
            <a:custGeom>
              <a:avLst/>
              <a:gdLst>
                <a:gd name="T0" fmla="*/ 497 w 581"/>
                <a:gd name="T1" fmla="*/ 248 h 312"/>
                <a:gd name="T2" fmla="*/ 531 w 581"/>
                <a:gd name="T3" fmla="*/ 200 h 312"/>
                <a:gd name="T4" fmla="*/ 556 w 581"/>
                <a:gd name="T5" fmla="*/ 176 h 312"/>
                <a:gd name="T6" fmla="*/ 581 w 581"/>
                <a:gd name="T7" fmla="*/ 152 h 312"/>
                <a:gd name="T8" fmla="*/ 564 w 581"/>
                <a:gd name="T9" fmla="*/ 120 h 312"/>
                <a:gd name="T10" fmla="*/ 522 w 581"/>
                <a:gd name="T11" fmla="*/ 112 h 312"/>
                <a:gd name="T12" fmla="*/ 480 w 581"/>
                <a:gd name="T13" fmla="*/ 104 h 312"/>
                <a:gd name="T14" fmla="*/ 463 w 581"/>
                <a:gd name="T15" fmla="*/ 80 h 312"/>
                <a:gd name="T16" fmla="*/ 413 w 581"/>
                <a:gd name="T17" fmla="*/ 64 h 312"/>
                <a:gd name="T18" fmla="*/ 413 w 581"/>
                <a:gd name="T19" fmla="*/ 88 h 312"/>
                <a:gd name="T20" fmla="*/ 387 w 581"/>
                <a:gd name="T21" fmla="*/ 104 h 312"/>
                <a:gd name="T22" fmla="*/ 345 w 581"/>
                <a:gd name="T23" fmla="*/ 72 h 312"/>
                <a:gd name="T24" fmla="*/ 354 w 581"/>
                <a:gd name="T25" fmla="*/ 40 h 312"/>
                <a:gd name="T26" fmla="*/ 312 w 581"/>
                <a:gd name="T27" fmla="*/ 40 h 312"/>
                <a:gd name="T28" fmla="*/ 269 w 581"/>
                <a:gd name="T29" fmla="*/ 24 h 312"/>
                <a:gd name="T30" fmla="*/ 227 w 581"/>
                <a:gd name="T31" fmla="*/ 0 h 312"/>
                <a:gd name="T32" fmla="*/ 227 w 581"/>
                <a:gd name="T33" fmla="*/ 24 h 312"/>
                <a:gd name="T34" fmla="*/ 202 w 581"/>
                <a:gd name="T35" fmla="*/ 8 h 312"/>
                <a:gd name="T36" fmla="*/ 168 w 581"/>
                <a:gd name="T37" fmla="*/ 8 h 312"/>
                <a:gd name="T38" fmla="*/ 160 w 581"/>
                <a:gd name="T39" fmla="*/ 40 h 312"/>
                <a:gd name="T40" fmla="*/ 118 w 581"/>
                <a:gd name="T41" fmla="*/ 56 h 312"/>
                <a:gd name="T42" fmla="*/ 76 w 581"/>
                <a:gd name="T43" fmla="*/ 80 h 312"/>
                <a:gd name="T44" fmla="*/ 34 w 581"/>
                <a:gd name="T45" fmla="*/ 88 h 312"/>
                <a:gd name="T46" fmla="*/ 0 w 581"/>
                <a:gd name="T47" fmla="*/ 112 h 312"/>
                <a:gd name="T48" fmla="*/ 34 w 581"/>
                <a:gd name="T49" fmla="*/ 152 h 312"/>
                <a:gd name="T50" fmla="*/ 25 w 581"/>
                <a:gd name="T51" fmla="*/ 176 h 312"/>
                <a:gd name="T52" fmla="*/ 84 w 581"/>
                <a:gd name="T53" fmla="*/ 224 h 312"/>
                <a:gd name="T54" fmla="*/ 160 w 581"/>
                <a:gd name="T55" fmla="*/ 280 h 312"/>
                <a:gd name="T56" fmla="*/ 152 w 581"/>
                <a:gd name="T57" fmla="*/ 288 h 312"/>
                <a:gd name="T58" fmla="*/ 194 w 581"/>
                <a:gd name="T59" fmla="*/ 312 h 312"/>
                <a:gd name="T60" fmla="*/ 244 w 581"/>
                <a:gd name="T61" fmla="*/ 296 h 312"/>
                <a:gd name="T62" fmla="*/ 269 w 581"/>
                <a:gd name="T63" fmla="*/ 248 h 312"/>
                <a:gd name="T64" fmla="*/ 345 w 581"/>
                <a:gd name="T65" fmla="*/ 272 h 312"/>
                <a:gd name="T66" fmla="*/ 430 w 581"/>
                <a:gd name="T67" fmla="*/ 272 h 312"/>
                <a:gd name="T68" fmla="*/ 430 w 581"/>
                <a:gd name="T69" fmla="*/ 280 h 312"/>
                <a:gd name="T70" fmla="*/ 455 w 581"/>
                <a:gd name="T71" fmla="*/ 248 h 312"/>
                <a:gd name="T72" fmla="*/ 497 w 581"/>
                <a:gd name="T73" fmla="*/ 248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1"/>
                <a:gd name="T112" fmla="*/ 0 h 312"/>
                <a:gd name="T113" fmla="*/ 581 w 581"/>
                <a:gd name="T114" fmla="*/ 312 h 3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1" h="312">
                  <a:moveTo>
                    <a:pt x="497" y="248"/>
                  </a:moveTo>
                  <a:lnTo>
                    <a:pt x="531" y="200"/>
                  </a:lnTo>
                  <a:lnTo>
                    <a:pt x="556" y="176"/>
                  </a:lnTo>
                  <a:lnTo>
                    <a:pt x="581" y="152"/>
                  </a:lnTo>
                  <a:lnTo>
                    <a:pt x="564" y="120"/>
                  </a:lnTo>
                  <a:lnTo>
                    <a:pt x="522" y="112"/>
                  </a:lnTo>
                  <a:lnTo>
                    <a:pt x="480" y="104"/>
                  </a:lnTo>
                  <a:lnTo>
                    <a:pt x="463" y="80"/>
                  </a:lnTo>
                  <a:lnTo>
                    <a:pt x="413" y="64"/>
                  </a:lnTo>
                  <a:lnTo>
                    <a:pt x="413" y="88"/>
                  </a:lnTo>
                  <a:lnTo>
                    <a:pt x="387" y="104"/>
                  </a:lnTo>
                  <a:lnTo>
                    <a:pt x="345" y="72"/>
                  </a:lnTo>
                  <a:lnTo>
                    <a:pt x="354" y="40"/>
                  </a:lnTo>
                  <a:lnTo>
                    <a:pt x="312" y="40"/>
                  </a:lnTo>
                  <a:lnTo>
                    <a:pt x="269" y="24"/>
                  </a:lnTo>
                  <a:lnTo>
                    <a:pt x="227" y="0"/>
                  </a:lnTo>
                  <a:lnTo>
                    <a:pt x="227" y="24"/>
                  </a:lnTo>
                  <a:lnTo>
                    <a:pt x="202" y="8"/>
                  </a:lnTo>
                  <a:lnTo>
                    <a:pt x="168" y="8"/>
                  </a:lnTo>
                  <a:lnTo>
                    <a:pt x="160" y="40"/>
                  </a:lnTo>
                  <a:lnTo>
                    <a:pt x="118" y="56"/>
                  </a:lnTo>
                  <a:lnTo>
                    <a:pt x="76" y="80"/>
                  </a:lnTo>
                  <a:lnTo>
                    <a:pt x="34" y="88"/>
                  </a:lnTo>
                  <a:lnTo>
                    <a:pt x="0" y="112"/>
                  </a:lnTo>
                  <a:lnTo>
                    <a:pt x="34" y="152"/>
                  </a:lnTo>
                  <a:lnTo>
                    <a:pt x="25" y="176"/>
                  </a:lnTo>
                  <a:lnTo>
                    <a:pt x="84" y="224"/>
                  </a:lnTo>
                  <a:lnTo>
                    <a:pt x="160" y="280"/>
                  </a:lnTo>
                  <a:lnTo>
                    <a:pt x="152" y="288"/>
                  </a:lnTo>
                  <a:lnTo>
                    <a:pt x="194" y="312"/>
                  </a:lnTo>
                  <a:lnTo>
                    <a:pt x="244" y="296"/>
                  </a:lnTo>
                  <a:lnTo>
                    <a:pt x="269" y="248"/>
                  </a:lnTo>
                  <a:lnTo>
                    <a:pt x="345" y="272"/>
                  </a:lnTo>
                  <a:lnTo>
                    <a:pt x="430" y="272"/>
                  </a:lnTo>
                  <a:lnTo>
                    <a:pt x="430" y="280"/>
                  </a:lnTo>
                  <a:lnTo>
                    <a:pt x="455" y="248"/>
                  </a:lnTo>
                  <a:lnTo>
                    <a:pt x="497" y="248"/>
                  </a:lnTo>
                  <a:close/>
                </a:path>
              </a:pathLst>
            </a:custGeom>
            <a:solidFill>
              <a:schemeClr val="tx2">
                <a:lumMod val="10000"/>
              </a:schemeClr>
            </a:solid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45" name="Freeform 49"/>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8"/>
                <a:gd name="T76" fmla="*/ 0 h 200"/>
                <a:gd name="T77" fmla="*/ 278 w 278"/>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46" name="Freeform 50"/>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8"/>
                <a:gd name="T169" fmla="*/ 0 h 416"/>
                <a:gd name="T170" fmla="*/ 548 w 548"/>
                <a:gd name="T171" fmla="*/ 416 h 4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47" name="Freeform 51"/>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8"/>
                <a:gd name="T76" fmla="*/ 0 h 200"/>
                <a:gd name="T77" fmla="*/ 278 w 278"/>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48" name="Freeform 52"/>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8"/>
                <a:gd name="T169" fmla="*/ 0 h 416"/>
                <a:gd name="T170" fmla="*/ 548 w 548"/>
                <a:gd name="T171" fmla="*/ 416 h 4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49" name="Freeform 53"/>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8"/>
                <a:gd name="T103" fmla="*/ 0 h 320"/>
                <a:gd name="T104" fmla="*/ 388 w 388"/>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50" name="Freeform 54"/>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3"/>
                <a:gd name="T130" fmla="*/ 0 h 368"/>
                <a:gd name="T131" fmla="*/ 573 w 573"/>
                <a:gd name="T132" fmla="*/ 368 h 3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51" name="Freeform 55"/>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8"/>
                <a:gd name="T103" fmla="*/ 0 h 320"/>
                <a:gd name="T104" fmla="*/ 388 w 388"/>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52" name="Freeform 56"/>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3"/>
                <a:gd name="T130" fmla="*/ 0 h 368"/>
                <a:gd name="T131" fmla="*/ 573 w 573"/>
                <a:gd name="T132" fmla="*/ 368 h 3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53" name="Freeform 57"/>
            <p:cNvSpPr>
              <a:spLocks/>
            </p:cNvSpPr>
            <p:nvPr/>
          </p:nvSpPr>
          <p:spPr bwMode="auto">
            <a:xfrm>
              <a:off x="4788" y="2760"/>
              <a:ext cx="26" cy="8"/>
            </a:xfrm>
            <a:custGeom>
              <a:avLst/>
              <a:gdLst>
                <a:gd name="T0" fmla="*/ 17 w 26"/>
                <a:gd name="T1" fmla="*/ 8 h 8"/>
                <a:gd name="T2" fmla="*/ 26 w 26"/>
                <a:gd name="T3" fmla="*/ 8 h 8"/>
                <a:gd name="T4" fmla="*/ 0 w 26"/>
                <a:gd name="T5" fmla="*/ 0 h 8"/>
                <a:gd name="T6" fmla="*/ 17 w 26"/>
                <a:gd name="T7" fmla="*/ 8 h 8"/>
                <a:gd name="T8" fmla="*/ 0 60000 65536"/>
                <a:gd name="T9" fmla="*/ 0 60000 65536"/>
                <a:gd name="T10" fmla="*/ 0 60000 65536"/>
                <a:gd name="T11" fmla="*/ 0 60000 65536"/>
                <a:gd name="T12" fmla="*/ 0 w 26"/>
                <a:gd name="T13" fmla="*/ 0 h 8"/>
                <a:gd name="T14" fmla="*/ 26 w 26"/>
                <a:gd name="T15" fmla="*/ 8 h 8"/>
              </a:gdLst>
              <a:ahLst/>
              <a:cxnLst>
                <a:cxn ang="T8">
                  <a:pos x="T0" y="T1"/>
                </a:cxn>
                <a:cxn ang="T9">
                  <a:pos x="T2" y="T3"/>
                </a:cxn>
                <a:cxn ang="T10">
                  <a:pos x="T4" y="T5"/>
                </a:cxn>
                <a:cxn ang="T11">
                  <a:pos x="T6" y="T7"/>
                </a:cxn>
              </a:cxnLst>
              <a:rect l="T12" t="T13" r="T14" b="T15"/>
              <a:pathLst>
                <a:path w="26" h="8">
                  <a:moveTo>
                    <a:pt x="17" y="8"/>
                  </a:moveTo>
                  <a:lnTo>
                    <a:pt x="26" y="8"/>
                  </a:lnTo>
                  <a:lnTo>
                    <a:pt x="0" y="0"/>
                  </a:lnTo>
                  <a:lnTo>
                    <a:pt x="17" y="8"/>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54" name="Freeform 58"/>
            <p:cNvSpPr>
              <a:spLocks/>
            </p:cNvSpPr>
            <p:nvPr/>
          </p:nvSpPr>
          <p:spPr bwMode="auto">
            <a:xfrm>
              <a:off x="4814" y="2768"/>
              <a:ext cx="17" cy="1"/>
            </a:xfrm>
            <a:custGeom>
              <a:avLst/>
              <a:gdLst>
                <a:gd name="T0" fmla="*/ 17 w 17"/>
                <a:gd name="T1" fmla="*/ 0 h 1"/>
                <a:gd name="T2" fmla="*/ 0 w 17"/>
                <a:gd name="T3" fmla="*/ 0 h 1"/>
                <a:gd name="T4" fmla="*/ 17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17" y="0"/>
                  </a:moveTo>
                  <a:lnTo>
                    <a:pt x="0" y="0"/>
                  </a:lnTo>
                  <a:lnTo>
                    <a:pt x="17" y="0"/>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55" name="Line 59"/>
            <p:cNvSpPr>
              <a:spLocks noChangeShapeType="1"/>
            </p:cNvSpPr>
            <p:nvPr/>
          </p:nvSpPr>
          <p:spPr bwMode="auto">
            <a:xfrm flipV="1">
              <a:off x="4805" y="2760"/>
              <a:ext cx="26" cy="8"/>
            </a:xfrm>
            <a:prstGeom prst="line">
              <a:avLst/>
            </a:prstGeom>
            <a:grpFill/>
            <a:ln w="12700">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56" name="Line 60"/>
            <p:cNvSpPr>
              <a:spLocks noChangeShapeType="1"/>
            </p:cNvSpPr>
            <p:nvPr/>
          </p:nvSpPr>
          <p:spPr bwMode="auto">
            <a:xfrm flipV="1">
              <a:off x="4805" y="2760"/>
              <a:ext cx="26" cy="8"/>
            </a:xfrm>
            <a:prstGeom prst="line">
              <a:avLst/>
            </a:prstGeom>
            <a:grpFill/>
            <a:ln w="12700">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57" name="Freeform 61"/>
            <p:cNvSpPr>
              <a:spLocks/>
            </p:cNvSpPr>
            <p:nvPr/>
          </p:nvSpPr>
          <p:spPr bwMode="auto">
            <a:xfrm>
              <a:off x="4780" y="2760"/>
              <a:ext cx="8" cy="1"/>
            </a:xfrm>
            <a:custGeom>
              <a:avLst/>
              <a:gdLst>
                <a:gd name="T0" fmla="*/ 0 w 8"/>
                <a:gd name="T1" fmla="*/ 0 h 1"/>
                <a:gd name="T2" fmla="*/ 8 w 8"/>
                <a:gd name="T3" fmla="*/ 0 h 1"/>
                <a:gd name="T4" fmla="*/ 0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lnTo>
                    <a:pt x="0" y="0"/>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58" name="Freeform 62"/>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 name="T15" fmla="*/ 0 w 26"/>
                <a:gd name="T16" fmla="*/ 0 h 16"/>
                <a:gd name="T17" fmla="*/ 26 w 26"/>
                <a:gd name="T18" fmla="*/ 16 h 16"/>
              </a:gdLst>
              <a:ahLst/>
              <a:cxnLst>
                <a:cxn ang="T10">
                  <a:pos x="T0" y="T1"/>
                </a:cxn>
                <a:cxn ang="T11">
                  <a:pos x="T2" y="T3"/>
                </a:cxn>
                <a:cxn ang="T12">
                  <a:pos x="T4" y="T5"/>
                </a:cxn>
                <a:cxn ang="T13">
                  <a:pos x="T6" y="T7"/>
                </a:cxn>
                <a:cxn ang="T14">
                  <a:pos x="T8" y="T9"/>
                </a:cxn>
              </a:cxnLst>
              <a:rect l="T15" t="T16" r="T17" b="T18"/>
              <a:pathLst>
                <a:path w="26" h="16">
                  <a:moveTo>
                    <a:pt x="26" y="16"/>
                  </a:moveTo>
                  <a:lnTo>
                    <a:pt x="0" y="0"/>
                  </a:lnTo>
                  <a:lnTo>
                    <a:pt x="0" y="8"/>
                  </a:lnTo>
                  <a:lnTo>
                    <a:pt x="17" y="16"/>
                  </a:lnTo>
                  <a:lnTo>
                    <a:pt x="26" y="16"/>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59" name="Freeform 63"/>
            <p:cNvSpPr>
              <a:spLocks/>
            </p:cNvSpPr>
            <p:nvPr/>
          </p:nvSpPr>
          <p:spPr bwMode="auto">
            <a:xfrm>
              <a:off x="4780" y="2760"/>
              <a:ext cx="8" cy="1"/>
            </a:xfrm>
            <a:custGeom>
              <a:avLst/>
              <a:gdLst>
                <a:gd name="T0" fmla="*/ 0 w 8"/>
                <a:gd name="T1" fmla="*/ 0 h 1"/>
                <a:gd name="T2" fmla="*/ 8 w 8"/>
                <a:gd name="T3" fmla="*/ 0 h 1"/>
                <a:gd name="T4" fmla="*/ 0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0"/>
                  </a:lnTo>
                  <a:lnTo>
                    <a:pt x="0" y="0"/>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60" name="Freeform 64"/>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 name="T15" fmla="*/ 0 w 26"/>
                <a:gd name="T16" fmla="*/ 0 h 16"/>
                <a:gd name="T17" fmla="*/ 26 w 26"/>
                <a:gd name="T18" fmla="*/ 16 h 16"/>
              </a:gdLst>
              <a:ahLst/>
              <a:cxnLst>
                <a:cxn ang="T10">
                  <a:pos x="T0" y="T1"/>
                </a:cxn>
                <a:cxn ang="T11">
                  <a:pos x="T2" y="T3"/>
                </a:cxn>
                <a:cxn ang="T12">
                  <a:pos x="T4" y="T5"/>
                </a:cxn>
                <a:cxn ang="T13">
                  <a:pos x="T6" y="T7"/>
                </a:cxn>
                <a:cxn ang="T14">
                  <a:pos x="T8" y="T9"/>
                </a:cxn>
              </a:cxnLst>
              <a:rect l="T15" t="T16" r="T17" b="T18"/>
              <a:pathLst>
                <a:path w="26" h="16">
                  <a:moveTo>
                    <a:pt x="26" y="16"/>
                  </a:moveTo>
                  <a:lnTo>
                    <a:pt x="0" y="0"/>
                  </a:lnTo>
                  <a:lnTo>
                    <a:pt x="0" y="8"/>
                  </a:lnTo>
                  <a:lnTo>
                    <a:pt x="17" y="16"/>
                  </a:lnTo>
                  <a:lnTo>
                    <a:pt x="26" y="16"/>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61" name="Freeform 65"/>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12 w 480"/>
                <a:gd name="T61" fmla="*/ 104 h 232"/>
                <a:gd name="T62" fmla="*/ 438 w 480"/>
                <a:gd name="T63" fmla="*/ 112 h 232"/>
                <a:gd name="T64" fmla="*/ 455 w 480"/>
                <a:gd name="T65" fmla="*/ 112 h 232"/>
                <a:gd name="T66" fmla="*/ 463 w 480"/>
                <a:gd name="T67" fmla="*/ 64 h 232"/>
                <a:gd name="T68" fmla="*/ 480 w 480"/>
                <a:gd name="T69" fmla="*/ 16 h 232"/>
                <a:gd name="T70" fmla="*/ 421 w 480"/>
                <a:gd name="T71" fmla="*/ 8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0"/>
                <a:gd name="T109" fmla="*/ 0 h 232"/>
                <a:gd name="T110" fmla="*/ 480 w 480"/>
                <a:gd name="T111" fmla="*/ 232 h 2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62" name="Freeform 66"/>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504"/>
                <a:gd name="T182" fmla="*/ 438 w 438"/>
                <a:gd name="T183" fmla="*/ 504 h 5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63" name="Freeform 67"/>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04 w 480"/>
                <a:gd name="T61" fmla="*/ 104 h 232"/>
                <a:gd name="T62" fmla="*/ 412 w 480"/>
                <a:gd name="T63" fmla="*/ 104 h 232"/>
                <a:gd name="T64" fmla="*/ 438 w 480"/>
                <a:gd name="T65" fmla="*/ 112 h 232"/>
                <a:gd name="T66" fmla="*/ 455 w 480"/>
                <a:gd name="T67" fmla="*/ 112 h 232"/>
                <a:gd name="T68" fmla="*/ 463 w 480"/>
                <a:gd name="T69" fmla="*/ 64 h 232"/>
                <a:gd name="T70" fmla="*/ 480 w 480"/>
                <a:gd name="T71" fmla="*/ 16 h 232"/>
                <a:gd name="T72" fmla="*/ 421 w 480"/>
                <a:gd name="T73" fmla="*/ 8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0"/>
                <a:gd name="T112" fmla="*/ 0 h 232"/>
                <a:gd name="T113" fmla="*/ 480 w 480"/>
                <a:gd name="T114" fmla="*/ 232 h 2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64" name="Freeform 68"/>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504"/>
                <a:gd name="T182" fmla="*/ 438 w 438"/>
                <a:gd name="T183" fmla="*/ 504 h 5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65" name="Freeform 69"/>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01 w 210"/>
                <a:gd name="T19" fmla="*/ 32 h 352"/>
                <a:gd name="T20" fmla="*/ 84 w 210"/>
                <a:gd name="T21" fmla="*/ 16 h 352"/>
                <a:gd name="T22" fmla="*/ 59 w 210"/>
                <a:gd name="T23" fmla="*/ 16 h 352"/>
                <a:gd name="T24" fmla="*/ 25 w 210"/>
                <a:gd name="T25" fmla="*/ 0 h 352"/>
                <a:gd name="T26" fmla="*/ 0 w 210"/>
                <a:gd name="T27" fmla="*/ 72 h 352"/>
                <a:gd name="T28" fmla="*/ 0 w 210"/>
                <a:gd name="T29" fmla="*/ 80 h 352"/>
                <a:gd name="T30" fmla="*/ 17 w 210"/>
                <a:gd name="T31" fmla="*/ 88 h 352"/>
                <a:gd name="T32" fmla="*/ 33 w 210"/>
                <a:gd name="T33" fmla="*/ 104 h 352"/>
                <a:gd name="T34" fmla="*/ 33 w 210"/>
                <a:gd name="T35" fmla="*/ 120 h 352"/>
                <a:gd name="T36" fmla="*/ 33 w 210"/>
                <a:gd name="T37" fmla="*/ 160 h 352"/>
                <a:gd name="T38" fmla="*/ 42 w 210"/>
                <a:gd name="T39" fmla="*/ 248 h 352"/>
                <a:gd name="T40" fmla="*/ 67 w 210"/>
                <a:gd name="T41" fmla="*/ 288 h 352"/>
                <a:gd name="T42" fmla="*/ 109 w 210"/>
                <a:gd name="T43" fmla="*/ 320 h 352"/>
                <a:gd name="T44" fmla="*/ 135 w 210"/>
                <a:gd name="T45" fmla="*/ 352 h 352"/>
                <a:gd name="T46" fmla="*/ 151 w 210"/>
                <a:gd name="T47" fmla="*/ 344 h 352"/>
                <a:gd name="T48" fmla="*/ 151 w 210"/>
                <a:gd name="T49" fmla="*/ 304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0"/>
                <a:gd name="T76" fmla="*/ 0 h 352"/>
                <a:gd name="T77" fmla="*/ 210 w 210"/>
                <a:gd name="T78" fmla="*/ 352 h 3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66" name="Freeform 70"/>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6"/>
                <a:gd name="T148" fmla="*/ 0 h 704"/>
                <a:gd name="T149" fmla="*/ 606 w 606"/>
                <a:gd name="T150" fmla="*/ 704 h 7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67" name="Freeform 71"/>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35 w 210"/>
                <a:gd name="T19" fmla="*/ 72 h 352"/>
                <a:gd name="T20" fmla="*/ 101 w 210"/>
                <a:gd name="T21" fmla="*/ 32 h 352"/>
                <a:gd name="T22" fmla="*/ 84 w 210"/>
                <a:gd name="T23" fmla="*/ 16 h 352"/>
                <a:gd name="T24" fmla="*/ 59 w 210"/>
                <a:gd name="T25" fmla="*/ 16 h 352"/>
                <a:gd name="T26" fmla="*/ 25 w 210"/>
                <a:gd name="T27" fmla="*/ 0 h 352"/>
                <a:gd name="T28" fmla="*/ 0 w 210"/>
                <a:gd name="T29" fmla="*/ 72 h 352"/>
                <a:gd name="T30" fmla="*/ 0 w 210"/>
                <a:gd name="T31" fmla="*/ 80 h 352"/>
                <a:gd name="T32" fmla="*/ 17 w 210"/>
                <a:gd name="T33" fmla="*/ 88 h 352"/>
                <a:gd name="T34" fmla="*/ 33 w 210"/>
                <a:gd name="T35" fmla="*/ 104 h 352"/>
                <a:gd name="T36" fmla="*/ 33 w 210"/>
                <a:gd name="T37" fmla="*/ 120 h 352"/>
                <a:gd name="T38" fmla="*/ 33 w 210"/>
                <a:gd name="T39" fmla="*/ 160 h 352"/>
                <a:gd name="T40" fmla="*/ 42 w 210"/>
                <a:gd name="T41" fmla="*/ 248 h 352"/>
                <a:gd name="T42" fmla="*/ 67 w 210"/>
                <a:gd name="T43" fmla="*/ 288 h 352"/>
                <a:gd name="T44" fmla="*/ 109 w 210"/>
                <a:gd name="T45" fmla="*/ 320 h 352"/>
                <a:gd name="T46" fmla="*/ 135 w 210"/>
                <a:gd name="T47" fmla="*/ 352 h 352"/>
                <a:gd name="T48" fmla="*/ 151 w 210"/>
                <a:gd name="T49" fmla="*/ 344 h 352"/>
                <a:gd name="T50" fmla="*/ 151 w 210"/>
                <a:gd name="T51" fmla="*/ 304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352"/>
                <a:gd name="T80" fmla="*/ 210 w 210"/>
                <a:gd name="T81" fmla="*/ 352 h 3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68" name="Freeform 72"/>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6"/>
                <a:gd name="T148" fmla="*/ 0 h 704"/>
                <a:gd name="T149" fmla="*/ 606 w 606"/>
                <a:gd name="T150" fmla="*/ 704 h 7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69" name="Freeform 73"/>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34 w 244"/>
                <a:gd name="T7" fmla="*/ 0 h 192"/>
                <a:gd name="T8" fmla="*/ 75 w 244"/>
                <a:gd name="T9" fmla="*/ 24 h 192"/>
                <a:gd name="T10" fmla="*/ 50 w 244"/>
                <a:gd name="T11" fmla="*/ 32 h 192"/>
                <a:gd name="T12" fmla="*/ 25 w 244"/>
                <a:gd name="T13" fmla="*/ 40 h 192"/>
                <a:gd name="T14" fmla="*/ 16 w 244"/>
                <a:gd name="T15" fmla="*/ 72 h 192"/>
                <a:gd name="T16" fmla="*/ 0 w 244"/>
                <a:gd name="T17" fmla="*/ 64 h 192"/>
                <a:gd name="T18" fmla="*/ 0 w 244"/>
                <a:gd name="T19" fmla="*/ 88 h 192"/>
                <a:gd name="T20" fmla="*/ 8 w 244"/>
                <a:gd name="T21" fmla="*/ 144 h 192"/>
                <a:gd name="T22" fmla="*/ 33 w 244"/>
                <a:gd name="T23" fmla="*/ 176 h 192"/>
                <a:gd name="T24" fmla="*/ 59 w 244"/>
                <a:gd name="T25" fmla="*/ 184 h 192"/>
                <a:gd name="T26" fmla="*/ 67 w 244"/>
                <a:gd name="T27" fmla="*/ 192 h 192"/>
                <a:gd name="T28" fmla="*/ 75 w 244"/>
                <a:gd name="T29" fmla="*/ 192 h 192"/>
                <a:gd name="T30" fmla="*/ 109 w 244"/>
                <a:gd name="T31" fmla="*/ 176 h 192"/>
                <a:gd name="T32" fmla="*/ 134 w 244"/>
                <a:gd name="T33" fmla="*/ 176 h 192"/>
                <a:gd name="T34" fmla="*/ 168 w 244"/>
                <a:gd name="T35" fmla="*/ 136 h 192"/>
                <a:gd name="T36" fmla="*/ 236 w 244"/>
                <a:gd name="T37" fmla="*/ 128 h 192"/>
                <a:gd name="T38" fmla="*/ 244 w 244"/>
                <a:gd name="T39" fmla="*/ 104 h 192"/>
                <a:gd name="T40" fmla="*/ 244 w 244"/>
                <a:gd name="T41" fmla="*/ 64 h 192"/>
                <a:gd name="T42" fmla="*/ 227 w 244"/>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4"/>
                <a:gd name="T67" fmla="*/ 0 h 192"/>
                <a:gd name="T68" fmla="*/ 244 w 244"/>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70" name="Freeform 74"/>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55 w 590"/>
                <a:gd name="T107" fmla="*/ 280 h 408"/>
                <a:gd name="T108" fmla="*/ 455 w 590"/>
                <a:gd name="T109" fmla="*/ 256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0"/>
                <a:gd name="T166" fmla="*/ 0 h 408"/>
                <a:gd name="T167" fmla="*/ 590 w 590"/>
                <a:gd name="T168" fmla="*/ 408 h 4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71" name="Freeform 75"/>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77 w 244"/>
                <a:gd name="T7" fmla="*/ 0 h 192"/>
                <a:gd name="T8" fmla="*/ 134 w 244"/>
                <a:gd name="T9" fmla="*/ 0 h 192"/>
                <a:gd name="T10" fmla="*/ 75 w 244"/>
                <a:gd name="T11" fmla="*/ 24 h 192"/>
                <a:gd name="T12" fmla="*/ 50 w 244"/>
                <a:gd name="T13" fmla="*/ 32 h 192"/>
                <a:gd name="T14" fmla="*/ 25 w 244"/>
                <a:gd name="T15" fmla="*/ 40 h 192"/>
                <a:gd name="T16" fmla="*/ 16 w 244"/>
                <a:gd name="T17" fmla="*/ 72 h 192"/>
                <a:gd name="T18" fmla="*/ 0 w 244"/>
                <a:gd name="T19" fmla="*/ 64 h 192"/>
                <a:gd name="T20" fmla="*/ 0 w 244"/>
                <a:gd name="T21" fmla="*/ 88 h 192"/>
                <a:gd name="T22" fmla="*/ 8 w 244"/>
                <a:gd name="T23" fmla="*/ 144 h 192"/>
                <a:gd name="T24" fmla="*/ 33 w 244"/>
                <a:gd name="T25" fmla="*/ 176 h 192"/>
                <a:gd name="T26" fmla="*/ 59 w 244"/>
                <a:gd name="T27" fmla="*/ 184 h 192"/>
                <a:gd name="T28" fmla="*/ 67 w 244"/>
                <a:gd name="T29" fmla="*/ 192 h 192"/>
                <a:gd name="T30" fmla="*/ 75 w 244"/>
                <a:gd name="T31" fmla="*/ 192 h 192"/>
                <a:gd name="T32" fmla="*/ 109 w 244"/>
                <a:gd name="T33" fmla="*/ 176 h 192"/>
                <a:gd name="T34" fmla="*/ 134 w 244"/>
                <a:gd name="T35" fmla="*/ 176 h 192"/>
                <a:gd name="T36" fmla="*/ 168 w 244"/>
                <a:gd name="T37" fmla="*/ 136 h 192"/>
                <a:gd name="T38" fmla="*/ 236 w 244"/>
                <a:gd name="T39" fmla="*/ 128 h 192"/>
                <a:gd name="T40" fmla="*/ 244 w 244"/>
                <a:gd name="T41" fmla="*/ 104 h 192"/>
                <a:gd name="T42" fmla="*/ 244 w 244"/>
                <a:gd name="T43" fmla="*/ 64 h 192"/>
                <a:gd name="T44" fmla="*/ 227 w 244"/>
                <a:gd name="T45" fmla="*/ 32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4"/>
                <a:gd name="T70" fmla="*/ 0 h 192"/>
                <a:gd name="T71" fmla="*/ 244 w 244"/>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72" name="Freeform 76"/>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47 w 590"/>
                <a:gd name="T107" fmla="*/ 296 h 408"/>
                <a:gd name="T108" fmla="*/ 455 w 590"/>
                <a:gd name="T109" fmla="*/ 280 h 408"/>
                <a:gd name="T110" fmla="*/ 455 w 590"/>
                <a:gd name="T111" fmla="*/ 256 h 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0"/>
                <a:gd name="T169" fmla="*/ 0 h 408"/>
                <a:gd name="T170" fmla="*/ 590 w 590"/>
                <a:gd name="T171" fmla="*/ 408 h 4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73" name="Freeform 72"/>
            <p:cNvSpPr>
              <a:spLocks/>
            </p:cNvSpPr>
            <p:nvPr/>
          </p:nvSpPr>
          <p:spPr bwMode="auto">
            <a:xfrm>
              <a:off x="5446" y="3496"/>
              <a:ext cx="308" cy="184"/>
            </a:xfrm>
            <a:custGeom>
              <a:avLst/>
              <a:gdLst>
                <a:gd name="T0" fmla="*/ 244 w 308"/>
                <a:gd name="T1" fmla="*/ 56 h 184"/>
                <a:gd name="T2" fmla="*/ 278 w 308"/>
                <a:gd name="T3" fmla="*/ 72 h 184"/>
                <a:gd name="T4" fmla="*/ 244 w 308"/>
                <a:gd name="T5" fmla="*/ 88 h 184"/>
                <a:gd name="T6" fmla="*/ 202 w 308"/>
                <a:gd name="T7" fmla="*/ 88 h 184"/>
                <a:gd name="T8" fmla="*/ 134 w 308"/>
                <a:gd name="T9" fmla="*/ 120 h 184"/>
                <a:gd name="T10" fmla="*/ 109 w 308"/>
                <a:gd name="T11" fmla="*/ 120 h 184"/>
                <a:gd name="T12" fmla="*/ 92 w 308"/>
                <a:gd name="T13" fmla="*/ 120 h 184"/>
                <a:gd name="T14" fmla="*/ 50 w 308"/>
                <a:gd name="T15" fmla="*/ 128 h 184"/>
                <a:gd name="T16" fmla="*/ 25 w 308"/>
                <a:gd name="T17" fmla="*/ 152 h 184"/>
                <a:gd name="T18" fmla="*/ 0 w 308"/>
                <a:gd name="T19" fmla="*/ 184 h 184"/>
                <a:gd name="T20" fmla="*/ 0 w 308"/>
                <a:gd name="T21" fmla="*/ 168 h 184"/>
                <a:gd name="T22" fmla="*/ 17 w 308"/>
                <a:gd name="T23" fmla="*/ 152 h 184"/>
                <a:gd name="T24" fmla="*/ 42 w 308"/>
                <a:gd name="T25" fmla="*/ 120 h 184"/>
                <a:gd name="T26" fmla="*/ 84 w 308"/>
                <a:gd name="T27" fmla="*/ 88 h 184"/>
                <a:gd name="T28" fmla="*/ 92 w 308"/>
                <a:gd name="T29" fmla="*/ 40 h 184"/>
                <a:gd name="T30" fmla="*/ 143 w 308"/>
                <a:gd name="T31" fmla="*/ 24 h 184"/>
                <a:gd name="T32" fmla="*/ 193 w 308"/>
                <a:gd name="T33" fmla="*/ 16 h 184"/>
                <a:gd name="T34" fmla="*/ 244 w 308"/>
                <a:gd name="T35" fmla="*/ 0 h 184"/>
                <a:gd name="T36" fmla="*/ 252 w 308"/>
                <a:gd name="T37" fmla="*/ 0 h 184"/>
                <a:gd name="T38" fmla="*/ 261 w 308"/>
                <a:gd name="T39" fmla="*/ 16 h 184"/>
                <a:gd name="T40" fmla="*/ 303 w 308"/>
                <a:gd name="T41" fmla="*/ 24 h 184"/>
                <a:gd name="T42" fmla="*/ 308 w 308"/>
                <a:gd name="T43" fmla="*/ 24 h 184"/>
                <a:gd name="T44" fmla="*/ 286 w 308"/>
                <a:gd name="T45" fmla="*/ 32 h 184"/>
                <a:gd name="T46" fmla="*/ 244 w 308"/>
                <a:gd name="T47" fmla="*/ 56 h 184"/>
                <a:gd name="T48" fmla="*/ 244 w 308"/>
                <a:gd name="T49" fmla="*/ 56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8"/>
                <a:gd name="T76" fmla="*/ 0 h 184"/>
                <a:gd name="T77" fmla="*/ 308 w 308"/>
                <a:gd name="T78" fmla="*/ 184 h 1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8" h="184">
                  <a:moveTo>
                    <a:pt x="244" y="56"/>
                  </a:moveTo>
                  <a:lnTo>
                    <a:pt x="278" y="72"/>
                  </a:lnTo>
                  <a:lnTo>
                    <a:pt x="244" y="88"/>
                  </a:lnTo>
                  <a:lnTo>
                    <a:pt x="202" y="88"/>
                  </a:lnTo>
                  <a:lnTo>
                    <a:pt x="134" y="120"/>
                  </a:lnTo>
                  <a:lnTo>
                    <a:pt x="109" y="120"/>
                  </a:lnTo>
                  <a:lnTo>
                    <a:pt x="92" y="120"/>
                  </a:lnTo>
                  <a:lnTo>
                    <a:pt x="50" y="128"/>
                  </a:lnTo>
                  <a:lnTo>
                    <a:pt x="25" y="152"/>
                  </a:lnTo>
                  <a:lnTo>
                    <a:pt x="0" y="184"/>
                  </a:lnTo>
                  <a:lnTo>
                    <a:pt x="0" y="168"/>
                  </a:lnTo>
                  <a:lnTo>
                    <a:pt x="17" y="152"/>
                  </a:lnTo>
                  <a:lnTo>
                    <a:pt x="42" y="120"/>
                  </a:lnTo>
                  <a:lnTo>
                    <a:pt x="84" y="88"/>
                  </a:lnTo>
                  <a:lnTo>
                    <a:pt x="92" y="40"/>
                  </a:lnTo>
                  <a:lnTo>
                    <a:pt x="143" y="24"/>
                  </a:lnTo>
                  <a:lnTo>
                    <a:pt x="193" y="16"/>
                  </a:lnTo>
                  <a:lnTo>
                    <a:pt x="244" y="0"/>
                  </a:lnTo>
                  <a:lnTo>
                    <a:pt x="252" y="0"/>
                  </a:lnTo>
                  <a:lnTo>
                    <a:pt x="261" y="16"/>
                  </a:lnTo>
                  <a:lnTo>
                    <a:pt x="303" y="24"/>
                  </a:lnTo>
                  <a:lnTo>
                    <a:pt x="308" y="24"/>
                  </a:lnTo>
                  <a:lnTo>
                    <a:pt x="286" y="32"/>
                  </a:lnTo>
                  <a:lnTo>
                    <a:pt x="244" y="56"/>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74" name="Freeform 73"/>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60 w 893"/>
                <a:gd name="T35" fmla="*/ 128 h 592"/>
                <a:gd name="T36" fmla="*/ 135 w 893"/>
                <a:gd name="T37" fmla="*/ 168 h 592"/>
                <a:gd name="T38" fmla="*/ 110 w 893"/>
                <a:gd name="T39" fmla="*/ 224 h 592"/>
                <a:gd name="T40" fmla="*/ 84 w 893"/>
                <a:gd name="T41" fmla="*/ 256 h 592"/>
                <a:gd name="T42" fmla="*/ 76 w 893"/>
                <a:gd name="T43" fmla="*/ 280 h 592"/>
                <a:gd name="T44" fmla="*/ 67 w 893"/>
                <a:gd name="T45" fmla="*/ 320 h 592"/>
                <a:gd name="T46" fmla="*/ 51 w 893"/>
                <a:gd name="T47" fmla="*/ 328 h 592"/>
                <a:gd name="T48" fmla="*/ 25 w 893"/>
                <a:gd name="T49" fmla="*/ 344 h 592"/>
                <a:gd name="T50" fmla="*/ 0 w 893"/>
                <a:gd name="T51" fmla="*/ 352 h 592"/>
                <a:gd name="T52" fmla="*/ 17 w 893"/>
                <a:gd name="T53" fmla="*/ 368 h 592"/>
                <a:gd name="T54" fmla="*/ 51 w 893"/>
                <a:gd name="T55" fmla="*/ 392 h 592"/>
                <a:gd name="T56" fmla="*/ 59 w 893"/>
                <a:gd name="T57" fmla="*/ 416 h 592"/>
                <a:gd name="T58" fmla="*/ 93 w 893"/>
                <a:gd name="T59" fmla="*/ 440 h 592"/>
                <a:gd name="T60" fmla="*/ 135 w 893"/>
                <a:gd name="T61" fmla="*/ 456 h 592"/>
                <a:gd name="T62" fmla="*/ 118 w 893"/>
                <a:gd name="T63" fmla="*/ 488 h 592"/>
                <a:gd name="T64" fmla="*/ 160 w 893"/>
                <a:gd name="T65" fmla="*/ 496 h 592"/>
                <a:gd name="T66" fmla="*/ 202 w 893"/>
                <a:gd name="T67" fmla="*/ 512 h 592"/>
                <a:gd name="T68" fmla="*/ 244 w 893"/>
                <a:gd name="T69" fmla="*/ 488 h 592"/>
                <a:gd name="T70" fmla="*/ 244 w 893"/>
                <a:gd name="T71" fmla="*/ 528 h 592"/>
                <a:gd name="T72" fmla="*/ 261 w 893"/>
                <a:gd name="T73" fmla="*/ 536 h 592"/>
                <a:gd name="T74" fmla="*/ 253 w 893"/>
                <a:gd name="T75" fmla="*/ 544 h 592"/>
                <a:gd name="T76" fmla="*/ 287 w 893"/>
                <a:gd name="T77" fmla="*/ 560 h 592"/>
                <a:gd name="T78" fmla="*/ 287 w 893"/>
                <a:gd name="T79" fmla="*/ 584 h 592"/>
                <a:gd name="T80" fmla="*/ 320 w 893"/>
                <a:gd name="T81" fmla="*/ 592 h 592"/>
                <a:gd name="T82" fmla="*/ 413 w 893"/>
                <a:gd name="T83" fmla="*/ 592 h 592"/>
                <a:gd name="T84" fmla="*/ 438 w 893"/>
                <a:gd name="T85" fmla="*/ 568 h 592"/>
                <a:gd name="T86" fmla="*/ 463 w 893"/>
                <a:gd name="T87" fmla="*/ 568 h 592"/>
                <a:gd name="T88" fmla="*/ 514 w 893"/>
                <a:gd name="T89" fmla="*/ 568 h 592"/>
                <a:gd name="T90" fmla="*/ 565 w 893"/>
                <a:gd name="T91" fmla="*/ 560 h 592"/>
                <a:gd name="T92" fmla="*/ 607 w 893"/>
                <a:gd name="T93" fmla="*/ 504 h 592"/>
                <a:gd name="T94" fmla="*/ 657 w 893"/>
                <a:gd name="T95" fmla="*/ 488 h 592"/>
                <a:gd name="T96" fmla="*/ 699 w 893"/>
                <a:gd name="T97" fmla="*/ 480 h 592"/>
                <a:gd name="T98" fmla="*/ 725 w 893"/>
                <a:gd name="T99" fmla="*/ 488 h 592"/>
                <a:gd name="T100" fmla="*/ 767 w 893"/>
                <a:gd name="T101" fmla="*/ 480 h 592"/>
                <a:gd name="T102" fmla="*/ 775 w 893"/>
                <a:gd name="T103" fmla="*/ 496 h 592"/>
                <a:gd name="T104" fmla="*/ 826 w 893"/>
                <a:gd name="T105" fmla="*/ 496 h 592"/>
                <a:gd name="T106" fmla="*/ 834 w 893"/>
                <a:gd name="T107" fmla="*/ 416 h 592"/>
                <a:gd name="T108" fmla="*/ 851 w 893"/>
                <a:gd name="T109" fmla="*/ 376 h 592"/>
                <a:gd name="T110" fmla="*/ 885 w 893"/>
                <a:gd name="T111" fmla="*/ 336 h 592"/>
                <a:gd name="T112" fmla="*/ 893 w 893"/>
                <a:gd name="T113" fmla="*/ 312 h 592"/>
                <a:gd name="T114" fmla="*/ 876 w 893"/>
                <a:gd name="T115" fmla="*/ 288 h 592"/>
                <a:gd name="T116" fmla="*/ 834 w 893"/>
                <a:gd name="T117" fmla="*/ 288 h 592"/>
                <a:gd name="T118" fmla="*/ 784 w 893"/>
                <a:gd name="T119" fmla="*/ 312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3"/>
                <a:gd name="T181" fmla="*/ 0 h 592"/>
                <a:gd name="T182" fmla="*/ 893 w 893"/>
                <a:gd name="T183" fmla="*/ 592 h 5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75" name="Freeform 74"/>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4"/>
                <a:gd name="T73" fmla="*/ 0 h 336"/>
                <a:gd name="T74" fmla="*/ 354 w 354"/>
                <a:gd name="T75" fmla="*/ 336 h 3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76" name="Freeform 75"/>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85 w 893"/>
                <a:gd name="T35" fmla="*/ 104 h 592"/>
                <a:gd name="T36" fmla="*/ 160 w 893"/>
                <a:gd name="T37" fmla="*/ 128 h 592"/>
                <a:gd name="T38" fmla="*/ 135 w 893"/>
                <a:gd name="T39" fmla="*/ 168 h 592"/>
                <a:gd name="T40" fmla="*/ 110 w 893"/>
                <a:gd name="T41" fmla="*/ 224 h 592"/>
                <a:gd name="T42" fmla="*/ 84 w 893"/>
                <a:gd name="T43" fmla="*/ 256 h 592"/>
                <a:gd name="T44" fmla="*/ 76 w 893"/>
                <a:gd name="T45" fmla="*/ 280 h 592"/>
                <a:gd name="T46" fmla="*/ 67 w 893"/>
                <a:gd name="T47" fmla="*/ 320 h 592"/>
                <a:gd name="T48" fmla="*/ 51 w 893"/>
                <a:gd name="T49" fmla="*/ 328 h 592"/>
                <a:gd name="T50" fmla="*/ 25 w 893"/>
                <a:gd name="T51" fmla="*/ 344 h 592"/>
                <a:gd name="T52" fmla="*/ 0 w 893"/>
                <a:gd name="T53" fmla="*/ 352 h 592"/>
                <a:gd name="T54" fmla="*/ 17 w 893"/>
                <a:gd name="T55" fmla="*/ 368 h 592"/>
                <a:gd name="T56" fmla="*/ 51 w 893"/>
                <a:gd name="T57" fmla="*/ 392 h 592"/>
                <a:gd name="T58" fmla="*/ 59 w 893"/>
                <a:gd name="T59" fmla="*/ 416 h 592"/>
                <a:gd name="T60" fmla="*/ 93 w 893"/>
                <a:gd name="T61" fmla="*/ 440 h 592"/>
                <a:gd name="T62" fmla="*/ 135 w 893"/>
                <a:gd name="T63" fmla="*/ 456 h 592"/>
                <a:gd name="T64" fmla="*/ 118 w 893"/>
                <a:gd name="T65" fmla="*/ 488 h 592"/>
                <a:gd name="T66" fmla="*/ 160 w 893"/>
                <a:gd name="T67" fmla="*/ 496 h 592"/>
                <a:gd name="T68" fmla="*/ 202 w 893"/>
                <a:gd name="T69" fmla="*/ 512 h 592"/>
                <a:gd name="T70" fmla="*/ 244 w 893"/>
                <a:gd name="T71" fmla="*/ 488 h 592"/>
                <a:gd name="T72" fmla="*/ 244 w 893"/>
                <a:gd name="T73" fmla="*/ 528 h 592"/>
                <a:gd name="T74" fmla="*/ 261 w 893"/>
                <a:gd name="T75" fmla="*/ 536 h 592"/>
                <a:gd name="T76" fmla="*/ 253 w 893"/>
                <a:gd name="T77" fmla="*/ 544 h 592"/>
                <a:gd name="T78" fmla="*/ 287 w 893"/>
                <a:gd name="T79" fmla="*/ 560 h 592"/>
                <a:gd name="T80" fmla="*/ 287 w 893"/>
                <a:gd name="T81" fmla="*/ 584 h 592"/>
                <a:gd name="T82" fmla="*/ 320 w 893"/>
                <a:gd name="T83" fmla="*/ 592 h 592"/>
                <a:gd name="T84" fmla="*/ 413 w 893"/>
                <a:gd name="T85" fmla="*/ 592 h 592"/>
                <a:gd name="T86" fmla="*/ 438 w 893"/>
                <a:gd name="T87" fmla="*/ 568 h 592"/>
                <a:gd name="T88" fmla="*/ 463 w 893"/>
                <a:gd name="T89" fmla="*/ 568 h 592"/>
                <a:gd name="T90" fmla="*/ 514 w 893"/>
                <a:gd name="T91" fmla="*/ 568 h 592"/>
                <a:gd name="T92" fmla="*/ 565 w 893"/>
                <a:gd name="T93" fmla="*/ 560 h 592"/>
                <a:gd name="T94" fmla="*/ 607 w 893"/>
                <a:gd name="T95" fmla="*/ 504 h 592"/>
                <a:gd name="T96" fmla="*/ 657 w 893"/>
                <a:gd name="T97" fmla="*/ 488 h 592"/>
                <a:gd name="T98" fmla="*/ 699 w 893"/>
                <a:gd name="T99" fmla="*/ 480 h 592"/>
                <a:gd name="T100" fmla="*/ 725 w 893"/>
                <a:gd name="T101" fmla="*/ 488 h 592"/>
                <a:gd name="T102" fmla="*/ 767 w 893"/>
                <a:gd name="T103" fmla="*/ 480 h 592"/>
                <a:gd name="T104" fmla="*/ 775 w 893"/>
                <a:gd name="T105" fmla="*/ 496 h 592"/>
                <a:gd name="T106" fmla="*/ 826 w 893"/>
                <a:gd name="T107" fmla="*/ 496 h 592"/>
                <a:gd name="T108" fmla="*/ 834 w 893"/>
                <a:gd name="T109" fmla="*/ 416 h 592"/>
                <a:gd name="T110" fmla="*/ 851 w 893"/>
                <a:gd name="T111" fmla="*/ 376 h 592"/>
                <a:gd name="T112" fmla="*/ 885 w 893"/>
                <a:gd name="T113" fmla="*/ 336 h 592"/>
                <a:gd name="T114" fmla="*/ 893 w 893"/>
                <a:gd name="T115" fmla="*/ 312 h 592"/>
                <a:gd name="T116" fmla="*/ 876 w 893"/>
                <a:gd name="T117" fmla="*/ 288 h 592"/>
                <a:gd name="T118" fmla="*/ 834 w 893"/>
                <a:gd name="T119" fmla="*/ 288 h 592"/>
                <a:gd name="T120" fmla="*/ 784 w 893"/>
                <a:gd name="T121" fmla="*/ 312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3"/>
                <a:gd name="T184" fmla="*/ 0 h 592"/>
                <a:gd name="T185" fmla="*/ 893 w 893"/>
                <a:gd name="T186" fmla="*/ 592 h 5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77" name="Freeform 76"/>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4"/>
                <a:gd name="T73" fmla="*/ 0 h 336"/>
                <a:gd name="T74" fmla="*/ 354 w 354"/>
                <a:gd name="T75" fmla="*/ 336 h 3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78" name="Freeform 77"/>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64 w 860"/>
                <a:gd name="T93" fmla="*/ 640 h 656"/>
                <a:gd name="T94" fmla="*/ 497 w 860"/>
                <a:gd name="T95" fmla="*/ 616 h 656"/>
                <a:gd name="T96" fmla="*/ 523 w 860"/>
                <a:gd name="T97" fmla="*/ 640 h 656"/>
                <a:gd name="T98" fmla="*/ 531 w 860"/>
                <a:gd name="T99" fmla="*/ 656 h 656"/>
                <a:gd name="T100" fmla="*/ 556 w 860"/>
                <a:gd name="T101" fmla="*/ 656 h 656"/>
                <a:gd name="T102" fmla="*/ 581 w 860"/>
                <a:gd name="T103" fmla="*/ 632 h 656"/>
                <a:gd name="T104" fmla="*/ 615 w 860"/>
                <a:gd name="T105" fmla="*/ 632 h 656"/>
                <a:gd name="T106" fmla="*/ 640 w 860"/>
                <a:gd name="T107" fmla="*/ 616 h 656"/>
                <a:gd name="T108" fmla="*/ 683 w 860"/>
                <a:gd name="T109" fmla="*/ 616 h 656"/>
                <a:gd name="T110" fmla="*/ 708 w 860"/>
                <a:gd name="T111" fmla="*/ 624 h 656"/>
                <a:gd name="T112" fmla="*/ 767 w 860"/>
                <a:gd name="T113" fmla="*/ 632 h 656"/>
                <a:gd name="T114" fmla="*/ 758 w 860"/>
                <a:gd name="T115" fmla="*/ 640 h 656"/>
                <a:gd name="T116" fmla="*/ 792 w 860"/>
                <a:gd name="T117" fmla="*/ 632 h 656"/>
                <a:gd name="T118" fmla="*/ 775 w 860"/>
                <a:gd name="T119" fmla="*/ 560 h 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0"/>
                <a:gd name="T181" fmla="*/ 0 h 656"/>
                <a:gd name="T182" fmla="*/ 860 w 860"/>
                <a:gd name="T183" fmla="*/ 656 h 6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79" name="Freeform 78"/>
            <p:cNvSpPr>
              <a:spLocks/>
            </p:cNvSpPr>
            <p:nvPr/>
          </p:nvSpPr>
          <p:spPr bwMode="auto">
            <a:xfrm>
              <a:off x="4536" y="1976"/>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12"/>
                <a:gd name="T38" fmla="*/ 210 w 2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80" name="Freeform 79"/>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38 w 860"/>
                <a:gd name="T93" fmla="*/ 624 h 656"/>
                <a:gd name="T94" fmla="*/ 464 w 860"/>
                <a:gd name="T95" fmla="*/ 640 h 656"/>
                <a:gd name="T96" fmla="*/ 497 w 860"/>
                <a:gd name="T97" fmla="*/ 616 h 656"/>
                <a:gd name="T98" fmla="*/ 523 w 860"/>
                <a:gd name="T99" fmla="*/ 640 h 656"/>
                <a:gd name="T100" fmla="*/ 531 w 860"/>
                <a:gd name="T101" fmla="*/ 656 h 656"/>
                <a:gd name="T102" fmla="*/ 556 w 860"/>
                <a:gd name="T103" fmla="*/ 656 h 656"/>
                <a:gd name="T104" fmla="*/ 581 w 860"/>
                <a:gd name="T105" fmla="*/ 632 h 656"/>
                <a:gd name="T106" fmla="*/ 615 w 860"/>
                <a:gd name="T107" fmla="*/ 632 h 656"/>
                <a:gd name="T108" fmla="*/ 640 w 860"/>
                <a:gd name="T109" fmla="*/ 616 h 656"/>
                <a:gd name="T110" fmla="*/ 683 w 860"/>
                <a:gd name="T111" fmla="*/ 616 h 656"/>
                <a:gd name="T112" fmla="*/ 708 w 860"/>
                <a:gd name="T113" fmla="*/ 624 h 656"/>
                <a:gd name="T114" fmla="*/ 767 w 860"/>
                <a:gd name="T115" fmla="*/ 632 h 656"/>
                <a:gd name="T116" fmla="*/ 758 w 860"/>
                <a:gd name="T117" fmla="*/ 640 h 656"/>
                <a:gd name="T118" fmla="*/ 792 w 860"/>
                <a:gd name="T119" fmla="*/ 632 h 656"/>
                <a:gd name="T120" fmla="*/ 775 w 860"/>
                <a:gd name="T121" fmla="*/ 560 h 6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0"/>
                <a:gd name="T184" fmla="*/ 0 h 656"/>
                <a:gd name="T185" fmla="*/ 860 w 860"/>
                <a:gd name="T186" fmla="*/ 656 h 6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81" name="Freeform 80"/>
            <p:cNvSpPr>
              <a:spLocks/>
            </p:cNvSpPr>
            <p:nvPr/>
          </p:nvSpPr>
          <p:spPr bwMode="auto">
            <a:xfrm>
              <a:off x="4536" y="1968"/>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12"/>
                <a:gd name="T38" fmla="*/ 210 w 2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82" name="Freeform 81"/>
            <p:cNvSpPr>
              <a:spLocks/>
            </p:cNvSpPr>
            <p:nvPr/>
          </p:nvSpPr>
          <p:spPr bwMode="auto">
            <a:xfrm>
              <a:off x="4578" y="1792"/>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5"/>
                <a:gd name="T115" fmla="*/ 0 h 320"/>
                <a:gd name="T116" fmla="*/ 455 w 455"/>
                <a:gd name="T117" fmla="*/ 320 h 3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83" name="Freeform 82"/>
            <p:cNvSpPr>
              <a:spLocks/>
            </p:cNvSpPr>
            <p:nvPr/>
          </p:nvSpPr>
          <p:spPr bwMode="auto">
            <a:xfrm>
              <a:off x="4831" y="2096"/>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9"/>
                <a:gd name="T112" fmla="*/ 0 h 928"/>
                <a:gd name="T113" fmla="*/ 969 w 969"/>
                <a:gd name="T114" fmla="*/ 928 h 9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84" name="Freeform 83"/>
            <p:cNvSpPr>
              <a:spLocks/>
            </p:cNvSpPr>
            <p:nvPr/>
          </p:nvSpPr>
          <p:spPr bwMode="auto">
            <a:xfrm>
              <a:off x="4578" y="1784"/>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5"/>
                <a:gd name="T115" fmla="*/ 0 h 320"/>
                <a:gd name="T116" fmla="*/ 455 w 455"/>
                <a:gd name="T117" fmla="*/ 320 h 3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85" name="Freeform 84"/>
            <p:cNvSpPr>
              <a:spLocks/>
            </p:cNvSpPr>
            <p:nvPr/>
          </p:nvSpPr>
          <p:spPr bwMode="auto">
            <a:xfrm>
              <a:off x="4831" y="2088"/>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9"/>
                <a:gd name="T112" fmla="*/ 0 h 928"/>
                <a:gd name="T113" fmla="*/ 969 w 969"/>
                <a:gd name="T114" fmla="*/ 928 h 9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86" name="Freeform 85"/>
            <p:cNvSpPr>
              <a:spLocks/>
            </p:cNvSpPr>
            <p:nvPr/>
          </p:nvSpPr>
          <p:spPr bwMode="auto">
            <a:xfrm>
              <a:off x="4822" y="1768"/>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110 w 725"/>
                <a:gd name="T51" fmla="*/ 576 h 600"/>
                <a:gd name="T52" fmla="*/ 211 w 725"/>
                <a:gd name="T53" fmla="*/ 544 h 600"/>
                <a:gd name="T54" fmla="*/ 362 w 725"/>
                <a:gd name="T55" fmla="*/ 528 h 600"/>
                <a:gd name="T56" fmla="*/ 421 w 725"/>
                <a:gd name="T57" fmla="*/ 528 h 600"/>
                <a:gd name="T58" fmla="*/ 489 w 725"/>
                <a:gd name="T59" fmla="*/ 544 h 600"/>
                <a:gd name="T60" fmla="*/ 539 w 725"/>
                <a:gd name="T61" fmla="*/ 528 h 600"/>
                <a:gd name="T62" fmla="*/ 632 w 725"/>
                <a:gd name="T63" fmla="*/ 520 h 600"/>
                <a:gd name="T64" fmla="*/ 641 w 725"/>
                <a:gd name="T65" fmla="*/ 424 h 600"/>
                <a:gd name="T66" fmla="*/ 674 w 725"/>
                <a:gd name="T67" fmla="*/ 368 h 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5"/>
                <a:gd name="T103" fmla="*/ 0 h 600"/>
                <a:gd name="T104" fmla="*/ 725 w 725"/>
                <a:gd name="T105" fmla="*/ 600 h 6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87" name="Freeform 86"/>
            <p:cNvSpPr>
              <a:spLocks/>
            </p:cNvSpPr>
            <p:nvPr/>
          </p:nvSpPr>
          <p:spPr bwMode="auto">
            <a:xfrm>
              <a:off x="4569" y="1600"/>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280"/>
                <a:gd name="T110" fmla="*/ 531 w 531"/>
                <a:gd name="T111" fmla="*/ 280 h 2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88" name="Freeform 87"/>
            <p:cNvSpPr>
              <a:spLocks/>
            </p:cNvSpPr>
            <p:nvPr/>
          </p:nvSpPr>
          <p:spPr bwMode="auto">
            <a:xfrm>
              <a:off x="4822" y="1760"/>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93 w 725"/>
                <a:gd name="T51" fmla="*/ 600 h 600"/>
                <a:gd name="T52" fmla="*/ 152 w 725"/>
                <a:gd name="T53" fmla="*/ 552 h 600"/>
                <a:gd name="T54" fmla="*/ 303 w 725"/>
                <a:gd name="T55" fmla="*/ 536 h 600"/>
                <a:gd name="T56" fmla="*/ 396 w 725"/>
                <a:gd name="T57" fmla="*/ 552 h 600"/>
                <a:gd name="T58" fmla="*/ 455 w 725"/>
                <a:gd name="T59" fmla="*/ 528 h 600"/>
                <a:gd name="T60" fmla="*/ 514 w 725"/>
                <a:gd name="T61" fmla="*/ 512 h 600"/>
                <a:gd name="T62" fmla="*/ 582 w 725"/>
                <a:gd name="T63" fmla="*/ 504 h 600"/>
                <a:gd name="T64" fmla="*/ 624 w 725"/>
                <a:gd name="T65" fmla="*/ 488 h 600"/>
                <a:gd name="T66" fmla="*/ 700 w 725"/>
                <a:gd name="T67" fmla="*/ 400 h 600"/>
                <a:gd name="T68" fmla="*/ 657 w 725"/>
                <a:gd name="T69" fmla="*/ 344 h 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5"/>
                <a:gd name="T106" fmla="*/ 0 h 600"/>
                <a:gd name="T107" fmla="*/ 725 w 725"/>
                <a:gd name="T108" fmla="*/ 600 h 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89" name="Freeform 88"/>
            <p:cNvSpPr>
              <a:spLocks/>
            </p:cNvSpPr>
            <p:nvPr/>
          </p:nvSpPr>
          <p:spPr bwMode="auto">
            <a:xfrm>
              <a:off x="4569" y="1592"/>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280"/>
                <a:gd name="T110" fmla="*/ 531 w 531"/>
                <a:gd name="T111" fmla="*/ 280 h 2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90" name="Freeform 89"/>
            <p:cNvSpPr>
              <a:spLocks/>
            </p:cNvSpPr>
            <p:nvPr/>
          </p:nvSpPr>
          <p:spPr bwMode="auto">
            <a:xfrm>
              <a:off x="4679" y="1392"/>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248"/>
                <a:gd name="T74" fmla="*/ 337 w 337"/>
                <a:gd name="T75" fmla="*/ 248 h 2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91" name="Freeform 98"/>
            <p:cNvSpPr>
              <a:spLocks/>
            </p:cNvSpPr>
            <p:nvPr/>
          </p:nvSpPr>
          <p:spPr bwMode="auto">
            <a:xfrm>
              <a:off x="4679" y="1384"/>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248"/>
                <a:gd name="T74" fmla="*/ 337 w 337"/>
                <a:gd name="T75" fmla="*/ 248 h 2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92" name="Freeform 100"/>
            <p:cNvSpPr>
              <a:spLocks/>
            </p:cNvSpPr>
            <p:nvPr/>
          </p:nvSpPr>
          <p:spPr bwMode="auto">
            <a:xfrm>
              <a:off x="4274" y="130"/>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1"/>
                <a:gd name="T97" fmla="*/ 0 h 1272"/>
                <a:gd name="T98" fmla="*/ 801 w 801"/>
                <a:gd name="T99" fmla="*/ 1272 h 12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93" name="Freeform 101"/>
            <p:cNvSpPr>
              <a:spLocks/>
            </p:cNvSpPr>
            <p:nvPr/>
          </p:nvSpPr>
          <p:spPr bwMode="auto">
            <a:xfrm>
              <a:off x="3845" y="306"/>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1"/>
                <a:gd name="T130" fmla="*/ 0 h 1696"/>
                <a:gd name="T131" fmla="*/ 691 w 691"/>
                <a:gd name="T132" fmla="*/ 1696 h 16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94" name="Freeform 102"/>
            <p:cNvSpPr>
              <a:spLocks/>
            </p:cNvSpPr>
            <p:nvPr/>
          </p:nvSpPr>
          <p:spPr bwMode="auto">
            <a:xfrm>
              <a:off x="4274" y="128"/>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1"/>
                <a:gd name="T97" fmla="*/ 0 h 1272"/>
                <a:gd name="T98" fmla="*/ 801 w 801"/>
                <a:gd name="T99" fmla="*/ 1272 h 12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95" name="Freeform 103"/>
            <p:cNvSpPr>
              <a:spLocks/>
            </p:cNvSpPr>
            <p:nvPr/>
          </p:nvSpPr>
          <p:spPr bwMode="auto">
            <a:xfrm>
              <a:off x="3845" y="304"/>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1"/>
                <a:gd name="T130" fmla="*/ 0 h 1696"/>
                <a:gd name="T131" fmla="*/ 691 w 691"/>
                <a:gd name="T132" fmla="*/ 1696 h 16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sp>
          <p:nvSpPr>
            <p:cNvPr id="96" name="Freeform 104"/>
            <p:cNvSpPr>
              <a:spLocks/>
            </p:cNvSpPr>
            <p:nvPr/>
          </p:nvSpPr>
          <p:spPr bwMode="auto">
            <a:xfrm>
              <a:off x="3423" y="-6"/>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18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40"/>
                <a:gd name="T148" fmla="*/ 0 h 1688"/>
                <a:gd name="T149" fmla="*/ 1340 w 1340"/>
                <a:gd name="T150" fmla="*/ 1688 h 16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9" y="374"/>
                  </a:lnTo>
                  <a:lnTo>
                    <a:pt x="641" y="368"/>
                  </a:lnTo>
                  <a:lnTo>
                    <a:pt x="645" y="418"/>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grpFill/>
            <a:ln w="9525">
              <a:solidFill>
                <a:schemeClr val="bg2">
                  <a:lumMod val="75000"/>
                  <a:alpha val="0"/>
                </a:schemeClr>
              </a:solidFill>
              <a:round/>
              <a:headEnd/>
              <a:tailEnd/>
            </a:ln>
          </p:spPr>
          <p:txBody>
            <a:bodyPr/>
            <a:lstStyle/>
            <a:p>
              <a:pPr>
                <a:defRPr/>
              </a:pPr>
              <a:endParaRPr lang="en-GB" sz="2215">
                <a:solidFill>
                  <a:srgbClr val="FFFFFF"/>
                </a:solidFill>
                <a:latin typeface="+mn-lt"/>
                <a:cs typeface="+mn-cs"/>
              </a:endParaRPr>
            </a:p>
          </p:txBody>
        </p:sp>
        <p:sp>
          <p:nvSpPr>
            <p:cNvPr id="97" name="Freeform 105"/>
            <p:cNvSpPr>
              <a:spLocks/>
            </p:cNvSpPr>
            <p:nvPr/>
          </p:nvSpPr>
          <p:spPr bwMode="auto">
            <a:xfrm>
              <a:off x="3423" y="-8"/>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22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1239 w 1340"/>
                <a:gd name="T99" fmla="*/ 104 h 16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0"/>
                <a:gd name="T151" fmla="*/ 0 h 1688"/>
                <a:gd name="T152" fmla="*/ 1340 w 1340"/>
                <a:gd name="T153" fmla="*/ 1688 h 16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8" y="376"/>
                  </a:lnTo>
                  <a:lnTo>
                    <a:pt x="639" y="374"/>
                  </a:lnTo>
                  <a:lnTo>
                    <a:pt x="645" y="422"/>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grpFill/>
            <a:ln w="12700">
              <a:solidFill>
                <a:schemeClr val="bg2">
                  <a:lumMod val="75000"/>
                  <a:alpha val="0"/>
                </a:schemeClr>
              </a:solidFill>
              <a:prstDash val="solid"/>
              <a:round/>
              <a:headEnd/>
              <a:tailEnd/>
            </a:ln>
          </p:spPr>
          <p:txBody>
            <a:bodyPr/>
            <a:lstStyle/>
            <a:p>
              <a:pPr>
                <a:defRPr/>
              </a:pPr>
              <a:endParaRPr lang="en-GB" sz="2215">
                <a:solidFill>
                  <a:srgbClr val="FFFFFF"/>
                </a:solidFill>
                <a:latin typeface="+mn-lt"/>
                <a:cs typeface="+mn-cs"/>
              </a:endParaRPr>
            </a:p>
          </p:txBody>
        </p:sp>
      </p:grpSp>
      <p:sp>
        <p:nvSpPr>
          <p:cNvPr id="98" name="Slide Number Placeholder 3"/>
          <p:cNvSpPr>
            <a:spLocks noGrp="1"/>
          </p:cNvSpPr>
          <p:nvPr>
            <p:ph type="sldNum" sz="quarter" idx="10"/>
          </p:nvPr>
        </p:nvSpPr>
        <p:spPr/>
        <p:txBody>
          <a:bodyPr/>
          <a:lstStyle>
            <a:lvl1pPr fontAlgn="auto">
              <a:spcBef>
                <a:spcPts val="0"/>
              </a:spcBef>
              <a:spcAft>
                <a:spcPts val="0"/>
              </a:spcAft>
              <a:defRPr/>
            </a:lvl1pPr>
          </a:lstStyle>
          <a:p>
            <a:pPr>
              <a:defRPr/>
            </a:pPr>
            <a:fld id="{329C130A-8048-458E-B2DA-CBC1C2DD7926}" type="slidenum">
              <a:rPr lang="en-GB"/>
              <a:pPr>
                <a:defRPr/>
              </a:pPr>
              <a:t>‹#›</a:t>
            </a:fld>
            <a:endParaRPr lang="en-GB"/>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1435" y="998539"/>
            <a:ext cx="4160226" cy="5356225"/>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2351" y="998539"/>
            <a:ext cx="4160227" cy="5356225"/>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lvl1pPr fontAlgn="auto">
              <a:spcBef>
                <a:spcPts val="0"/>
              </a:spcBef>
              <a:spcAft>
                <a:spcPts val="0"/>
              </a:spcAft>
              <a:defRPr/>
            </a:lvl1pPr>
          </a:lstStyle>
          <a:p>
            <a:pPr>
              <a:defRPr/>
            </a:pPr>
            <a:fld id="{199F9AFC-AA0B-4D16-8612-1DD298EB4AD7}" type="slidenum">
              <a:rPr lang="en-GB"/>
              <a:pPr>
                <a:defRPr/>
              </a:pPr>
              <a:t>‹#›</a:t>
            </a:fld>
            <a:endParaRPr lang="en-GB"/>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298" y="1535113"/>
            <a:ext cx="4041531" cy="639763"/>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298"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0"/>
          </p:nvPr>
        </p:nvSpPr>
        <p:spPr/>
        <p:txBody>
          <a:bodyPr/>
          <a:lstStyle>
            <a:lvl1pPr fontAlgn="auto">
              <a:spcBef>
                <a:spcPts val="0"/>
              </a:spcBef>
              <a:spcAft>
                <a:spcPts val="0"/>
              </a:spcAft>
              <a:defRPr/>
            </a:lvl1pPr>
          </a:lstStyle>
          <a:p>
            <a:pPr>
              <a:defRPr/>
            </a:pPr>
            <a:fld id="{DB6D3C39-C0FD-454B-83EA-67E0AF598950}" type="slidenum">
              <a:rPr lang="en-GB"/>
              <a:pPr>
                <a:defRPr/>
              </a:pPr>
              <a:t>‹#›</a:t>
            </a:fld>
            <a:endParaRPr lang="en-GB"/>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p:nvPr userDrawn="1"/>
        </p:nvSpPr>
        <p:spPr>
          <a:xfrm>
            <a:off x="7697788" y="6473825"/>
            <a:ext cx="1446212" cy="290513"/>
          </a:xfrm>
          <a:prstGeom prst="rect">
            <a:avLst/>
          </a:prstGeom>
          <a:noFill/>
        </p:spPr>
        <p:txBody>
          <a:bodyPr>
            <a:spAutoFit/>
          </a:bodyPr>
          <a:lstStyle/>
          <a:p>
            <a:pPr algn="ctr" defTabSz="844083" eaLnBrk="0" hangingPunct="0">
              <a:buClr>
                <a:srgbClr val="1E4ABD"/>
              </a:buClr>
              <a:buSzPct val="80000"/>
              <a:buFont typeface="Wingdings" pitchFamily="2" charset="2"/>
              <a:buNone/>
              <a:defRPr/>
            </a:pPr>
            <a:r>
              <a:rPr lang="sr-Latn-CS" sz="1292" b="1" kern="0" dirty="0">
                <a:solidFill>
                  <a:srgbClr val="1F497D"/>
                </a:solidFill>
                <a:latin typeface="+mn-lt"/>
                <a:cs typeface="+mn-cs"/>
              </a:rPr>
              <a:t>#1000preduzeca</a:t>
            </a:r>
            <a:endParaRPr lang="en-US" sz="1292" b="1" kern="0" dirty="0">
              <a:solidFill>
                <a:srgbClr val="1F497D"/>
              </a:solidFill>
              <a:latin typeface="+mn-lt"/>
              <a:cs typeface="+mn-cs"/>
            </a:endParaRPr>
          </a:p>
        </p:txBody>
      </p:sp>
      <p:sp>
        <p:nvSpPr>
          <p:cNvPr id="2" name="Title 1"/>
          <p:cNvSpPr>
            <a:spLocks noGrp="1"/>
          </p:cNvSpPr>
          <p:nvPr>
            <p:ph type="title"/>
          </p:nvPr>
        </p:nvSpPr>
        <p:spPr>
          <a:xfrm>
            <a:off x="251461" y="0"/>
            <a:ext cx="8370863" cy="819151"/>
          </a:xfrm>
        </p:spPr>
        <p:txBody>
          <a:bodyPr/>
          <a:lstStyle/>
          <a:p>
            <a:r>
              <a:rPr lang="en-US"/>
              <a:t>Click to edit Master title style</a:t>
            </a:r>
            <a:endParaRPr lang="en-GB"/>
          </a:p>
        </p:txBody>
      </p:sp>
      <p:sp>
        <p:nvSpPr>
          <p:cNvPr id="4" name="Slide Number Placeholder 2"/>
          <p:cNvSpPr>
            <a:spLocks noGrp="1"/>
          </p:cNvSpPr>
          <p:nvPr>
            <p:ph type="sldNum" sz="quarter" idx="10"/>
          </p:nvPr>
        </p:nvSpPr>
        <p:spPr/>
        <p:txBody>
          <a:bodyPr/>
          <a:lstStyle>
            <a:lvl1pPr fontAlgn="auto">
              <a:spcBef>
                <a:spcPts val="0"/>
              </a:spcBef>
              <a:spcAft>
                <a:spcPts val="0"/>
              </a:spcAft>
              <a:defRPr>
                <a:solidFill>
                  <a:srgbClr val="DDDDDD">
                    <a:lumMod val="20000"/>
                    <a:lumOff val="80000"/>
                  </a:srgbClr>
                </a:solidFill>
              </a:defRPr>
            </a:lvl1pPr>
          </a:lstStyle>
          <a:p>
            <a:pPr>
              <a:defRPr/>
            </a:pPr>
            <a:fld id="{6FB42B54-8B49-4A83-A435-2C3E170E4DE1}" type="slidenum">
              <a:rPr lang="en-GB"/>
              <a:pPr>
                <a:defRPr/>
              </a:pPr>
              <a:t>‹#›</a:t>
            </a:fld>
            <a:endParaRPr lang="en-GB"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fontAlgn="auto">
              <a:spcBef>
                <a:spcPts val="0"/>
              </a:spcBef>
              <a:spcAft>
                <a:spcPts val="0"/>
              </a:spcAft>
              <a:defRPr/>
            </a:lvl1pPr>
          </a:lstStyle>
          <a:p>
            <a:pPr>
              <a:defRPr/>
            </a:pPr>
            <a:fld id="{4FCDD45B-E71C-4662-9B82-17B913713F85}" type="slidenum">
              <a:rPr lang="en-GB"/>
              <a:pPr>
                <a:defRPr/>
              </a:pPr>
              <a:t>‹#›</a:t>
            </a:fld>
            <a:endParaRPr lang="en-GB"/>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3008435" cy="1162051"/>
          </a:xfrm>
        </p:spPr>
        <p:txBody>
          <a:bodyPr anchor="b"/>
          <a:lstStyle>
            <a:lvl1pPr algn="l">
              <a:defRPr sz="1846" b="1"/>
            </a:lvl1pPr>
          </a:lstStyle>
          <a:p>
            <a:r>
              <a:rPr lang="en-US"/>
              <a:t>Click to edit Master title style</a:t>
            </a:r>
            <a:endParaRPr lang="en-GB"/>
          </a:p>
        </p:txBody>
      </p:sp>
      <p:sp>
        <p:nvSpPr>
          <p:cNvPr id="3" name="Content Placeholder 2"/>
          <p:cNvSpPr>
            <a:spLocks noGrp="1"/>
          </p:cNvSpPr>
          <p:nvPr>
            <p:ph idx="1"/>
          </p:nvPr>
        </p:nvSpPr>
        <p:spPr>
          <a:xfrm>
            <a:off x="3575538" y="273063"/>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4"/>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fontAlgn="auto">
              <a:spcBef>
                <a:spcPts val="0"/>
              </a:spcBef>
              <a:spcAft>
                <a:spcPts val="0"/>
              </a:spcAft>
              <a:defRPr/>
            </a:lvl1pPr>
          </a:lstStyle>
          <a:p>
            <a:pPr>
              <a:defRPr/>
            </a:pPr>
            <a:fld id="{FDB6A6B7-3E34-4C0A-A574-2852E234AD27}" type="slidenum">
              <a:rPr lang="en-GB"/>
              <a:pPr>
                <a:defRPr/>
              </a:pPr>
              <a:t>‹#›</a:t>
            </a:fld>
            <a:endParaRPr lang="en-GB"/>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1"/>
            <a:ext cx="5486400" cy="566739"/>
          </a:xfrm>
        </p:spPr>
        <p:txBody>
          <a:bodyPr anchor="b"/>
          <a:lstStyle>
            <a:lvl1pPr algn="l">
              <a:defRPr sz="1846" b="1"/>
            </a:lvl1pPr>
          </a:lstStyle>
          <a:p>
            <a:r>
              <a:rPr lang="en-US"/>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166" y="5367353"/>
            <a:ext cx="5486400" cy="8048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fontAlgn="auto">
              <a:spcBef>
                <a:spcPts val="0"/>
              </a:spcBef>
              <a:spcAft>
                <a:spcPts val="0"/>
              </a:spcAft>
              <a:defRPr/>
            </a:lvl1pPr>
          </a:lstStyle>
          <a:p>
            <a:pPr>
              <a:defRPr/>
            </a:pPr>
            <a:fld id="{E1D8259E-4006-4305-BF22-F795F68F76EC}" type="slidenum">
              <a:rPr lang="en-GB"/>
              <a:pPr>
                <a:defRPr/>
              </a:pPr>
              <a:t>‹#›</a:t>
            </a:fld>
            <a:endParaRPr lang="en-GB"/>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fontAlgn="auto">
              <a:spcBef>
                <a:spcPts val="0"/>
              </a:spcBef>
              <a:spcAft>
                <a:spcPts val="0"/>
              </a:spcAft>
              <a:defRPr/>
            </a:lvl1pPr>
          </a:lstStyle>
          <a:p>
            <a:pPr>
              <a:defRPr/>
            </a:pPr>
            <a:fld id="{649C9BDB-86A3-42A6-8A3E-E85243F629CD}" type="slidenum">
              <a:rPr lang="en-GB"/>
              <a:pPr>
                <a:defRPr/>
              </a:pPr>
              <a:t>‹#›</a:t>
            </a:fld>
            <a:endParaRPr lang="en-GB"/>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8016" y="1"/>
            <a:ext cx="2114550" cy="63547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1438" y="1"/>
            <a:ext cx="6205903" cy="6354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fontAlgn="auto">
              <a:spcBef>
                <a:spcPts val="0"/>
              </a:spcBef>
              <a:spcAft>
                <a:spcPts val="0"/>
              </a:spcAft>
              <a:defRPr/>
            </a:lvl1pPr>
          </a:lstStyle>
          <a:p>
            <a:pPr>
              <a:defRPr/>
            </a:pPr>
            <a:fld id="{5B772B90-1318-4E42-ACED-556CFA9BB1DB}"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457200" y="1600205"/>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4648200" y="1600205"/>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lvl1pPr>
              <a:defRPr>
                <a:solidFill>
                  <a:prstClr val="black">
                    <a:tint val="75000"/>
                  </a:prstClr>
                </a:solidFill>
              </a:defRPr>
            </a:lvl1pPr>
          </a:lstStyle>
          <a:p>
            <a:pPr>
              <a:defRPr/>
            </a:pPr>
            <a:fld id="{545FAB8C-26DD-4198-B31C-F6832AE2BDE0}" type="datetimeFigureOut">
              <a:rPr lang="sr-Latn-RS"/>
              <a:pPr>
                <a:defRPr/>
              </a:pPr>
              <a:t>8.12.2016</a:t>
            </a:fld>
            <a:endParaRPr lang="sr-Latn-RS"/>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sr-Latn-RS"/>
          </a:p>
        </p:txBody>
      </p:sp>
      <p:sp>
        <p:nvSpPr>
          <p:cNvPr id="7" name="Slide Number Placeholder 6"/>
          <p:cNvSpPr>
            <a:spLocks noGrp="1"/>
          </p:cNvSpPr>
          <p:nvPr>
            <p:ph type="sldNum" sz="quarter" idx="12"/>
          </p:nvPr>
        </p:nvSpPr>
        <p:spPr/>
        <p:txBody>
          <a:bodyPr/>
          <a:lstStyle>
            <a:lvl1pPr>
              <a:defRPr>
                <a:solidFill>
                  <a:prstClr val="black">
                    <a:tint val="75000"/>
                  </a:prstClr>
                </a:solidFill>
              </a:defRPr>
            </a:lvl1pPr>
          </a:lstStyle>
          <a:p>
            <a:pPr>
              <a:defRPr/>
            </a:pPr>
            <a:fld id="{941B101C-B415-4486-BD3F-C3293840D2FD}" type="slidenum">
              <a:rPr lang="sr-Latn-RS"/>
              <a:pPr>
                <a:defRPr/>
              </a:pPr>
              <a:t>‹#›</a:t>
            </a:fld>
            <a:endParaRPr lang="sr-Latn-R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41435" y="0"/>
            <a:ext cx="8280888" cy="819151"/>
          </a:xfrm>
        </p:spPr>
        <p:txBody>
          <a:bodyPr/>
          <a:lstStyle/>
          <a:p>
            <a:r>
              <a:rPr lang="en-US"/>
              <a:t>Click to edit Master title style</a:t>
            </a:r>
            <a:endParaRPr lang="en-GB"/>
          </a:p>
        </p:txBody>
      </p:sp>
      <p:sp>
        <p:nvSpPr>
          <p:cNvPr id="3" name="Text Placeholder 2"/>
          <p:cNvSpPr>
            <a:spLocks noGrp="1"/>
          </p:cNvSpPr>
          <p:nvPr>
            <p:ph type="body" sz="half" idx="1"/>
          </p:nvPr>
        </p:nvSpPr>
        <p:spPr>
          <a:xfrm>
            <a:off x="341435" y="998539"/>
            <a:ext cx="4160226" cy="5356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642351" y="998539"/>
            <a:ext cx="4160227" cy="5356225"/>
          </a:xfrm>
        </p:spPr>
        <p:txBody>
          <a:bodyPr/>
          <a:lstStyle/>
          <a:p>
            <a:pPr lvl="0"/>
            <a:r>
              <a:rPr lang="en-US" noProof="0"/>
              <a:t>Click icon to add chart</a:t>
            </a:r>
            <a:endParaRPr lang="en-GB" noProof="0"/>
          </a:p>
        </p:txBody>
      </p:sp>
      <p:sp>
        <p:nvSpPr>
          <p:cNvPr id="5" name="Slide Number Placeholder 4"/>
          <p:cNvSpPr>
            <a:spLocks noGrp="1"/>
          </p:cNvSpPr>
          <p:nvPr>
            <p:ph type="sldNum" sz="quarter" idx="10"/>
          </p:nvPr>
        </p:nvSpPr>
        <p:spPr/>
        <p:txBody>
          <a:bodyPr/>
          <a:lstStyle>
            <a:lvl1pPr fontAlgn="auto">
              <a:spcBef>
                <a:spcPts val="0"/>
              </a:spcBef>
              <a:spcAft>
                <a:spcPts val="0"/>
              </a:spcAft>
              <a:defRPr/>
            </a:lvl1pPr>
          </a:lstStyle>
          <a:p>
            <a:pPr>
              <a:defRPr/>
            </a:pPr>
            <a:fld id="{FF9F0335-7F7A-461E-94E8-5D4640D5AEA8}" type="slidenum">
              <a:rPr lang="en-GB"/>
              <a:pPr>
                <a:defRPr/>
              </a:pPr>
              <a:t>‹#›</a:t>
            </a:fld>
            <a:endParaRPr lang="en-GB"/>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41435" y="0"/>
            <a:ext cx="8280888" cy="819151"/>
          </a:xfrm>
        </p:spPr>
        <p:txBody>
          <a:bodyPr/>
          <a:lstStyle/>
          <a:p>
            <a:r>
              <a:rPr lang="en-US"/>
              <a:t>Click to edit Master title style</a:t>
            </a:r>
            <a:endParaRPr lang="en-GB"/>
          </a:p>
        </p:txBody>
      </p:sp>
      <p:sp>
        <p:nvSpPr>
          <p:cNvPr id="3" name="Chart Placeholder 2"/>
          <p:cNvSpPr>
            <a:spLocks noGrp="1"/>
          </p:cNvSpPr>
          <p:nvPr>
            <p:ph type="chart" idx="1"/>
          </p:nvPr>
        </p:nvSpPr>
        <p:spPr>
          <a:xfrm>
            <a:off x="341440" y="998539"/>
            <a:ext cx="8461131" cy="5356225"/>
          </a:xfrm>
        </p:spPr>
        <p:txBody>
          <a:bodyPr/>
          <a:lstStyle/>
          <a:p>
            <a:pPr lvl="0"/>
            <a:r>
              <a:rPr lang="en-US" noProof="0"/>
              <a:t>Click icon to add chart</a:t>
            </a:r>
            <a:endParaRPr lang="en-GB" noProof="0"/>
          </a:p>
        </p:txBody>
      </p:sp>
      <p:sp>
        <p:nvSpPr>
          <p:cNvPr id="4" name="Slide Number Placeholder 3"/>
          <p:cNvSpPr>
            <a:spLocks noGrp="1"/>
          </p:cNvSpPr>
          <p:nvPr>
            <p:ph type="sldNum" sz="quarter" idx="10"/>
          </p:nvPr>
        </p:nvSpPr>
        <p:spPr/>
        <p:txBody>
          <a:bodyPr/>
          <a:lstStyle>
            <a:lvl1pPr fontAlgn="auto">
              <a:spcBef>
                <a:spcPts val="0"/>
              </a:spcBef>
              <a:spcAft>
                <a:spcPts val="0"/>
              </a:spcAft>
              <a:defRPr/>
            </a:lvl1pPr>
          </a:lstStyle>
          <a:p>
            <a:pPr>
              <a:defRPr/>
            </a:pPr>
            <a:fld id="{42C2E8FB-B8D1-4300-8691-63FB4C69B564}" type="slidenum">
              <a:rPr lang="en-GB"/>
              <a:pPr>
                <a:defRPr/>
              </a:pPr>
              <a:t>‹#›</a:t>
            </a:fld>
            <a:endParaRPr lang="en-GB"/>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1435" y="0"/>
            <a:ext cx="8280888" cy="819151"/>
          </a:xfrm>
        </p:spPr>
        <p:txBody>
          <a:bodyPr/>
          <a:lstStyle/>
          <a:p>
            <a:r>
              <a:rPr lang="en-US"/>
              <a:t>Click to edit Master title style</a:t>
            </a:r>
            <a:endParaRPr lang="en-GB"/>
          </a:p>
        </p:txBody>
      </p:sp>
      <p:sp>
        <p:nvSpPr>
          <p:cNvPr id="3" name="Table Placeholder 2"/>
          <p:cNvSpPr>
            <a:spLocks noGrp="1"/>
          </p:cNvSpPr>
          <p:nvPr>
            <p:ph type="tbl" idx="1"/>
          </p:nvPr>
        </p:nvSpPr>
        <p:spPr>
          <a:xfrm>
            <a:off x="341440" y="998539"/>
            <a:ext cx="8461131" cy="5356225"/>
          </a:xfrm>
        </p:spPr>
        <p:txBody>
          <a:bodyPr/>
          <a:lstStyle/>
          <a:p>
            <a:pPr lvl="0"/>
            <a:r>
              <a:rPr lang="en-US" noProof="0"/>
              <a:t>Click icon to add table</a:t>
            </a:r>
            <a:endParaRPr lang="en-GB" noProof="0"/>
          </a:p>
        </p:txBody>
      </p:sp>
      <p:sp>
        <p:nvSpPr>
          <p:cNvPr id="4" name="Slide Number Placeholder 3"/>
          <p:cNvSpPr>
            <a:spLocks noGrp="1"/>
          </p:cNvSpPr>
          <p:nvPr>
            <p:ph type="sldNum" sz="quarter" idx="10"/>
          </p:nvPr>
        </p:nvSpPr>
        <p:spPr/>
        <p:txBody>
          <a:bodyPr/>
          <a:lstStyle>
            <a:lvl1pPr fontAlgn="auto">
              <a:spcBef>
                <a:spcPts val="0"/>
              </a:spcBef>
              <a:spcAft>
                <a:spcPts val="0"/>
              </a:spcAft>
              <a:defRPr/>
            </a:lvl1pPr>
          </a:lstStyle>
          <a:p>
            <a:pPr>
              <a:defRPr/>
            </a:pPr>
            <a:fld id="{BF5FF663-4D10-45FA-A4FE-EA92344847FC}" type="slidenum">
              <a:rPr lang="en-GB"/>
              <a:pPr>
                <a:defRPr/>
              </a:pPr>
              <a:t>‹#›</a:t>
            </a:fld>
            <a:endParaRPr lang="en-GB"/>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1435" y="0"/>
            <a:ext cx="8280888" cy="819151"/>
          </a:xfrm>
        </p:spPr>
        <p:txBody>
          <a:bodyPr/>
          <a:lstStyle/>
          <a:p>
            <a:r>
              <a:rPr lang="en-US"/>
              <a:t>Click to edit Master title style</a:t>
            </a:r>
            <a:endParaRPr lang="en-GB"/>
          </a:p>
        </p:txBody>
      </p:sp>
      <p:sp>
        <p:nvSpPr>
          <p:cNvPr id="3" name="Text Placeholder 2"/>
          <p:cNvSpPr>
            <a:spLocks noGrp="1"/>
          </p:cNvSpPr>
          <p:nvPr>
            <p:ph type="body" sz="half" idx="1"/>
          </p:nvPr>
        </p:nvSpPr>
        <p:spPr>
          <a:xfrm>
            <a:off x="341435" y="998539"/>
            <a:ext cx="4160226" cy="5356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2351" y="998539"/>
            <a:ext cx="4160227" cy="5356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lvl1pPr fontAlgn="auto">
              <a:spcBef>
                <a:spcPts val="0"/>
              </a:spcBef>
              <a:spcAft>
                <a:spcPts val="0"/>
              </a:spcAft>
              <a:defRPr/>
            </a:lvl1pPr>
          </a:lstStyle>
          <a:p>
            <a:pPr>
              <a:defRPr/>
            </a:pPr>
            <a:fld id="{84F79E6B-8F99-4345-A88B-7BB37A2B8472}" type="slidenum">
              <a:rPr lang="en-GB"/>
              <a:pPr>
                <a:defRPr/>
              </a:pPr>
              <a:t>‹#›</a:t>
            </a:fld>
            <a:endParaRPr lang="en-GB"/>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ver page_2">
    <p:bg>
      <p:bgPr>
        <a:solidFill>
          <a:schemeClr val="tx1"/>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81000" y="381000"/>
            <a:ext cx="1079500" cy="968375"/>
            <a:chOff x="1352" y="681"/>
            <a:chExt cx="3519" cy="3153"/>
          </a:xfrm>
        </p:grpSpPr>
        <p:sp>
          <p:nvSpPr>
            <p:cNvPr id="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6" name="Freeform 6"/>
            <p:cNvSpPr>
              <a:spLocks noChangeAspect="1"/>
            </p:cNvSpPr>
            <p:nvPr/>
          </p:nvSpPr>
          <p:spPr bwMode="gray">
            <a:xfrm>
              <a:off x="2708" y="1844"/>
              <a:ext cx="78" cy="52"/>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7" name="Freeform 7"/>
            <p:cNvSpPr>
              <a:spLocks noChangeAspect="1"/>
            </p:cNvSpPr>
            <p:nvPr/>
          </p:nvSpPr>
          <p:spPr bwMode="gray">
            <a:xfrm>
              <a:off x="2868" y="1973"/>
              <a:ext cx="67" cy="52"/>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8" name="Freeform 8"/>
            <p:cNvSpPr>
              <a:spLocks noChangeAspect="1"/>
            </p:cNvSpPr>
            <p:nvPr/>
          </p:nvSpPr>
          <p:spPr bwMode="gray">
            <a:xfrm>
              <a:off x="2620" y="1415"/>
              <a:ext cx="88" cy="72"/>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9" name="Freeform 9"/>
            <p:cNvSpPr>
              <a:spLocks noChangeAspect="1"/>
            </p:cNvSpPr>
            <p:nvPr/>
          </p:nvSpPr>
          <p:spPr bwMode="gray">
            <a:xfrm>
              <a:off x="2568" y="1565"/>
              <a:ext cx="72" cy="72"/>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0" name="Freeform 10"/>
            <p:cNvSpPr>
              <a:spLocks noChangeAspect="1"/>
            </p:cNvSpPr>
            <p:nvPr/>
          </p:nvSpPr>
          <p:spPr bwMode="gray">
            <a:xfrm>
              <a:off x="2547" y="1725"/>
              <a:ext cx="88" cy="62"/>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1" name="Freeform 11"/>
            <p:cNvSpPr>
              <a:spLocks noChangeAspect="1"/>
            </p:cNvSpPr>
            <p:nvPr/>
          </p:nvSpPr>
          <p:spPr bwMode="gray">
            <a:xfrm>
              <a:off x="2775" y="1177"/>
              <a:ext cx="83" cy="72"/>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2" name="Freeform 12"/>
            <p:cNvSpPr>
              <a:spLocks noChangeAspect="1"/>
            </p:cNvSpPr>
            <p:nvPr/>
          </p:nvSpPr>
          <p:spPr bwMode="gray">
            <a:xfrm>
              <a:off x="2956" y="1110"/>
              <a:ext cx="72" cy="88"/>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3" name="Freeform 13"/>
            <p:cNvSpPr>
              <a:spLocks noChangeAspect="1" noEditPoints="1"/>
            </p:cNvSpPr>
            <p:nvPr/>
          </p:nvSpPr>
          <p:spPr bwMode="gray">
            <a:xfrm>
              <a:off x="3148" y="929"/>
              <a:ext cx="668" cy="1680"/>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4" name="Freeform 14"/>
            <p:cNvSpPr>
              <a:spLocks noChangeAspect="1"/>
            </p:cNvSpPr>
            <p:nvPr/>
          </p:nvSpPr>
          <p:spPr bwMode="gray">
            <a:xfrm>
              <a:off x="1352" y="681"/>
              <a:ext cx="1827"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5" name="Freeform 15"/>
            <p:cNvSpPr>
              <a:spLocks noChangeAspect="1" noEditPoints="1"/>
            </p:cNvSpPr>
            <p:nvPr/>
          </p:nvSpPr>
          <p:spPr bwMode="gray">
            <a:xfrm>
              <a:off x="3236" y="2759"/>
              <a:ext cx="580" cy="569"/>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6" name="Freeform 16"/>
            <p:cNvSpPr>
              <a:spLocks noChangeAspect="1"/>
            </p:cNvSpPr>
            <p:nvPr/>
          </p:nvSpPr>
          <p:spPr bwMode="gray">
            <a:xfrm>
              <a:off x="3893" y="2759"/>
              <a:ext cx="409" cy="569"/>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7" name="Freeform 17"/>
            <p:cNvSpPr>
              <a:spLocks noChangeAspect="1"/>
            </p:cNvSpPr>
            <p:nvPr/>
          </p:nvSpPr>
          <p:spPr bwMode="gray">
            <a:xfrm>
              <a:off x="1771" y="2562"/>
              <a:ext cx="217" cy="744"/>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8" name="Freeform 18"/>
            <p:cNvSpPr>
              <a:spLocks noChangeAspect="1" noEditPoints="1"/>
            </p:cNvSpPr>
            <p:nvPr/>
          </p:nvSpPr>
          <p:spPr bwMode="gray">
            <a:xfrm>
              <a:off x="2097" y="2759"/>
              <a:ext cx="600" cy="786"/>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9" name="Freeform 19"/>
            <p:cNvSpPr>
              <a:spLocks noChangeAspect="1"/>
            </p:cNvSpPr>
            <p:nvPr/>
          </p:nvSpPr>
          <p:spPr bwMode="gray">
            <a:xfrm>
              <a:off x="2775" y="2759"/>
              <a:ext cx="393" cy="569"/>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grpSp>
      <p:grpSp>
        <p:nvGrpSpPr>
          <p:cNvPr id="20" name="Group 4"/>
          <p:cNvGrpSpPr>
            <a:grpSpLocks noChangeAspect="1"/>
          </p:cNvGrpSpPr>
          <p:nvPr userDrawn="1"/>
        </p:nvGrpSpPr>
        <p:grpSpPr bwMode="auto">
          <a:xfrm>
            <a:off x="381000" y="381000"/>
            <a:ext cx="1079500" cy="968375"/>
            <a:chOff x="1352" y="681"/>
            <a:chExt cx="3519" cy="3153"/>
          </a:xfrm>
        </p:grpSpPr>
        <p:sp>
          <p:nvSpPr>
            <p:cNvPr id="2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2" name="Freeform 6"/>
            <p:cNvSpPr>
              <a:spLocks noChangeAspect="1"/>
            </p:cNvSpPr>
            <p:nvPr/>
          </p:nvSpPr>
          <p:spPr bwMode="gray">
            <a:xfrm>
              <a:off x="2708" y="1844"/>
              <a:ext cx="78" cy="52"/>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3" name="Freeform 7"/>
            <p:cNvSpPr>
              <a:spLocks noChangeAspect="1"/>
            </p:cNvSpPr>
            <p:nvPr/>
          </p:nvSpPr>
          <p:spPr bwMode="gray">
            <a:xfrm>
              <a:off x="2868" y="1973"/>
              <a:ext cx="67" cy="52"/>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4" name="Freeform 8"/>
            <p:cNvSpPr>
              <a:spLocks noChangeAspect="1"/>
            </p:cNvSpPr>
            <p:nvPr/>
          </p:nvSpPr>
          <p:spPr bwMode="gray">
            <a:xfrm>
              <a:off x="2620" y="1415"/>
              <a:ext cx="88" cy="72"/>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5" name="Freeform 9"/>
            <p:cNvSpPr>
              <a:spLocks noChangeAspect="1"/>
            </p:cNvSpPr>
            <p:nvPr/>
          </p:nvSpPr>
          <p:spPr bwMode="gray">
            <a:xfrm>
              <a:off x="2568" y="1565"/>
              <a:ext cx="72" cy="72"/>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6" name="Freeform 10"/>
            <p:cNvSpPr>
              <a:spLocks noChangeAspect="1"/>
            </p:cNvSpPr>
            <p:nvPr/>
          </p:nvSpPr>
          <p:spPr bwMode="gray">
            <a:xfrm>
              <a:off x="2547" y="1725"/>
              <a:ext cx="88" cy="62"/>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7" name="Freeform 11"/>
            <p:cNvSpPr>
              <a:spLocks noChangeAspect="1"/>
            </p:cNvSpPr>
            <p:nvPr/>
          </p:nvSpPr>
          <p:spPr bwMode="gray">
            <a:xfrm>
              <a:off x="2775" y="1177"/>
              <a:ext cx="83" cy="72"/>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8" name="Freeform 12"/>
            <p:cNvSpPr>
              <a:spLocks noChangeAspect="1"/>
            </p:cNvSpPr>
            <p:nvPr/>
          </p:nvSpPr>
          <p:spPr bwMode="gray">
            <a:xfrm>
              <a:off x="2956" y="1110"/>
              <a:ext cx="72" cy="88"/>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9" name="Freeform 13"/>
            <p:cNvSpPr>
              <a:spLocks noChangeAspect="1" noEditPoints="1"/>
            </p:cNvSpPr>
            <p:nvPr/>
          </p:nvSpPr>
          <p:spPr bwMode="gray">
            <a:xfrm>
              <a:off x="3148" y="929"/>
              <a:ext cx="668" cy="1680"/>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0" name="Freeform 14"/>
            <p:cNvSpPr>
              <a:spLocks noChangeAspect="1"/>
            </p:cNvSpPr>
            <p:nvPr/>
          </p:nvSpPr>
          <p:spPr bwMode="gray">
            <a:xfrm>
              <a:off x="1352" y="681"/>
              <a:ext cx="1827"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1" name="Freeform 15"/>
            <p:cNvSpPr>
              <a:spLocks noChangeAspect="1" noEditPoints="1"/>
            </p:cNvSpPr>
            <p:nvPr/>
          </p:nvSpPr>
          <p:spPr bwMode="gray">
            <a:xfrm>
              <a:off x="3236" y="2759"/>
              <a:ext cx="580" cy="569"/>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2" name="Freeform 16"/>
            <p:cNvSpPr>
              <a:spLocks noChangeAspect="1"/>
            </p:cNvSpPr>
            <p:nvPr/>
          </p:nvSpPr>
          <p:spPr bwMode="gray">
            <a:xfrm>
              <a:off x="3893" y="2759"/>
              <a:ext cx="409" cy="569"/>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3" name="Freeform 17"/>
            <p:cNvSpPr>
              <a:spLocks noChangeAspect="1"/>
            </p:cNvSpPr>
            <p:nvPr/>
          </p:nvSpPr>
          <p:spPr bwMode="gray">
            <a:xfrm>
              <a:off x="1771" y="2562"/>
              <a:ext cx="217" cy="744"/>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4" name="Freeform 18"/>
            <p:cNvSpPr>
              <a:spLocks noChangeAspect="1" noEditPoints="1"/>
            </p:cNvSpPr>
            <p:nvPr/>
          </p:nvSpPr>
          <p:spPr bwMode="gray">
            <a:xfrm>
              <a:off x="2097" y="2759"/>
              <a:ext cx="600" cy="786"/>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5" name="Freeform 19"/>
            <p:cNvSpPr>
              <a:spLocks noChangeAspect="1"/>
            </p:cNvSpPr>
            <p:nvPr/>
          </p:nvSpPr>
          <p:spPr bwMode="gray">
            <a:xfrm>
              <a:off x="2775" y="2759"/>
              <a:ext cx="393" cy="569"/>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grpSp>
      <p:sp>
        <p:nvSpPr>
          <p:cNvPr id="36" name="Text Box 22"/>
          <p:cNvSpPr txBox="1">
            <a:spLocks noChangeArrowheads="1"/>
          </p:cNvSpPr>
          <p:nvPr userDrawn="1"/>
        </p:nvSpPr>
        <p:spPr bwMode="gray">
          <a:xfrm>
            <a:off x="823913" y="6553200"/>
            <a:ext cx="4316412" cy="227013"/>
          </a:xfrm>
          <a:prstGeom prst="rect">
            <a:avLst/>
          </a:prstGeom>
          <a:noFill/>
          <a:ln>
            <a:noFill/>
          </a:ln>
          <a:extLst/>
        </p:spPr>
        <p:txBody>
          <a:bodyPr lIns="0" tIns="0" rIns="0" bIns="0">
            <a:spAutoFit/>
          </a:bodyPr>
          <a:lstStyle/>
          <a:p>
            <a:pPr>
              <a:defRPr/>
            </a:pPr>
            <a:r>
              <a:rPr lang="en-GB" sz="738" dirty="0">
                <a:solidFill>
                  <a:srgbClr val="FFFFFF"/>
                </a:solidFill>
                <a:latin typeface="+mn-lt"/>
              </a:rPr>
              <a:t>© 2013 Ipsos.  All rights reserved. Contains Ipsos' Confidential and Proprietary information </a:t>
            </a:r>
            <a:br>
              <a:rPr lang="en-GB" sz="738" dirty="0">
                <a:solidFill>
                  <a:srgbClr val="FFFFFF"/>
                </a:solidFill>
                <a:latin typeface="+mn-lt"/>
              </a:rPr>
            </a:br>
            <a:r>
              <a:rPr lang="en-GB" sz="738" dirty="0">
                <a:solidFill>
                  <a:srgbClr val="FFFFFF"/>
                </a:solidFill>
                <a:latin typeface="+mn-lt"/>
              </a:rPr>
              <a:t>and may not be disclosed or reproduced without the prior written consent of Ipsos.</a:t>
            </a:r>
            <a:endParaRPr lang="de-DE" sz="1662" dirty="0">
              <a:solidFill>
                <a:srgbClr val="FFFFFF"/>
              </a:solidFill>
              <a:latin typeface="Arial" pitchFamily="34" charset="0"/>
            </a:endParaRPr>
          </a:p>
        </p:txBody>
      </p:sp>
      <p:pic>
        <p:nvPicPr>
          <p:cNvPr id="37" name="Grafik 1"/>
          <p:cNvPicPr>
            <a:picLocks noChangeAspect="1"/>
          </p:cNvPicPr>
          <p:nvPr userDrawn="1"/>
        </p:nvPicPr>
        <p:blipFill>
          <a:blip r:embed="rId2"/>
          <a:srcRect/>
          <a:stretch>
            <a:fillRect/>
          </a:stretch>
        </p:blipFill>
        <p:spPr bwMode="auto">
          <a:xfrm>
            <a:off x="4327525" y="392113"/>
            <a:ext cx="4687888" cy="539750"/>
          </a:xfrm>
          <a:prstGeom prst="rect">
            <a:avLst/>
          </a:prstGeom>
          <a:noFill/>
          <a:ln w="9525">
            <a:noFill/>
            <a:miter lim="800000"/>
            <a:headEnd/>
            <a:tailEnd/>
          </a:ln>
        </p:spPr>
      </p:pic>
      <p:sp>
        <p:nvSpPr>
          <p:cNvPr id="39" name="Titel 1"/>
          <p:cNvSpPr>
            <a:spLocks noGrp="1"/>
          </p:cNvSpPr>
          <p:nvPr>
            <p:ph type="ctrTitle"/>
          </p:nvPr>
        </p:nvSpPr>
        <p:spPr bwMode="white">
          <a:xfrm>
            <a:off x="824400" y="2113203"/>
            <a:ext cx="3960000" cy="997196"/>
          </a:xfrm>
          <a:prstGeom prst="rect">
            <a:avLst/>
          </a:prstGeom>
        </p:spPr>
        <p:txBody>
          <a:bodyPr wrap="square" lIns="0" tIns="0" rIns="0" bIns="0" anchor="b" anchorCtr="0">
            <a:noAutofit/>
          </a:bodyPr>
          <a:lstStyle>
            <a:lvl1pPr algn="l">
              <a:lnSpc>
                <a:spcPct val="90000"/>
              </a:lnSpc>
              <a:defRPr sz="3323" b="1">
                <a:solidFill>
                  <a:schemeClr val="bg1"/>
                </a:solidFill>
              </a:defRPr>
            </a:lvl1pPr>
          </a:lstStyle>
          <a:p>
            <a:r>
              <a:rPr lang="en-US" noProof="0" dirty="0"/>
              <a:t>Click to edit Master title style</a:t>
            </a:r>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923"/>
              </a:spcBef>
              <a:buNone/>
              <a:defRPr sz="2585" b="0">
                <a:solidFill>
                  <a:schemeClr val="bg1"/>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noProof="0" dirty="0"/>
              <a:t>Click to edit Master subtitle style</a:t>
            </a: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3"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4"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5"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grpSp>
        <p:nvGrpSpPr>
          <p:cNvPr id="6" name="Group 18"/>
          <p:cNvGrpSpPr>
            <a:grpSpLocks noChangeAspect="1"/>
          </p:cNvGrpSpPr>
          <p:nvPr/>
        </p:nvGrpSpPr>
        <p:grpSpPr bwMode="auto">
          <a:xfrm>
            <a:off x="150813" y="150813"/>
            <a:ext cx="522287" cy="468312"/>
            <a:chOff x="1352" y="681"/>
            <a:chExt cx="3519" cy="3153"/>
          </a:xfrm>
        </p:grpSpPr>
        <p:sp>
          <p:nvSpPr>
            <p:cNvPr id="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8"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9"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0"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1"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2"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3"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4"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5"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7"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8"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9"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0"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1"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grpSp>
      <p:sp>
        <p:nvSpPr>
          <p:cNvPr id="22" name="Freeform 5"/>
          <p:cNvSpPr>
            <a:spLocks/>
          </p:cNvSpPr>
          <p:nvPr userDrawn="1"/>
        </p:nvSpPr>
        <p:spPr bwMode="ltGray">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fontAlgn="auto">
              <a:spcBef>
                <a:spcPts val="0"/>
              </a:spcBef>
              <a:spcAft>
                <a:spcPts val="0"/>
              </a:spcAft>
              <a:defRPr/>
            </a:pPr>
            <a:endParaRPr lang="en-US" sz="1662">
              <a:solidFill>
                <a:srgbClr val="1F497D"/>
              </a:solidFill>
              <a:latin typeface="+mn-lt"/>
              <a:cs typeface="+mn-cs"/>
            </a:endParaRPr>
          </a:p>
        </p:txBody>
      </p:sp>
      <p:grpSp>
        <p:nvGrpSpPr>
          <p:cNvPr id="23" name="Group 4"/>
          <p:cNvGrpSpPr>
            <a:grpSpLocks noChangeAspect="1"/>
          </p:cNvGrpSpPr>
          <p:nvPr userDrawn="1"/>
        </p:nvGrpSpPr>
        <p:grpSpPr bwMode="auto">
          <a:xfrm>
            <a:off x="150813" y="150813"/>
            <a:ext cx="522287" cy="468312"/>
            <a:chOff x="1352" y="681"/>
            <a:chExt cx="3519" cy="3153"/>
          </a:xfrm>
        </p:grpSpPr>
        <p:sp>
          <p:nvSpPr>
            <p:cNvPr id="24"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5"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6"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7"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8"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9"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0"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1"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2"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3"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4"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5"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6"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7"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8"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grpSp>
      <p:sp>
        <p:nvSpPr>
          <p:cNvPr id="39" name="Line 4"/>
          <p:cNvSpPr>
            <a:spLocks noChangeShapeType="1"/>
          </p:cNvSpPr>
          <p:nvPr userDrawn="1"/>
        </p:nvSpPr>
        <p:spPr bwMode="auto">
          <a:xfrm flipH="1">
            <a:off x="4718050" y="2803525"/>
            <a:ext cx="2717800" cy="249238"/>
          </a:xfrm>
          <a:prstGeom prst="line">
            <a:avLst/>
          </a:prstGeom>
          <a:solidFill>
            <a:schemeClr val="bg1"/>
          </a:solidFill>
          <a:ln w="12700">
            <a:solidFill>
              <a:srgbClr val="FFFFFF">
                <a:alpha val="49804"/>
              </a:srgbClr>
            </a:solidFill>
            <a:round/>
            <a:headEnd/>
            <a:tailEnd/>
          </a:ln>
          <a:effectLst/>
          <a:extLst/>
        </p:spPr>
        <p:txBody>
          <a:bodyPr/>
          <a:lstStyle/>
          <a:p>
            <a:pPr fontAlgn="auto">
              <a:spcBef>
                <a:spcPts val="0"/>
              </a:spcBef>
              <a:spcAft>
                <a:spcPts val="0"/>
              </a:spcAft>
              <a:defRPr/>
            </a:pPr>
            <a:endParaRPr lang="en-US" sz="1662">
              <a:solidFill>
                <a:srgbClr val="1F497D"/>
              </a:solidFill>
              <a:latin typeface="+mn-lt"/>
              <a:cs typeface="+mn-cs"/>
            </a:endParaRPr>
          </a:p>
        </p:txBody>
      </p:sp>
      <p:pic>
        <p:nvPicPr>
          <p:cNvPr id="40" name="Picture 3" descr="C:\Users\marko.uljarevic\Desktop\Picture2.png"/>
          <p:cNvPicPr>
            <a:picLocks noChangeAspect="1" noChangeArrowheads="1"/>
          </p:cNvPicPr>
          <p:nvPr userDrawn="1"/>
        </p:nvPicPr>
        <p:blipFill>
          <a:blip r:embed="rId2"/>
          <a:srcRect/>
          <a:stretch>
            <a:fillRect/>
          </a:stretch>
        </p:blipFill>
        <p:spPr bwMode="auto">
          <a:xfrm>
            <a:off x="8496300" y="150813"/>
            <a:ext cx="593725" cy="512762"/>
          </a:xfrm>
          <a:prstGeom prst="rect">
            <a:avLst/>
          </a:prstGeom>
          <a:noFill/>
          <a:ln w="9525">
            <a:noFill/>
            <a:miter lim="800000"/>
            <a:headEnd/>
            <a:tailEnd/>
          </a:ln>
        </p:spPr>
      </p:pic>
      <p:sp>
        <p:nvSpPr>
          <p:cNvPr id="2" name="Titel 1"/>
          <p:cNvSpPr>
            <a:spLocks noGrp="1"/>
          </p:cNvSpPr>
          <p:nvPr>
            <p:ph type="ctrTitle"/>
          </p:nvPr>
        </p:nvSpPr>
        <p:spPr>
          <a:xfrm>
            <a:off x="141293" y="2973542"/>
            <a:ext cx="4419137" cy="920508"/>
          </a:xfrm>
          <a:prstGeom prst="rect">
            <a:avLst/>
          </a:prstGeom>
        </p:spPr>
        <p:txBody>
          <a:bodyPr wrap="square" lIns="0" tIns="0" rIns="0" bIns="0" anchor="ctr" anchorCtr="0">
            <a:spAutoFit/>
          </a:bodyPr>
          <a:lstStyle>
            <a:lvl1pPr>
              <a:lnSpc>
                <a:spcPct val="90000"/>
              </a:lnSpc>
              <a:defRPr sz="3323" b="1"/>
            </a:lvl1pPr>
          </a:lstStyle>
          <a:p>
            <a:r>
              <a:rPr lang="en-US" noProof="0" dirty="0"/>
              <a:t>Click to edit Master title style</a:t>
            </a:r>
          </a:p>
        </p:txBody>
      </p:sp>
      <p:sp>
        <p:nvSpPr>
          <p:cNvPr id="41" name="Foliennummernplatzhalter 5"/>
          <p:cNvSpPr>
            <a:spLocks noGrp="1"/>
          </p:cNvSpPr>
          <p:nvPr>
            <p:ph type="sldNum" sz="quarter" idx="10"/>
          </p:nvPr>
        </p:nvSpPr>
        <p:spPr>
          <a:xfrm>
            <a:off x="8810625" y="6581775"/>
            <a:ext cx="169863" cy="169863"/>
          </a:xfrm>
          <a:prstGeom prst="rect">
            <a:avLst/>
          </a:prstGeom>
        </p:spPr>
        <p:txBody>
          <a:bodyPr wrap="none" lIns="0" tIns="0" rIns="0" bIns="0" anchor="b" anchorCtr="0">
            <a:spAutoFit/>
          </a:bodyPr>
          <a:lstStyle>
            <a:lvl1pPr algn="r" fontAlgn="auto">
              <a:spcBef>
                <a:spcPts val="0"/>
              </a:spcBef>
              <a:spcAft>
                <a:spcPts val="0"/>
              </a:spcAft>
              <a:defRPr sz="1108" b="1">
                <a:solidFill>
                  <a:srgbClr val="FFFFFF"/>
                </a:solidFill>
                <a:latin typeface="+mn-lt"/>
                <a:cs typeface="+mn-cs"/>
              </a:defRPr>
            </a:lvl1pPr>
          </a:lstStyle>
          <a:p>
            <a:pPr>
              <a:defRPr/>
            </a:pPr>
            <a:fld id="{54B5C9D9-1402-4148-9CBE-3A7B2215B56D}" type="slidenum">
              <a:rPr lang="de-DE"/>
              <a:pPr>
                <a:defRPr/>
              </a:pPr>
              <a:t>‹#›</a:t>
            </a:fld>
            <a:endParaRPr lang="de-DE"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2" name="Group 4"/>
          <p:cNvGrpSpPr>
            <a:grpSpLocks noChangeAspect="1"/>
          </p:cNvGrpSpPr>
          <p:nvPr userDrawn="1"/>
        </p:nvGrpSpPr>
        <p:grpSpPr bwMode="auto">
          <a:xfrm>
            <a:off x="150813" y="150813"/>
            <a:ext cx="522287" cy="468312"/>
            <a:chOff x="1352" y="681"/>
            <a:chExt cx="3519" cy="3153"/>
          </a:xfrm>
        </p:grpSpPr>
        <p:sp>
          <p:nvSpPr>
            <p:cNvPr id="3"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4"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5"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6"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7"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8"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9"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0"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1"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2"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3"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4"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5"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6"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7"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grpSp>
      <p:pic>
        <p:nvPicPr>
          <p:cNvPr id="18" name="Picture 3" descr="C:\Users\marko.uljarevic\Desktop\Picture2.png"/>
          <p:cNvPicPr>
            <a:picLocks noChangeAspect="1" noChangeArrowheads="1"/>
          </p:cNvPicPr>
          <p:nvPr userDrawn="1"/>
        </p:nvPicPr>
        <p:blipFill>
          <a:blip r:embed="rId2"/>
          <a:srcRect/>
          <a:stretch>
            <a:fillRect/>
          </a:stretch>
        </p:blipFill>
        <p:spPr bwMode="auto">
          <a:xfrm>
            <a:off x="8601075" y="104775"/>
            <a:ext cx="515938" cy="446088"/>
          </a:xfrm>
          <a:prstGeom prst="rect">
            <a:avLst/>
          </a:prstGeom>
          <a:noFill/>
          <a:ln w="9525">
            <a:noFill/>
            <a:miter lim="800000"/>
            <a:headEnd/>
            <a:tailEnd/>
          </a:ln>
        </p:spPr>
      </p:pic>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opic &amp; Result_1">
    <p:spTree>
      <p:nvGrpSpPr>
        <p:cNvPr id="1" name=""/>
        <p:cNvGrpSpPr/>
        <p:nvPr/>
      </p:nvGrpSpPr>
      <p:grpSpPr>
        <a:xfrm>
          <a:off x="0" y="0"/>
          <a:ext cx="0" cy="0"/>
          <a:chOff x="0" y="0"/>
          <a:chExt cx="0" cy="0"/>
        </a:xfrm>
      </p:grpSpPr>
      <p:grpSp>
        <p:nvGrpSpPr>
          <p:cNvPr id="3" name="Group 18"/>
          <p:cNvGrpSpPr>
            <a:grpSpLocks noChangeAspect="1"/>
          </p:cNvGrpSpPr>
          <p:nvPr/>
        </p:nvGrpSpPr>
        <p:grpSpPr bwMode="auto">
          <a:xfrm>
            <a:off x="150813" y="150813"/>
            <a:ext cx="522287" cy="468312"/>
            <a:chOff x="1352" y="681"/>
            <a:chExt cx="3519" cy="3153"/>
          </a:xfrm>
        </p:grpSpPr>
        <p:sp>
          <p:nvSpPr>
            <p:cNvPr id="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5"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6"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7"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8"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9"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0"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1"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2"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4"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5"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6"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7"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8"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grpSp>
      <p:sp>
        <p:nvSpPr>
          <p:cNvPr id="19"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chemeClr val="tx1">
                <a:alpha val="30196"/>
              </a:schemeClr>
            </a:solidFill>
            <a:round/>
            <a:headEnd/>
            <a:tailEnd/>
          </a:ln>
          <a:effectLs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0" name="Freeform 37"/>
          <p:cNvSpPr>
            <a:spLocks/>
          </p:cNvSpPr>
          <p:nvPr/>
        </p:nvSpPr>
        <p:spPr bwMode="auto">
          <a:xfrm rot="16200000">
            <a:off x="8392319" y="1213644"/>
            <a:ext cx="1198562"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1"/>
          </a:solidFill>
          <a:ln>
            <a:noFill/>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1"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chemeClr val="tx1">
                <a:alpha val="30196"/>
              </a:schemeClr>
            </a:solidFill>
            <a:round/>
            <a:headEnd/>
            <a:tailEnd/>
          </a:ln>
          <a:effectLst/>
          <a:extLst/>
        </p:spPr>
        <p:txBody>
          <a:bodyPr/>
          <a:lstStyle/>
          <a:p>
            <a:pPr fontAlgn="auto">
              <a:spcBef>
                <a:spcPts val="0"/>
              </a:spcBef>
              <a:spcAft>
                <a:spcPts val="0"/>
              </a:spcAft>
              <a:defRPr/>
            </a:pPr>
            <a:endParaRPr lang="en-US" sz="1662">
              <a:solidFill>
                <a:srgbClr val="1F497D"/>
              </a:solidFill>
              <a:latin typeface="+mn-lt"/>
              <a:cs typeface="+mn-cs"/>
            </a:endParaRPr>
          </a:p>
        </p:txBody>
      </p:sp>
      <p:grpSp>
        <p:nvGrpSpPr>
          <p:cNvPr id="22" name="Group 4"/>
          <p:cNvGrpSpPr>
            <a:grpSpLocks noChangeAspect="1"/>
          </p:cNvGrpSpPr>
          <p:nvPr userDrawn="1"/>
        </p:nvGrpSpPr>
        <p:grpSpPr bwMode="auto">
          <a:xfrm>
            <a:off x="150813" y="150813"/>
            <a:ext cx="522287" cy="468312"/>
            <a:chOff x="1352" y="681"/>
            <a:chExt cx="3519" cy="3153"/>
          </a:xfrm>
        </p:grpSpPr>
        <p:sp>
          <p:nvSpPr>
            <p:cNvPr id="23"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4"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5"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6"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7"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8"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9"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0"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1"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2"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3"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4"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5"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6"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7"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grpSp>
      <p:pic>
        <p:nvPicPr>
          <p:cNvPr id="38" name="Picture 3" descr="C:\Users\marko.uljarevic\Desktop\Picture2.png"/>
          <p:cNvPicPr>
            <a:picLocks noChangeAspect="1" noChangeArrowheads="1"/>
          </p:cNvPicPr>
          <p:nvPr userDrawn="1"/>
        </p:nvPicPr>
        <p:blipFill>
          <a:blip r:embed="rId2"/>
          <a:srcRect/>
          <a:stretch>
            <a:fillRect/>
          </a:stretch>
        </p:blipFill>
        <p:spPr bwMode="auto">
          <a:xfrm>
            <a:off x="8569325" y="133350"/>
            <a:ext cx="581025" cy="503238"/>
          </a:xfrm>
          <a:prstGeom prst="rect">
            <a:avLst/>
          </a:prstGeom>
          <a:noFill/>
          <a:ln w="9525">
            <a:noFill/>
            <a:miter lim="800000"/>
            <a:headEnd/>
            <a:tailEnd/>
          </a:ln>
        </p:spPr>
      </p:pic>
      <p:sp>
        <p:nvSpPr>
          <p:cNvPr id="2" name="Titel 1"/>
          <p:cNvSpPr>
            <a:spLocks noGrp="1"/>
          </p:cNvSpPr>
          <p:nvPr>
            <p:ph type="title"/>
          </p:nvPr>
        </p:nvSpPr>
        <p:spPr>
          <a:xfrm>
            <a:off x="779934" y="97200"/>
            <a:ext cx="7766963" cy="612000"/>
          </a:xfrm>
          <a:prstGeom prst="rect">
            <a:avLst/>
          </a:prstGeom>
        </p:spPr>
        <p:txBody>
          <a:bodyPr wrap="square" lIns="0" tIns="0" rIns="0" bIns="0" anchor="ctr" anchorCtr="0">
            <a:noAutofit/>
          </a:bodyPr>
          <a:lstStyle>
            <a:lvl1pPr algn="l">
              <a:lnSpc>
                <a:spcPct val="90000"/>
              </a:lnSpc>
              <a:defRPr sz="2215" b="1"/>
            </a:lvl1pPr>
          </a:lstStyle>
          <a:p>
            <a:r>
              <a:rPr lang="en-US" noProof="0"/>
              <a:t>Click to edit Master title style</a:t>
            </a:r>
            <a:endParaRPr lang="en-US" noProof="0" dirty="0"/>
          </a:p>
        </p:txBody>
      </p:sp>
      <p:sp>
        <p:nvSpPr>
          <p:cNvPr id="39" name="Foliennummernplatzhalter 5"/>
          <p:cNvSpPr>
            <a:spLocks noGrp="1"/>
          </p:cNvSpPr>
          <p:nvPr>
            <p:ph type="sldNum" sz="quarter" idx="10"/>
          </p:nvPr>
        </p:nvSpPr>
        <p:spPr>
          <a:xfrm>
            <a:off x="8824913" y="6581775"/>
            <a:ext cx="169862" cy="169863"/>
          </a:xfrm>
          <a:prstGeom prst="rect">
            <a:avLst/>
          </a:prstGeom>
        </p:spPr>
        <p:txBody>
          <a:bodyPr wrap="none" lIns="0" tIns="0" rIns="0" bIns="0" anchor="b" anchorCtr="0">
            <a:spAutoFit/>
          </a:bodyPr>
          <a:lstStyle>
            <a:lvl1pPr algn="r" fontAlgn="auto">
              <a:spcBef>
                <a:spcPts val="0"/>
              </a:spcBef>
              <a:spcAft>
                <a:spcPts val="0"/>
              </a:spcAft>
              <a:defRPr sz="1108" b="1">
                <a:solidFill>
                  <a:srgbClr val="1F497D"/>
                </a:solidFill>
                <a:latin typeface="+mn-lt"/>
                <a:cs typeface="+mn-cs"/>
              </a:defRPr>
            </a:lvl1pPr>
          </a:lstStyle>
          <a:p>
            <a:pPr>
              <a:defRPr/>
            </a:pPr>
            <a:fld id="{2F5FEF6F-B57E-4F02-931E-206047CA2111}" type="slidenum">
              <a:rPr lang="de-DE"/>
              <a:pPr>
                <a:defRPr/>
              </a:pPr>
              <a:t>‹#›</a:t>
            </a:fld>
            <a:endParaRPr lang="de-DE"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opic &amp; Result_1">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1"/>
          </a:solidFill>
          <a:ln>
            <a:noFill/>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1"/>
          </a:solidFill>
          <a:ln>
            <a:noFill/>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chemeClr val="tx1">
                <a:alpha val="30196"/>
              </a:schemeClr>
            </a:solidFill>
            <a:round/>
            <a:headEnd/>
            <a:tailEnd/>
          </a:ln>
          <a:effectLs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1"/>
          </a:solidFill>
          <a:ln>
            <a:noFill/>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chemeClr val="tx1">
                <a:alpha val="30196"/>
              </a:schemeClr>
            </a:solidFill>
            <a:round/>
            <a:headEnd/>
            <a:tailEnd/>
          </a:ln>
          <a:effectLst/>
          <a:extLst/>
        </p:spPr>
        <p:txBody>
          <a:bodyPr/>
          <a:lstStyle/>
          <a:p>
            <a:pPr fontAlgn="auto">
              <a:spcBef>
                <a:spcPts val="0"/>
              </a:spcBef>
              <a:spcAft>
                <a:spcPts val="0"/>
              </a:spcAft>
              <a:defRPr/>
            </a:pPr>
            <a:endParaRPr lang="en-US" sz="1662">
              <a:solidFill>
                <a:srgbClr val="1F497D"/>
              </a:solidFill>
              <a:latin typeface="+mn-lt"/>
              <a:cs typeface="+mn-cs"/>
            </a:endParaRPr>
          </a:p>
        </p:txBody>
      </p:sp>
      <p:grpSp>
        <p:nvGrpSpPr>
          <p:cNvPr id="25" name="Group 4"/>
          <p:cNvGrpSpPr>
            <a:grpSpLocks noChangeAspect="1"/>
          </p:cNvGrpSpPr>
          <p:nvPr userDrawn="1"/>
        </p:nvGrpSpPr>
        <p:grpSpPr bwMode="auto">
          <a:xfrm>
            <a:off x="150813" y="150813"/>
            <a:ext cx="522287" cy="468312"/>
            <a:chOff x="1352" y="681"/>
            <a:chExt cx="3519" cy="3153"/>
          </a:xfrm>
        </p:grpSpPr>
        <p:sp>
          <p:nvSpPr>
            <p:cNvPr id="26"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7"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8"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9"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0"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1"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2"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3"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4"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5"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6"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7"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8"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9"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40"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grpSp>
      <p:pic>
        <p:nvPicPr>
          <p:cNvPr id="41" name="Picture 2" descr="D:\Documents\Projekti\PPT\Fotografije za ppt\Public Affaires\Public Affaires Signatures\Ipsos Public Affairs in color without tagline.png"/>
          <p:cNvPicPr>
            <a:picLocks noChangeAspect="1" noChangeArrowheads="1"/>
          </p:cNvPicPr>
          <p:nvPr userDrawn="1"/>
        </p:nvPicPr>
        <p:blipFill>
          <a:blip r:embed="rId2"/>
          <a:srcRect/>
          <a:stretch>
            <a:fillRect/>
          </a:stretch>
        </p:blipFill>
        <p:spPr bwMode="auto">
          <a:xfrm>
            <a:off x="6797675" y="6526213"/>
            <a:ext cx="1927225" cy="331787"/>
          </a:xfrm>
          <a:prstGeom prst="rect">
            <a:avLst/>
          </a:prstGeom>
          <a:noFill/>
          <a:ln w="9525">
            <a:noFill/>
            <a:miter lim="800000"/>
            <a:headEnd/>
            <a:tailEnd/>
          </a:ln>
        </p:spPr>
      </p:pic>
      <p:sp>
        <p:nvSpPr>
          <p:cNvPr id="2" name="Titel 1"/>
          <p:cNvSpPr>
            <a:spLocks noGrp="1"/>
          </p:cNvSpPr>
          <p:nvPr>
            <p:ph type="title"/>
          </p:nvPr>
        </p:nvSpPr>
        <p:spPr>
          <a:xfrm>
            <a:off x="838803" y="97200"/>
            <a:ext cx="8162325" cy="612000"/>
          </a:xfrm>
          <a:prstGeom prst="rect">
            <a:avLst/>
          </a:prstGeom>
        </p:spPr>
        <p:txBody>
          <a:bodyPr wrap="square" lIns="0" tIns="0" rIns="0" bIns="0" anchor="ctr" anchorCtr="0">
            <a:noAutofit/>
          </a:bodyPr>
          <a:lstStyle>
            <a:lvl1pPr algn="l">
              <a:lnSpc>
                <a:spcPct val="90000"/>
              </a:lnSpc>
              <a:defRPr sz="2215" b="1"/>
            </a:lvl1pPr>
          </a:lstStyle>
          <a:p>
            <a:r>
              <a:rPr lang="en-US" noProof="0"/>
              <a:t>Click to edit Master title style</a:t>
            </a:r>
            <a:endParaRPr lang="en-US" noProof="0" dirty="0"/>
          </a:p>
        </p:txBody>
      </p:sp>
      <p:sp>
        <p:nvSpPr>
          <p:cNvPr id="62" name="Inhaltsplatzhalter 2"/>
          <p:cNvSpPr>
            <a:spLocks noGrp="1"/>
          </p:cNvSpPr>
          <p:nvPr>
            <p:ph idx="1"/>
          </p:nvPr>
        </p:nvSpPr>
        <p:spPr>
          <a:xfrm>
            <a:off x="352800" y="979200"/>
            <a:ext cx="7740000" cy="5400000"/>
          </a:xfrm>
          <a:prstGeom prst="rect">
            <a:avLst/>
          </a:prstGeom>
        </p:spPr>
        <p:txBody>
          <a:bodyPr lIns="0" tIns="0" rIns="0" bIns="0"/>
          <a:lstStyle>
            <a:lvl1pPr marL="168524" indent="-168524">
              <a:lnSpc>
                <a:spcPct val="100000"/>
              </a:lnSpc>
              <a:spcBef>
                <a:spcPts val="738"/>
              </a:spcBef>
              <a:buFont typeface="Arial" pitchFamily="34" charset="0"/>
              <a:buChar char="•"/>
              <a:defRPr sz="1662"/>
            </a:lvl1pPr>
            <a:lvl2pPr marL="331185" indent="-162662">
              <a:lnSpc>
                <a:spcPct val="100000"/>
              </a:lnSpc>
              <a:spcBef>
                <a:spcPts val="738"/>
              </a:spcBef>
              <a:buClr>
                <a:schemeClr val="tx1"/>
              </a:buClr>
              <a:buFont typeface="Calibri" pitchFamily="34" charset="0"/>
              <a:buChar char="─"/>
              <a:defRPr sz="1477"/>
            </a:lvl2pPr>
            <a:lvl3pPr marL="496778" indent="-165593">
              <a:lnSpc>
                <a:spcPct val="100000"/>
              </a:lnSpc>
              <a:spcBef>
                <a:spcPts val="738"/>
              </a:spcBef>
              <a:buClr>
                <a:schemeClr val="tx1"/>
              </a:buClr>
              <a:buFont typeface="Wingdings" pitchFamily="2" charset="2"/>
              <a:buChar char="§"/>
              <a:defRPr sz="1292"/>
            </a:lvl3pPr>
            <a:lvl4pPr marL="662370" indent="-165593">
              <a:lnSpc>
                <a:spcPct val="100000"/>
              </a:lnSpc>
              <a:spcBef>
                <a:spcPts val="738"/>
              </a:spcBef>
              <a:defRPr sz="1108"/>
            </a:lvl4pPr>
            <a:lvl5pPr marL="827963" indent="-165593">
              <a:lnSpc>
                <a:spcPct val="100000"/>
              </a:lnSpc>
              <a:spcBef>
                <a:spcPts val="738"/>
              </a:spcBef>
              <a:buFont typeface="Calibri" pitchFamily="34" charset="0"/>
              <a:buChar char="─"/>
              <a:defRPr sz="923"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2" name="Foliennummernplatzhalter 5"/>
          <p:cNvSpPr>
            <a:spLocks noGrp="1"/>
          </p:cNvSpPr>
          <p:nvPr>
            <p:ph type="sldNum" sz="quarter" idx="10"/>
          </p:nvPr>
        </p:nvSpPr>
        <p:spPr>
          <a:xfrm>
            <a:off x="8824913" y="6581775"/>
            <a:ext cx="169862" cy="169863"/>
          </a:xfrm>
          <a:prstGeom prst="rect">
            <a:avLst/>
          </a:prstGeom>
        </p:spPr>
        <p:txBody>
          <a:bodyPr wrap="none" lIns="0" tIns="0" rIns="0" bIns="0" anchor="b" anchorCtr="0">
            <a:spAutoFit/>
          </a:bodyPr>
          <a:lstStyle>
            <a:lvl1pPr algn="r" fontAlgn="auto">
              <a:spcBef>
                <a:spcPts val="0"/>
              </a:spcBef>
              <a:spcAft>
                <a:spcPts val="0"/>
              </a:spcAft>
              <a:defRPr sz="1108" b="1">
                <a:solidFill>
                  <a:srgbClr val="1F497D"/>
                </a:solidFill>
                <a:latin typeface="+mn-lt"/>
                <a:cs typeface="+mn-cs"/>
              </a:defRPr>
            </a:lvl1pPr>
          </a:lstStyle>
          <a:p>
            <a:pPr>
              <a:defRPr/>
            </a:pPr>
            <a:fld id="{F106F291-BD1C-4534-B725-0164EC517F6D}" type="slidenum">
              <a:rPr lang="de-DE"/>
              <a:pPr>
                <a:defRPr/>
              </a:pPr>
              <a:t>‹#›</a:t>
            </a:fld>
            <a:endParaRPr lang="de-DE"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Topic &amp; Result_1">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srcRect/>
          <a:stretch>
            <a:fillRect/>
          </a:stretch>
        </p:blipFill>
        <p:spPr bwMode="auto">
          <a:xfrm>
            <a:off x="0" y="0"/>
            <a:ext cx="9144000" cy="6858000"/>
          </a:xfrm>
          <a:prstGeom prst="rect">
            <a:avLst/>
          </a:prstGeom>
          <a:solidFill>
            <a:srgbClr val="1F497D">
              <a:alpha val="20000"/>
            </a:srgbClr>
          </a:solidFill>
          <a:ln w="9525">
            <a:noFill/>
            <a:miter lim="800000"/>
            <a:headEnd/>
            <a:tailEnd/>
          </a:ln>
        </p:spPr>
      </p:pic>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1"/>
          </a:solidFill>
          <a:ln>
            <a:noFill/>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1"/>
          </a:solidFill>
          <a:ln>
            <a:noFill/>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chemeClr val="tx1">
                <a:alpha val="30196"/>
              </a:schemeClr>
            </a:solidFill>
            <a:round/>
            <a:headEnd/>
            <a:tailEnd/>
          </a:ln>
          <a:effectLs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1"/>
          </a:solidFill>
          <a:ln>
            <a:noFill/>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chemeClr val="tx1">
                <a:alpha val="30196"/>
              </a:schemeClr>
            </a:solidFill>
            <a:round/>
            <a:headEnd/>
            <a:tailEnd/>
          </a:ln>
          <a:effectLst/>
          <a:extLst/>
        </p:spPr>
        <p:txBody>
          <a:bodyPr/>
          <a:lstStyle/>
          <a:p>
            <a:pPr fontAlgn="auto">
              <a:spcBef>
                <a:spcPts val="0"/>
              </a:spcBef>
              <a:spcAft>
                <a:spcPts val="0"/>
              </a:spcAft>
              <a:defRPr/>
            </a:pPr>
            <a:endParaRPr lang="en-US" sz="1662">
              <a:solidFill>
                <a:srgbClr val="1F497D"/>
              </a:solidFill>
              <a:latin typeface="+mn-lt"/>
              <a:cs typeface="+mn-cs"/>
            </a:endParaRPr>
          </a:p>
        </p:txBody>
      </p:sp>
      <p:grpSp>
        <p:nvGrpSpPr>
          <p:cNvPr id="25" name="Group 4"/>
          <p:cNvGrpSpPr>
            <a:grpSpLocks noChangeAspect="1"/>
          </p:cNvGrpSpPr>
          <p:nvPr userDrawn="1"/>
        </p:nvGrpSpPr>
        <p:grpSpPr bwMode="auto">
          <a:xfrm>
            <a:off x="150813" y="150813"/>
            <a:ext cx="522287" cy="468312"/>
            <a:chOff x="1352" y="681"/>
            <a:chExt cx="3519" cy="3153"/>
          </a:xfrm>
        </p:grpSpPr>
        <p:sp>
          <p:nvSpPr>
            <p:cNvPr id="26"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7"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8"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9"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0"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1"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2"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3"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4"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5"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6"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7"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8"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9"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40"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grpSp>
      <p:sp>
        <p:nvSpPr>
          <p:cNvPr id="2" name="Titel 1"/>
          <p:cNvSpPr>
            <a:spLocks noGrp="1"/>
          </p:cNvSpPr>
          <p:nvPr>
            <p:ph type="title"/>
          </p:nvPr>
        </p:nvSpPr>
        <p:spPr>
          <a:xfrm>
            <a:off x="838803" y="97200"/>
            <a:ext cx="8162325" cy="612000"/>
          </a:xfrm>
          <a:prstGeom prst="rect">
            <a:avLst/>
          </a:prstGeom>
        </p:spPr>
        <p:txBody>
          <a:bodyPr wrap="square" lIns="0" tIns="0" rIns="0" bIns="0" anchor="ctr" anchorCtr="0">
            <a:noAutofit/>
          </a:bodyPr>
          <a:lstStyle>
            <a:lvl1pPr algn="l">
              <a:lnSpc>
                <a:spcPct val="90000"/>
              </a:lnSpc>
              <a:defRPr sz="2215" b="1"/>
            </a:lvl1pPr>
          </a:lstStyle>
          <a:p>
            <a:r>
              <a:rPr lang="en-US" noProof="0"/>
              <a:t>Click to edit Master title style</a:t>
            </a:r>
            <a:endParaRPr lang="en-US" noProof="0" dirty="0"/>
          </a:p>
        </p:txBody>
      </p:sp>
      <p:sp>
        <p:nvSpPr>
          <p:cNvPr id="41" name="Foliennummernplatzhalter 5"/>
          <p:cNvSpPr>
            <a:spLocks noGrp="1"/>
          </p:cNvSpPr>
          <p:nvPr>
            <p:ph type="sldNum" sz="quarter" idx="10"/>
          </p:nvPr>
        </p:nvSpPr>
        <p:spPr>
          <a:xfrm>
            <a:off x="8824913" y="6581775"/>
            <a:ext cx="169862" cy="169863"/>
          </a:xfrm>
          <a:prstGeom prst="rect">
            <a:avLst/>
          </a:prstGeom>
        </p:spPr>
        <p:txBody>
          <a:bodyPr wrap="none" lIns="0" tIns="0" rIns="0" bIns="0" anchor="b" anchorCtr="0">
            <a:spAutoFit/>
          </a:bodyPr>
          <a:lstStyle>
            <a:lvl1pPr algn="r" fontAlgn="auto">
              <a:spcBef>
                <a:spcPts val="0"/>
              </a:spcBef>
              <a:spcAft>
                <a:spcPts val="0"/>
              </a:spcAft>
              <a:defRPr sz="1108" b="1">
                <a:solidFill>
                  <a:srgbClr val="1F497D"/>
                </a:solidFill>
                <a:latin typeface="+mn-lt"/>
                <a:cs typeface="+mn-cs"/>
              </a:defRPr>
            </a:lvl1pPr>
          </a:lstStyle>
          <a:p>
            <a:pPr>
              <a:defRPr/>
            </a:pPr>
            <a:fld id="{AA4C4FF9-FD2B-477E-95C0-29BA41047F01}" type="slidenum">
              <a:rPr lang="de-DE"/>
              <a:pPr>
                <a:defRPr/>
              </a:pPr>
              <a:t>‹#›</a:t>
            </a:fld>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r-Latn-R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lvl1pPr>
              <a:defRPr>
                <a:solidFill>
                  <a:prstClr val="black">
                    <a:tint val="75000"/>
                  </a:prstClr>
                </a:solidFill>
              </a:defRPr>
            </a:lvl1pPr>
          </a:lstStyle>
          <a:p>
            <a:pPr>
              <a:defRPr/>
            </a:pPr>
            <a:fld id="{9AB40740-3683-4ABC-A29C-A9BB656EE49B}" type="datetimeFigureOut">
              <a:rPr lang="sr-Latn-RS"/>
              <a:pPr>
                <a:defRPr/>
              </a:pPr>
              <a:t>8.12.2016</a:t>
            </a:fld>
            <a:endParaRPr lang="sr-Latn-RS"/>
          </a:p>
        </p:txBody>
      </p:sp>
      <p:sp>
        <p:nvSpPr>
          <p:cNvPr id="8" name="Footer Placeholder 7"/>
          <p:cNvSpPr>
            <a:spLocks noGrp="1"/>
          </p:cNvSpPr>
          <p:nvPr>
            <p:ph type="ftr" sz="quarter" idx="11"/>
          </p:nvPr>
        </p:nvSpPr>
        <p:spPr/>
        <p:txBody>
          <a:bodyPr/>
          <a:lstStyle>
            <a:lvl1pPr>
              <a:defRPr>
                <a:solidFill>
                  <a:prstClr val="black">
                    <a:tint val="75000"/>
                  </a:prstClr>
                </a:solidFill>
              </a:defRPr>
            </a:lvl1pPr>
          </a:lstStyle>
          <a:p>
            <a:pPr>
              <a:defRPr/>
            </a:pPr>
            <a:endParaRPr lang="sr-Latn-RS"/>
          </a:p>
        </p:txBody>
      </p:sp>
      <p:sp>
        <p:nvSpPr>
          <p:cNvPr id="9" name="Slide Number Placeholder 8"/>
          <p:cNvSpPr>
            <a:spLocks noGrp="1"/>
          </p:cNvSpPr>
          <p:nvPr>
            <p:ph type="sldNum" sz="quarter" idx="12"/>
          </p:nvPr>
        </p:nvSpPr>
        <p:spPr/>
        <p:txBody>
          <a:bodyPr/>
          <a:lstStyle>
            <a:lvl1pPr>
              <a:defRPr>
                <a:solidFill>
                  <a:prstClr val="black">
                    <a:tint val="75000"/>
                  </a:prstClr>
                </a:solidFill>
              </a:defRPr>
            </a:lvl1pPr>
          </a:lstStyle>
          <a:p>
            <a:pPr>
              <a:defRPr/>
            </a:pPr>
            <a:fld id="{7EB526CB-3EB0-4C32-BF93-75FA5BC9DAFF}" type="slidenum">
              <a:rPr lang="sr-Latn-RS"/>
              <a:pPr>
                <a:defRPr/>
              </a:pPr>
              <a:t>‹#›</a:t>
            </a:fld>
            <a:endParaRPr lang="sr-Latn-R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lored plain &amp; Image">
    <p:bg>
      <p:bgPr>
        <a:solidFill>
          <a:schemeClr val="tx1"/>
        </a:solidFill>
        <a:effectLst/>
      </p:bgPr>
    </p:bg>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grpSp>
      <p:grpSp>
        <p:nvGrpSpPr>
          <p:cNvPr id="20" name="Group 4"/>
          <p:cNvGrpSpPr>
            <a:grpSpLocks noChangeAspect="1"/>
          </p:cNvGrpSpPr>
          <p:nvPr userDrawn="1"/>
        </p:nvGrpSpPr>
        <p:grpSpPr bwMode="auto">
          <a:xfrm>
            <a:off x="150813" y="150813"/>
            <a:ext cx="522287" cy="468312"/>
            <a:chOff x="1352" y="681"/>
            <a:chExt cx="3519" cy="3153"/>
          </a:xfrm>
        </p:grpSpPr>
        <p:sp>
          <p:nvSpPr>
            <p:cNvPr id="2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2"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3"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4"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5"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6"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7"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8"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9"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1"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2"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3"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4"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5"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grpSp>
      <p:pic>
        <p:nvPicPr>
          <p:cNvPr id="36" name="Picture 3" descr="C:\Users\marko.uljarevic\Desktop\Picture2.png"/>
          <p:cNvPicPr>
            <a:picLocks noChangeAspect="1" noChangeArrowheads="1"/>
          </p:cNvPicPr>
          <p:nvPr userDrawn="1"/>
        </p:nvPicPr>
        <p:blipFill>
          <a:blip r:embed="rId2"/>
          <a:srcRect/>
          <a:stretch>
            <a:fillRect/>
          </a:stretch>
        </p:blipFill>
        <p:spPr bwMode="auto">
          <a:xfrm>
            <a:off x="8494713" y="150813"/>
            <a:ext cx="550862" cy="474662"/>
          </a:xfrm>
          <a:prstGeom prst="rect">
            <a:avLst/>
          </a:prstGeom>
          <a:noFill/>
          <a:ln w="9525">
            <a:noFill/>
            <a:miter lim="800000"/>
            <a:headEnd/>
            <a:tailEnd/>
          </a:ln>
        </p:spPr>
      </p:pic>
      <p:sp>
        <p:nvSpPr>
          <p:cNvPr id="45" name="Titel 1"/>
          <p:cNvSpPr>
            <a:spLocks noGrp="1"/>
          </p:cNvSpPr>
          <p:nvPr>
            <p:ph type="title"/>
          </p:nvPr>
        </p:nvSpPr>
        <p:spPr>
          <a:xfrm>
            <a:off x="838802" y="97200"/>
            <a:ext cx="7579668" cy="612000"/>
          </a:xfrm>
          <a:prstGeom prst="rect">
            <a:avLst/>
          </a:prstGeom>
        </p:spPr>
        <p:txBody>
          <a:bodyPr wrap="square" lIns="0" tIns="0" rIns="0" bIns="0" anchor="ctr" anchorCtr="0">
            <a:noAutofit/>
          </a:bodyPr>
          <a:lstStyle>
            <a:lvl1pPr algn="l">
              <a:lnSpc>
                <a:spcPct val="90000"/>
              </a:lnSpc>
              <a:defRPr sz="1846" b="1">
                <a:solidFill>
                  <a:schemeClr val="bg1"/>
                </a:solidFill>
                <a:latin typeface="+mn-lt"/>
              </a:defRPr>
            </a:lvl1pPr>
          </a:lstStyle>
          <a:p>
            <a:r>
              <a:rPr lang="en-US" noProof="0"/>
              <a:t>Click to edit Master title style</a:t>
            </a:r>
            <a:endParaRPr lang="en-US" noProof="0" dirty="0"/>
          </a:p>
        </p:txBody>
      </p:sp>
      <p:sp>
        <p:nvSpPr>
          <p:cNvPr id="63" name="Inhaltsplatzhalter 2"/>
          <p:cNvSpPr>
            <a:spLocks noGrp="1"/>
          </p:cNvSpPr>
          <p:nvPr>
            <p:ph idx="1"/>
          </p:nvPr>
        </p:nvSpPr>
        <p:spPr>
          <a:xfrm>
            <a:off x="352800" y="982800"/>
            <a:ext cx="8657850" cy="5400000"/>
          </a:xfrm>
          <a:prstGeom prst="rect">
            <a:avLst/>
          </a:prstGeom>
        </p:spPr>
        <p:txBody>
          <a:bodyPr lIns="0" tIns="0" rIns="0" bIns="0"/>
          <a:lstStyle>
            <a:lvl1pPr marL="168524" indent="-168524">
              <a:lnSpc>
                <a:spcPct val="100000"/>
              </a:lnSpc>
              <a:spcBef>
                <a:spcPts val="738"/>
              </a:spcBef>
              <a:buFont typeface="Arial" pitchFamily="34" charset="0"/>
              <a:buChar char="•"/>
              <a:defRPr sz="1662">
                <a:solidFill>
                  <a:schemeClr val="bg1"/>
                </a:solidFill>
                <a:latin typeface="+mn-lt"/>
              </a:defRPr>
            </a:lvl1pPr>
            <a:lvl2pPr marL="331185" indent="-162662">
              <a:lnSpc>
                <a:spcPct val="100000"/>
              </a:lnSpc>
              <a:spcBef>
                <a:spcPts val="738"/>
              </a:spcBef>
              <a:buClr>
                <a:schemeClr val="bg1"/>
              </a:buClr>
              <a:buFont typeface="Calibri" pitchFamily="34" charset="0"/>
              <a:buChar char="─"/>
              <a:defRPr sz="1477">
                <a:solidFill>
                  <a:schemeClr val="bg1"/>
                </a:solidFill>
                <a:latin typeface="+mn-lt"/>
              </a:defRPr>
            </a:lvl2pPr>
            <a:lvl3pPr marL="496778" indent="-165593">
              <a:lnSpc>
                <a:spcPct val="100000"/>
              </a:lnSpc>
              <a:spcBef>
                <a:spcPts val="738"/>
              </a:spcBef>
              <a:buClr>
                <a:schemeClr val="bg1"/>
              </a:buClr>
              <a:buFont typeface="Wingdings" pitchFamily="2" charset="2"/>
              <a:buChar char="§"/>
              <a:defRPr sz="1292">
                <a:solidFill>
                  <a:schemeClr val="bg1"/>
                </a:solidFill>
                <a:latin typeface="+mn-lt"/>
              </a:defRPr>
            </a:lvl3pPr>
            <a:lvl4pPr marL="662370" indent="-165593">
              <a:lnSpc>
                <a:spcPct val="100000"/>
              </a:lnSpc>
              <a:spcBef>
                <a:spcPts val="738"/>
              </a:spcBef>
              <a:defRPr sz="1108">
                <a:solidFill>
                  <a:schemeClr val="bg1"/>
                </a:solidFill>
                <a:latin typeface="+mn-lt"/>
              </a:defRPr>
            </a:lvl4pPr>
            <a:lvl5pPr marL="827963" indent="-165593">
              <a:lnSpc>
                <a:spcPct val="100000"/>
              </a:lnSpc>
              <a:spcBef>
                <a:spcPts val="738"/>
              </a:spcBef>
              <a:buFont typeface="Calibri" pitchFamily="34" charset="0"/>
              <a:buChar char="─"/>
              <a:defRPr sz="923" baseline="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7" name="Fußzeilenplatzhalter 4"/>
          <p:cNvSpPr>
            <a:spLocks noGrp="1"/>
          </p:cNvSpPr>
          <p:nvPr>
            <p:ph type="ftr" sz="quarter" idx="10"/>
          </p:nvPr>
        </p:nvSpPr>
        <p:spPr>
          <a:xfrm>
            <a:off x="352425" y="6565900"/>
            <a:ext cx="3600450" cy="185738"/>
          </a:xfrm>
          <a:prstGeom prst="rect">
            <a:avLst/>
          </a:prstGeom>
        </p:spPr>
        <p:txBody>
          <a:bodyPr wrap="square" lIns="0" tIns="0" rIns="0" bIns="0" anchor="b" anchorCtr="0">
            <a:noAutofit/>
          </a:bodyPr>
          <a:lstStyle>
            <a:lvl1pPr fontAlgn="auto">
              <a:spcBef>
                <a:spcPts val="0"/>
              </a:spcBef>
              <a:spcAft>
                <a:spcPts val="0"/>
              </a:spcAft>
              <a:defRPr sz="1108">
                <a:solidFill>
                  <a:srgbClr val="FFFFFF"/>
                </a:solidFill>
                <a:latin typeface="+mn-lt"/>
                <a:cs typeface="+mn-cs"/>
              </a:defRPr>
            </a:lvl1pPr>
          </a:lstStyle>
          <a:p>
            <a:pPr>
              <a:defRPr/>
            </a:pPr>
            <a:endParaRPr lang="de-DE"/>
          </a:p>
        </p:txBody>
      </p:sp>
      <p:sp>
        <p:nvSpPr>
          <p:cNvPr id="38" name="Foliennummernplatzhalter 5"/>
          <p:cNvSpPr>
            <a:spLocks noGrp="1"/>
          </p:cNvSpPr>
          <p:nvPr>
            <p:ph type="sldNum" sz="quarter" idx="11"/>
          </p:nvPr>
        </p:nvSpPr>
        <p:spPr>
          <a:xfrm>
            <a:off x="8824913" y="6581775"/>
            <a:ext cx="169862" cy="169863"/>
          </a:xfrm>
          <a:prstGeom prst="rect">
            <a:avLst/>
          </a:prstGeom>
        </p:spPr>
        <p:txBody>
          <a:bodyPr wrap="none" lIns="0" tIns="0" rIns="0" bIns="0" anchor="b" anchorCtr="0">
            <a:spAutoFit/>
          </a:bodyPr>
          <a:lstStyle>
            <a:lvl1pPr algn="r" fontAlgn="auto">
              <a:spcBef>
                <a:spcPts val="0"/>
              </a:spcBef>
              <a:spcAft>
                <a:spcPts val="0"/>
              </a:spcAft>
              <a:defRPr sz="1108" b="1">
                <a:solidFill>
                  <a:srgbClr val="FFFFFF"/>
                </a:solidFill>
                <a:latin typeface="+mn-lt"/>
                <a:cs typeface="+mn-cs"/>
              </a:defRPr>
            </a:lvl1pPr>
          </a:lstStyle>
          <a:p>
            <a:pPr>
              <a:defRPr/>
            </a:pPr>
            <a:fld id="{2F5C7E7A-CCE7-4C0A-8944-5AF29897D451}" type="slidenum">
              <a:rPr lang="de-DE"/>
              <a:pPr>
                <a:defRPr/>
              </a:pPr>
              <a:t>‹#›</a:t>
            </a:fld>
            <a:endParaRPr lang="de-DE"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amp; Contact">
    <p:bg>
      <p:bgPr>
        <a:solidFill>
          <a:schemeClr val="tx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grpSp>
        <p:nvGrpSpPr>
          <p:cNvPr id="8" name="Group 4"/>
          <p:cNvGrpSpPr>
            <a:grpSpLocks noChangeAspect="1"/>
          </p:cNvGrpSpPr>
          <p:nvPr/>
        </p:nvGrpSpPr>
        <p:grpSpPr bwMode="auto">
          <a:xfrm>
            <a:off x="150813" y="150813"/>
            <a:ext cx="522287" cy="468312"/>
            <a:chOff x="1352" y="681"/>
            <a:chExt cx="3519" cy="3153"/>
          </a:xfrm>
        </p:grpSpPr>
        <p:sp>
          <p:nvSpPr>
            <p:cNvPr id="9" name="Freeform 8"/>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0" name="Freeform 9"/>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1" name="Freeform 10"/>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2" name="Freeform 11"/>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3" name="Freeform 12"/>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4" name="Freeform 13"/>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5" name="Freeform 14"/>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6" name="Freeform 15"/>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7" name="Freeform 16"/>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8" name="Freeform 17"/>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9" name="Freeform 18"/>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0" name="Freeform 19"/>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1" name="Freeform 20"/>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2" name="Freeform 21"/>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3" name="Freeform 22"/>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a:solidFill>
                  <a:srgbClr val="1F497D"/>
                </a:solidFill>
                <a:latin typeface="+mn-lt"/>
                <a:cs typeface="+mn-cs"/>
              </a:endParaRPr>
            </a:p>
          </p:txBody>
        </p:sp>
      </p:grpSp>
      <p:sp>
        <p:nvSpPr>
          <p:cNvPr id="7" name="Titel 1"/>
          <p:cNvSpPr>
            <a:spLocks noGrp="1"/>
          </p:cNvSpPr>
          <p:nvPr>
            <p:ph type="title"/>
          </p:nvPr>
        </p:nvSpPr>
        <p:spPr>
          <a:xfrm>
            <a:off x="838803" y="97200"/>
            <a:ext cx="8162325" cy="612000"/>
          </a:xfrm>
          <a:prstGeom prst="rect">
            <a:avLst/>
          </a:prstGeom>
        </p:spPr>
        <p:txBody>
          <a:bodyPr wrap="square" lIns="0" tIns="0" rIns="0" bIns="0" anchor="ctr" anchorCtr="0">
            <a:noAutofit/>
          </a:bodyPr>
          <a:lstStyle>
            <a:lvl1pPr algn="l">
              <a:lnSpc>
                <a:spcPct val="90000"/>
              </a:lnSpc>
              <a:defRPr sz="1846" b="1">
                <a:solidFill>
                  <a:schemeClr val="bg1"/>
                </a:solidFill>
                <a:latin typeface="+mn-lt"/>
              </a:defRPr>
            </a:lvl1pPr>
          </a:lstStyle>
          <a:p>
            <a:r>
              <a:rPr lang="en-US" noProof="0"/>
              <a:t>Click to edit Master title style</a:t>
            </a:r>
            <a:endParaRPr lang="en-US" noProof="0" dirty="0"/>
          </a:p>
        </p:txBody>
      </p:sp>
      <p:sp>
        <p:nvSpPr>
          <p:cNvPr id="25" name="Inhaltsplatzhalter 2"/>
          <p:cNvSpPr>
            <a:spLocks noGrp="1"/>
          </p:cNvSpPr>
          <p:nvPr>
            <p:ph idx="1"/>
          </p:nvPr>
        </p:nvSpPr>
        <p:spPr>
          <a:xfrm>
            <a:off x="352802" y="982800"/>
            <a:ext cx="7733925" cy="4140000"/>
          </a:xfrm>
          <a:prstGeom prst="rect">
            <a:avLst/>
          </a:prstGeom>
        </p:spPr>
        <p:txBody>
          <a:bodyPr lIns="0" tIns="0" rIns="0" bIns="0"/>
          <a:lstStyle>
            <a:lvl1pPr marL="168524" indent="-168524">
              <a:lnSpc>
                <a:spcPct val="100000"/>
              </a:lnSpc>
              <a:spcBef>
                <a:spcPts val="738"/>
              </a:spcBef>
              <a:buFont typeface="Arial" pitchFamily="34" charset="0"/>
              <a:buChar char="•"/>
              <a:defRPr sz="1662">
                <a:solidFill>
                  <a:schemeClr val="bg1"/>
                </a:solidFill>
                <a:latin typeface="+mn-lt"/>
              </a:defRPr>
            </a:lvl1pPr>
            <a:lvl2pPr marL="331185" indent="-162662">
              <a:lnSpc>
                <a:spcPct val="100000"/>
              </a:lnSpc>
              <a:spcBef>
                <a:spcPts val="738"/>
              </a:spcBef>
              <a:buClr>
                <a:schemeClr val="bg1"/>
              </a:buClr>
              <a:buFont typeface="Calibri" pitchFamily="34" charset="0"/>
              <a:buChar char="─"/>
              <a:defRPr sz="1477">
                <a:solidFill>
                  <a:schemeClr val="bg1"/>
                </a:solidFill>
                <a:latin typeface="+mn-lt"/>
              </a:defRPr>
            </a:lvl2pPr>
            <a:lvl3pPr marL="496778" indent="-165593">
              <a:lnSpc>
                <a:spcPct val="100000"/>
              </a:lnSpc>
              <a:spcBef>
                <a:spcPts val="738"/>
              </a:spcBef>
              <a:buClr>
                <a:schemeClr val="bg1"/>
              </a:buClr>
              <a:buFont typeface="Wingdings" pitchFamily="2" charset="2"/>
              <a:buChar char="§"/>
              <a:defRPr sz="1292">
                <a:solidFill>
                  <a:schemeClr val="bg1"/>
                </a:solidFill>
                <a:latin typeface="+mn-lt"/>
              </a:defRPr>
            </a:lvl3pPr>
            <a:lvl4pPr marL="662370" indent="-165593">
              <a:lnSpc>
                <a:spcPct val="100000"/>
              </a:lnSpc>
              <a:spcBef>
                <a:spcPts val="738"/>
              </a:spcBef>
              <a:defRPr sz="1108">
                <a:solidFill>
                  <a:schemeClr val="bg1"/>
                </a:solidFill>
                <a:latin typeface="+mn-lt"/>
              </a:defRPr>
            </a:lvl4pPr>
            <a:lvl5pPr marL="827963" indent="-165593">
              <a:lnSpc>
                <a:spcPct val="100000"/>
              </a:lnSpc>
              <a:spcBef>
                <a:spcPts val="738"/>
              </a:spcBef>
              <a:buFont typeface="Calibri" pitchFamily="34" charset="0"/>
              <a:buChar char="─"/>
              <a:defRPr sz="923" baseline="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4" name="Fußzeilenplatzhalter 4"/>
          <p:cNvSpPr>
            <a:spLocks noGrp="1"/>
          </p:cNvSpPr>
          <p:nvPr>
            <p:ph type="ftr" sz="quarter" idx="10"/>
          </p:nvPr>
        </p:nvSpPr>
        <p:spPr>
          <a:xfrm>
            <a:off x="365125" y="6565900"/>
            <a:ext cx="3240088" cy="185738"/>
          </a:xfrm>
          <a:prstGeom prst="rect">
            <a:avLst/>
          </a:prstGeom>
        </p:spPr>
        <p:txBody>
          <a:bodyPr wrap="square" lIns="0" tIns="0" rIns="0" bIns="0" anchor="t" anchorCtr="0">
            <a:noAutofit/>
          </a:bodyPr>
          <a:lstStyle>
            <a:lvl1pPr fontAlgn="auto">
              <a:spcBef>
                <a:spcPts val="0"/>
              </a:spcBef>
              <a:spcAft>
                <a:spcPts val="0"/>
              </a:spcAft>
              <a:defRPr sz="1108">
                <a:solidFill>
                  <a:srgbClr val="FFFFFF"/>
                </a:solidFill>
                <a:latin typeface="+mn-lt"/>
                <a:cs typeface="+mn-cs"/>
              </a:defRPr>
            </a:lvl1pPr>
          </a:lstStyle>
          <a:p>
            <a:pPr>
              <a:defRPr/>
            </a:pPr>
            <a:endParaRPr lang="de-DE"/>
          </a:p>
        </p:txBody>
      </p:sp>
      <p:sp>
        <p:nvSpPr>
          <p:cNvPr id="26" name="Foliennummernplatzhalter 5"/>
          <p:cNvSpPr>
            <a:spLocks noGrp="1"/>
          </p:cNvSpPr>
          <p:nvPr>
            <p:ph type="sldNum" sz="quarter" idx="11"/>
          </p:nvPr>
        </p:nvSpPr>
        <p:spPr>
          <a:xfrm>
            <a:off x="8824913" y="6581775"/>
            <a:ext cx="169862" cy="169863"/>
          </a:xfrm>
          <a:prstGeom prst="rect">
            <a:avLst/>
          </a:prstGeom>
        </p:spPr>
        <p:txBody>
          <a:bodyPr wrap="none" lIns="0" tIns="0" rIns="0" bIns="0" anchor="b" anchorCtr="0">
            <a:spAutoFit/>
          </a:bodyPr>
          <a:lstStyle>
            <a:lvl1pPr algn="r" fontAlgn="auto">
              <a:spcBef>
                <a:spcPts val="0"/>
              </a:spcBef>
              <a:spcAft>
                <a:spcPts val="0"/>
              </a:spcAft>
              <a:defRPr sz="1108" b="1">
                <a:solidFill>
                  <a:srgbClr val="FFFFFF"/>
                </a:solidFill>
                <a:latin typeface="+mn-lt"/>
                <a:cs typeface="+mn-cs"/>
              </a:defRPr>
            </a:lvl1pPr>
          </a:lstStyle>
          <a:p>
            <a:pPr>
              <a:defRPr/>
            </a:pPr>
            <a:fld id="{196729BB-946E-487A-9D24-F72AB3C90273}" type="slidenum">
              <a:rPr lang="de-DE"/>
              <a:pPr>
                <a:defRPr/>
              </a:pPr>
              <a:t>‹#›</a:t>
            </a:fld>
            <a:endParaRPr lang="de-DE"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PECIAL">
    <p:bg>
      <p:bgPr>
        <a:solidFill>
          <a:schemeClr val="tx1"/>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grayWhite">
          <a:xfrm>
            <a:off x="6581775" y="0"/>
            <a:ext cx="2562225" cy="1905000"/>
          </a:xfrm>
          <a:custGeom>
            <a:avLst/>
            <a:gdLst>
              <a:gd name="T0" fmla="*/ 4304 w 4304"/>
              <a:gd name="T1" fmla="*/ 0 h 3200"/>
              <a:gd name="T2" fmla="*/ 13 w 4304"/>
              <a:gd name="T3" fmla="*/ 0 h 3200"/>
              <a:gd name="T4" fmla="*/ 0 w 4304"/>
              <a:gd name="T5" fmla="*/ 252 h 3200"/>
              <a:gd name="T6" fmla="*/ 2945 w 4304"/>
              <a:gd name="T7" fmla="*/ 3200 h 3200"/>
              <a:gd name="T8" fmla="*/ 4304 w 4304"/>
              <a:gd name="T9" fmla="*/ 2867 h 3200"/>
              <a:gd name="T10" fmla="*/ 4304 w 4304"/>
              <a:gd name="T11" fmla="*/ 0 h 3200"/>
            </a:gdLst>
            <a:ahLst/>
            <a:cxnLst>
              <a:cxn ang="0">
                <a:pos x="T0" y="T1"/>
              </a:cxn>
              <a:cxn ang="0">
                <a:pos x="T2" y="T3"/>
              </a:cxn>
              <a:cxn ang="0">
                <a:pos x="T4" y="T5"/>
              </a:cxn>
              <a:cxn ang="0">
                <a:pos x="T6" y="T7"/>
              </a:cxn>
              <a:cxn ang="0">
                <a:pos x="T8" y="T9"/>
              </a:cxn>
              <a:cxn ang="0">
                <a:pos x="T10" y="T11"/>
              </a:cxn>
            </a:cxnLst>
            <a:rect l="0" t="0" r="r" b="b"/>
            <a:pathLst>
              <a:path w="4304" h="3200">
                <a:moveTo>
                  <a:pt x="4304" y="0"/>
                </a:moveTo>
                <a:cubicBezTo>
                  <a:pt x="13" y="0"/>
                  <a:pt x="13" y="0"/>
                  <a:pt x="13" y="0"/>
                </a:cubicBezTo>
                <a:cubicBezTo>
                  <a:pt x="7" y="82"/>
                  <a:pt x="0" y="164"/>
                  <a:pt x="0" y="252"/>
                </a:cubicBezTo>
                <a:cubicBezTo>
                  <a:pt x="0" y="1878"/>
                  <a:pt x="1322" y="3200"/>
                  <a:pt x="2945" y="3200"/>
                </a:cubicBezTo>
                <a:cubicBezTo>
                  <a:pt x="3436" y="3200"/>
                  <a:pt x="3895" y="3081"/>
                  <a:pt x="4304" y="2867"/>
                </a:cubicBezTo>
                <a:lnTo>
                  <a:pt x="4304" y="0"/>
                </a:lnTo>
                <a:close/>
              </a:path>
            </a:pathLst>
          </a:custGeom>
          <a:solidFill>
            <a:schemeClr val="bg1"/>
          </a:solidFill>
          <a:ln>
            <a:noFill/>
          </a:ln>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5" name="Oval 3"/>
          <p:cNvSpPr>
            <a:spLocks noChangeArrowheads="1"/>
          </p:cNvSpPr>
          <p:nvPr userDrawn="1"/>
        </p:nvSpPr>
        <p:spPr bwMode="grayWhite">
          <a:xfrm>
            <a:off x="730250" y="1889125"/>
            <a:ext cx="1522413" cy="1522413"/>
          </a:xfrm>
          <a:prstGeom prst="ellipse">
            <a:avLst/>
          </a:prstGeom>
          <a:solidFill>
            <a:schemeClr val="bg1"/>
          </a:solidFill>
          <a:ln>
            <a:noFill/>
          </a:ln>
          <a:effectLst/>
          <a:extLst/>
        </p:spPr>
        <p:txBody>
          <a:bodyPr wrap="none" anchor="ctr"/>
          <a:lstStyle/>
          <a:p>
            <a:pPr fontAlgn="auto">
              <a:spcBef>
                <a:spcPts val="0"/>
              </a:spcBef>
              <a:spcAft>
                <a:spcPts val="0"/>
              </a:spcAft>
              <a:defRPr/>
            </a:pPr>
            <a:endParaRPr lang="en-US" sz="1662">
              <a:solidFill>
                <a:srgbClr val="1F497D"/>
              </a:solidFill>
              <a:latin typeface="+mn-lt"/>
              <a:cs typeface="+mn-cs"/>
            </a:endParaRPr>
          </a:p>
        </p:txBody>
      </p:sp>
      <p:sp>
        <p:nvSpPr>
          <p:cNvPr id="6" name="Line 4"/>
          <p:cNvSpPr>
            <a:spLocks noChangeShapeType="1"/>
          </p:cNvSpPr>
          <p:nvPr userDrawn="1"/>
        </p:nvSpPr>
        <p:spPr bwMode="grayWhite">
          <a:xfrm flipH="1" flipV="1">
            <a:off x="3792538" y="0"/>
            <a:ext cx="2847975" cy="468313"/>
          </a:xfrm>
          <a:prstGeom prst="line">
            <a:avLst/>
          </a:prstGeom>
          <a:noFill/>
          <a:ln w="12700">
            <a:solidFill>
              <a:srgbClr val="FFFFFF">
                <a:alpha val="50000"/>
              </a:srgbClr>
            </a:solidFill>
            <a:round/>
            <a:headEnd/>
            <a:tailEnd/>
          </a:ln>
          <a:effectLs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8" name="Line 5"/>
          <p:cNvSpPr>
            <a:spLocks noChangeShapeType="1"/>
          </p:cNvSpPr>
          <p:nvPr userDrawn="1"/>
        </p:nvSpPr>
        <p:spPr bwMode="grayWhite">
          <a:xfrm flipH="1" flipV="1">
            <a:off x="1911350" y="0"/>
            <a:ext cx="4729163" cy="601663"/>
          </a:xfrm>
          <a:prstGeom prst="line">
            <a:avLst/>
          </a:prstGeom>
          <a:noFill/>
          <a:ln w="12700">
            <a:solidFill>
              <a:srgbClr val="FFFFFF">
                <a:alpha val="50000"/>
              </a:srgbClr>
            </a:solidFill>
            <a:round/>
            <a:headEnd/>
            <a:tailEnd/>
          </a:ln>
          <a:effectLs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9" name="Freeform 6"/>
          <p:cNvSpPr>
            <a:spLocks/>
          </p:cNvSpPr>
          <p:nvPr userDrawn="1"/>
        </p:nvSpPr>
        <p:spPr bwMode="grayWhite">
          <a:xfrm>
            <a:off x="2209800" y="1136650"/>
            <a:ext cx="4697413" cy="1312863"/>
          </a:xfrm>
          <a:custGeom>
            <a:avLst/>
            <a:gdLst>
              <a:gd name="T0" fmla="*/ 0 w 2959"/>
              <a:gd name="T1" fmla="*/ 827 h 827"/>
              <a:gd name="T2" fmla="*/ 1432 w 2959"/>
              <a:gd name="T3" fmla="*/ 279 h 827"/>
              <a:gd name="T4" fmla="*/ 2959 w 2959"/>
              <a:gd name="T5" fmla="*/ 0 h 827"/>
            </a:gdLst>
            <a:ahLst/>
            <a:cxnLst>
              <a:cxn ang="0">
                <a:pos x="T0" y="T1"/>
              </a:cxn>
              <a:cxn ang="0">
                <a:pos x="T2" y="T3"/>
              </a:cxn>
              <a:cxn ang="0">
                <a:pos x="T4" y="T5"/>
              </a:cxn>
            </a:cxnLst>
            <a:rect l="0" t="0" r="r" b="b"/>
            <a:pathLst>
              <a:path w="2959" h="827">
                <a:moveTo>
                  <a:pt x="0" y="827"/>
                </a:moveTo>
                <a:cubicBezTo>
                  <a:pt x="239" y="736"/>
                  <a:pt x="939" y="417"/>
                  <a:pt x="1432" y="279"/>
                </a:cubicBezTo>
                <a:cubicBezTo>
                  <a:pt x="1925" y="141"/>
                  <a:pt x="2641" y="58"/>
                  <a:pt x="2959" y="0"/>
                </a:cubicBezTo>
              </a:path>
            </a:pathLst>
          </a:custGeom>
          <a:noFill/>
          <a:ln w="12700" cmpd="sng">
            <a:solidFill>
              <a:srgbClr val="FFFFFF">
                <a:alpha val="49804"/>
              </a:srgbClr>
            </a:solidFill>
            <a:round/>
            <a:headEnd/>
            <a:tailEnd/>
          </a:ln>
          <a:effectLs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7" name="Titel 1"/>
          <p:cNvSpPr>
            <a:spLocks noGrp="1"/>
          </p:cNvSpPr>
          <p:nvPr>
            <p:ph type="title"/>
          </p:nvPr>
        </p:nvSpPr>
        <p:spPr>
          <a:xfrm>
            <a:off x="838800" y="97200"/>
            <a:ext cx="5580000" cy="612000"/>
          </a:xfrm>
          <a:prstGeom prst="rect">
            <a:avLst/>
          </a:prstGeom>
        </p:spPr>
        <p:txBody>
          <a:bodyPr wrap="square" lIns="0" tIns="0" rIns="0" bIns="0" anchor="ctr" anchorCtr="0">
            <a:noAutofit/>
          </a:bodyPr>
          <a:lstStyle>
            <a:lvl1pPr algn="l">
              <a:lnSpc>
                <a:spcPct val="90000"/>
              </a:lnSpc>
              <a:defRPr sz="1846" b="1">
                <a:solidFill>
                  <a:schemeClr val="bg1"/>
                </a:solidFill>
                <a:latin typeface="+mn-lt"/>
              </a:defRPr>
            </a:lvl1pPr>
          </a:lstStyle>
          <a:p>
            <a:r>
              <a:rPr lang="en-US" noProof="0"/>
              <a:t>Click to edit Master title style</a:t>
            </a:r>
            <a:endParaRPr lang="en-US" noProof="0" dirty="0"/>
          </a:p>
        </p:txBody>
      </p:sp>
      <p:sp>
        <p:nvSpPr>
          <p:cNvPr id="42" name="Inhaltsplatzhalter 2"/>
          <p:cNvSpPr>
            <a:spLocks noGrp="1"/>
          </p:cNvSpPr>
          <p:nvPr>
            <p:ph idx="1"/>
          </p:nvPr>
        </p:nvSpPr>
        <p:spPr>
          <a:xfrm>
            <a:off x="3250650" y="2538000"/>
            <a:ext cx="5760000" cy="3776400"/>
          </a:xfrm>
          <a:prstGeom prst="rect">
            <a:avLst/>
          </a:prstGeom>
        </p:spPr>
        <p:txBody>
          <a:bodyPr lIns="0" tIns="0" rIns="0" bIns="0"/>
          <a:lstStyle>
            <a:lvl1pPr marL="168524" indent="-168524">
              <a:lnSpc>
                <a:spcPct val="100000"/>
              </a:lnSpc>
              <a:spcBef>
                <a:spcPts val="738"/>
              </a:spcBef>
              <a:buFont typeface="Arial" pitchFamily="34" charset="0"/>
              <a:buChar char="•"/>
              <a:defRPr sz="1662">
                <a:solidFill>
                  <a:schemeClr val="bg1"/>
                </a:solidFill>
                <a:latin typeface="+mn-lt"/>
              </a:defRPr>
            </a:lvl1pPr>
            <a:lvl2pPr marL="331185" indent="-162662">
              <a:lnSpc>
                <a:spcPct val="100000"/>
              </a:lnSpc>
              <a:spcBef>
                <a:spcPts val="738"/>
              </a:spcBef>
              <a:buClr>
                <a:schemeClr val="bg1"/>
              </a:buClr>
              <a:buFont typeface="Calibri" pitchFamily="34" charset="0"/>
              <a:buChar char="─"/>
              <a:defRPr sz="1477">
                <a:solidFill>
                  <a:schemeClr val="bg1"/>
                </a:solidFill>
                <a:latin typeface="+mn-lt"/>
              </a:defRPr>
            </a:lvl2pPr>
            <a:lvl3pPr marL="496778" indent="-165593">
              <a:lnSpc>
                <a:spcPct val="100000"/>
              </a:lnSpc>
              <a:spcBef>
                <a:spcPts val="738"/>
              </a:spcBef>
              <a:buClr>
                <a:schemeClr val="bg1"/>
              </a:buClr>
              <a:buFont typeface="Wingdings" pitchFamily="2" charset="2"/>
              <a:buChar char="§"/>
              <a:defRPr sz="1292">
                <a:solidFill>
                  <a:schemeClr val="bg1"/>
                </a:solidFill>
                <a:latin typeface="+mn-lt"/>
              </a:defRPr>
            </a:lvl3pPr>
            <a:lvl4pPr marL="662370" indent="-165593">
              <a:lnSpc>
                <a:spcPct val="100000"/>
              </a:lnSpc>
              <a:spcBef>
                <a:spcPts val="738"/>
              </a:spcBef>
              <a:defRPr sz="1108">
                <a:solidFill>
                  <a:schemeClr val="bg1"/>
                </a:solidFill>
                <a:latin typeface="+mn-lt"/>
              </a:defRPr>
            </a:lvl4pPr>
            <a:lvl5pPr marL="827963" indent="-165593">
              <a:lnSpc>
                <a:spcPct val="100000"/>
              </a:lnSpc>
              <a:spcBef>
                <a:spcPts val="738"/>
              </a:spcBef>
              <a:buFont typeface="Calibri" pitchFamily="34" charset="0"/>
              <a:buChar char="─"/>
              <a:defRPr sz="923" baseline="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Fußzeilenplatzhalter 4"/>
          <p:cNvSpPr>
            <a:spLocks noGrp="1"/>
          </p:cNvSpPr>
          <p:nvPr>
            <p:ph type="ftr" sz="quarter" idx="10"/>
          </p:nvPr>
        </p:nvSpPr>
        <p:spPr>
          <a:xfrm>
            <a:off x="365125" y="6565900"/>
            <a:ext cx="3600450" cy="185738"/>
          </a:xfrm>
          <a:prstGeom prst="rect">
            <a:avLst/>
          </a:prstGeom>
        </p:spPr>
        <p:txBody>
          <a:bodyPr wrap="square" lIns="0" tIns="0" rIns="0" bIns="0" anchor="t" anchorCtr="0">
            <a:noAutofit/>
          </a:bodyPr>
          <a:lstStyle>
            <a:lvl1pPr fontAlgn="auto">
              <a:spcBef>
                <a:spcPts val="0"/>
              </a:spcBef>
              <a:spcAft>
                <a:spcPts val="0"/>
              </a:spcAft>
              <a:defRPr sz="1108">
                <a:solidFill>
                  <a:srgbClr val="FFFFFF"/>
                </a:solidFill>
                <a:latin typeface="+mn-lt"/>
                <a:cs typeface="+mn-cs"/>
              </a:defRPr>
            </a:lvl1pPr>
          </a:lstStyle>
          <a:p>
            <a:pPr>
              <a:defRPr/>
            </a:pPr>
            <a:endParaRPr lang="de-DE"/>
          </a:p>
        </p:txBody>
      </p:sp>
      <p:sp>
        <p:nvSpPr>
          <p:cNvPr id="11" name="Foliennummernplatzhalter 5"/>
          <p:cNvSpPr>
            <a:spLocks noGrp="1"/>
          </p:cNvSpPr>
          <p:nvPr>
            <p:ph type="sldNum" sz="quarter" idx="11"/>
          </p:nvPr>
        </p:nvSpPr>
        <p:spPr>
          <a:xfrm>
            <a:off x="8824913" y="6581775"/>
            <a:ext cx="169862" cy="169863"/>
          </a:xfrm>
          <a:prstGeom prst="rect">
            <a:avLst/>
          </a:prstGeom>
        </p:spPr>
        <p:txBody>
          <a:bodyPr wrap="none" lIns="0" tIns="0" rIns="0" bIns="0" anchor="b" anchorCtr="0">
            <a:spAutoFit/>
          </a:bodyPr>
          <a:lstStyle>
            <a:lvl1pPr algn="r" fontAlgn="auto">
              <a:spcBef>
                <a:spcPts val="0"/>
              </a:spcBef>
              <a:spcAft>
                <a:spcPts val="0"/>
              </a:spcAft>
              <a:defRPr sz="1108" b="1">
                <a:solidFill>
                  <a:srgbClr val="FFFFFF"/>
                </a:solidFill>
                <a:latin typeface="+mn-lt"/>
                <a:cs typeface="+mn-cs"/>
              </a:defRPr>
            </a:lvl1pPr>
          </a:lstStyle>
          <a:p>
            <a:pPr>
              <a:defRPr/>
            </a:pPr>
            <a:fld id="{93A1C010-D694-40F8-ACE3-4A49E17532DE}" type="slidenum">
              <a:rPr lang="de-DE"/>
              <a:pPr>
                <a:defRPr/>
              </a:pPr>
              <a:t>‹#›</a:t>
            </a:fld>
            <a:endParaRPr lang="de-DE"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3"/>
          <p:cNvSpPr txBox="1">
            <a:spLocks noChangeArrowheads="1"/>
          </p:cNvSpPr>
          <p:nvPr userDrawn="1"/>
        </p:nvSpPr>
        <p:spPr bwMode="auto">
          <a:xfrm>
            <a:off x="269875" y="663575"/>
            <a:ext cx="8604250" cy="806450"/>
          </a:xfrm>
          <a:prstGeom prst="rect">
            <a:avLst/>
          </a:prstGeom>
          <a:noFill/>
          <a:ln w="12700" cap="sq">
            <a:noFill/>
            <a:miter lim="800000"/>
            <a:headEnd type="none" w="sm" len="sm"/>
            <a:tailEnd type="none" w="sm" len="sm"/>
          </a:ln>
          <a:effectLst/>
        </p:spPr>
        <p:txBody>
          <a:bodyPr/>
          <a:lstStyle/>
          <a:p>
            <a:pPr marL="316531" indent="-316531">
              <a:spcBef>
                <a:spcPct val="20000"/>
              </a:spcBef>
              <a:buClr>
                <a:srgbClr val="A50021"/>
              </a:buClr>
              <a:buFont typeface="Wingdings" pitchFamily="2" charset="2"/>
              <a:buNone/>
              <a:defRPr/>
            </a:pPr>
            <a:endParaRPr lang="fr-FR" sz="1292" kern="0" dirty="0">
              <a:solidFill>
                <a:srgbClr val="4D4D4D"/>
              </a:solidFill>
              <a:latin typeface="+mn-lt"/>
              <a:cs typeface="+mn-cs"/>
            </a:endParaRPr>
          </a:p>
        </p:txBody>
      </p:sp>
      <p:sp>
        <p:nvSpPr>
          <p:cNvPr id="7" name="Rectangle 3"/>
          <p:cNvSpPr txBox="1">
            <a:spLocks noChangeArrowheads="1"/>
          </p:cNvSpPr>
          <p:nvPr userDrawn="1"/>
        </p:nvSpPr>
        <p:spPr bwMode="auto">
          <a:xfrm>
            <a:off x="1000125" y="6462713"/>
            <a:ext cx="7758113" cy="395287"/>
          </a:xfrm>
          <a:prstGeom prst="rect">
            <a:avLst/>
          </a:prstGeom>
          <a:noFill/>
          <a:ln w="12700" cap="sq">
            <a:noFill/>
            <a:miter lim="800000"/>
            <a:headEnd type="none" w="sm" len="sm"/>
            <a:tailEnd type="none" w="sm" len="sm"/>
          </a:ln>
          <a:effectLst/>
        </p:spPr>
        <p:txBody>
          <a:bodyPr/>
          <a:lstStyle/>
          <a:p>
            <a:pPr marL="316531" indent="-316531">
              <a:spcBef>
                <a:spcPct val="20000"/>
              </a:spcBef>
              <a:buClr>
                <a:srgbClr val="A50021"/>
              </a:buClr>
              <a:buFont typeface="Wingdings" pitchFamily="2" charset="2"/>
              <a:buNone/>
              <a:defRPr/>
            </a:pPr>
            <a:endParaRPr lang="fr-FR" sz="738" kern="0" dirty="0">
              <a:solidFill>
                <a:srgbClr val="4D4D4D"/>
              </a:solidFill>
              <a:latin typeface="+mn-lt"/>
              <a:cs typeface="+mn-cs"/>
            </a:endParaRPr>
          </a:p>
        </p:txBody>
      </p:sp>
      <p:sp>
        <p:nvSpPr>
          <p:cNvPr id="8" name="Text Box 150"/>
          <p:cNvSpPr txBox="1">
            <a:spLocks noChangeArrowheads="1"/>
          </p:cNvSpPr>
          <p:nvPr/>
        </p:nvSpPr>
        <p:spPr bwMode="auto">
          <a:xfrm>
            <a:off x="7073900" y="177800"/>
            <a:ext cx="446088" cy="114300"/>
          </a:xfrm>
          <a:prstGeom prst="rect">
            <a:avLst/>
          </a:prstGeom>
          <a:noFill/>
          <a:ln w="28575" algn="ctr">
            <a:noFill/>
            <a:miter lim="800000"/>
            <a:headEnd/>
            <a:tailEnd/>
          </a:ln>
          <a:effectLst>
            <a:prstShdw prst="shdw17" dist="17961" dir="2700000">
              <a:schemeClr val="accent1">
                <a:gamma/>
                <a:shade val="60000"/>
                <a:invGamma/>
              </a:schemeClr>
            </a:prstShdw>
          </a:effectLst>
        </p:spPr>
        <p:txBody>
          <a:bodyPr wrap="none" lIns="0" tIns="0" rIns="0" bIns="0">
            <a:spAutoFit/>
          </a:bodyPr>
          <a:lstStyle/>
          <a:p>
            <a:pPr algn="ctr" eaLnBrk="0" hangingPunct="0">
              <a:defRPr/>
            </a:pPr>
            <a:r>
              <a:rPr lang="en-US" sz="738" b="1" dirty="0">
                <a:solidFill>
                  <a:srgbClr val="FFFFFF"/>
                </a:solidFill>
                <a:latin typeface="+mn-lt"/>
                <a:cs typeface="+mn-cs"/>
              </a:rPr>
              <a:t>Guangzhou</a:t>
            </a:r>
          </a:p>
        </p:txBody>
      </p:sp>
      <p:sp>
        <p:nvSpPr>
          <p:cNvPr id="2" name="Title 1"/>
          <p:cNvSpPr>
            <a:spLocks noGrp="1"/>
          </p:cNvSpPr>
          <p:nvPr>
            <p:ph type="title"/>
          </p:nvPr>
        </p:nvSpPr>
        <p:spPr>
          <a:xfrm>
            <a:off x="685808" y="31904"/>
            <a:ext cx="6881813" cy="50150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269880" y="1585915"/>
            <a:ext cx="8604250" cy="4762500"/>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p:cNvSpPr>
            <a:spLocks noGrp="1"/>
          </p:cNvSpPr>
          <p:nvPr>
            <p:ph type="body" sz="quarter" idx="10"/>
          </p:nvPr>
        </p:nvSpPr>
        <p:spPr>
          <a:xfrm>
            <a:off x="269880" y="663577"/>
            <a:ext cx="8604250" cy="806451"/>
          </a:xfrm>
          <a:prstGeom prst="rect">
            <a:avLst/>
          </a:prstGeom>
        </p:spPr>
        <p:txBody>
          <a:bodyPr lIns="91440" tIns="27432" bIns="27432"/>
          <a:lstStyle>
            <a:lvl1pPr marL="0" indent="0">
              <a:buNone/>
              <a:defRPr>
                <a:solidFill>
                  <a:srgbClr val="FF0000"/>
                </a:solidFill>
              </a:defRPr>
            </a:lvl1pPr>
          </a:lstStyle>
          <a:p>
            <a:pPr lvl="0"/>
            <a:r>
              <a:rPr lang="en-US" dirty="0"/>
              <a:t>Click to edit Master text styles</a:t>
            </a:r>
          </a:p>
        </p:txBody>
      </p:sp>
      <p:sp>
        <p:nvSpPr>
          <p:cNvPr id="17" name="Text Placeholder 16"/>
          <p:cNvSpPr>
            <a:spLocks noGrp="1"/>
          </p:cNvSpPr>
          <p:nvPr>
            <p:ph type="body" sz="quarter" idx="11"/>
          </p:nvPr>
        </p:nvSpPr>
        <p:spPr>
          <a:xfrm>
            <a:off x="1000131" y="6462739"/>
            <a:ext cx="7758113" cy="395287"/>
          </a:xfrm>
          <a:prstGeom prst="rect">
            <a:avLst/>
          </a:prstGeom>
        </p:spPr>
        <p:txBody>
          <a:bodyPr lIns="91440" tIns="0" bIns="0"/>
          <a:lstStyle>
            <a:lvl1pPr>
              <a:spcBef>
                <a:spcPts val="0"/>
              </a:spcBef>
              <a:buNone/>
              <a:defRPr sz="738">
                <a:solidFill>
                  <a:srgbClr val="002060"/>
                </a:solidFill>
              </a:defRPr>
            </a:lvl1pPr>
          </a:lstStyle>
          <a:p>
            <a:pPr lvl="0"/>
            <a:r>
              <a:rPr lang="en-US" dirty="0"/>
              <a:t>Click to edit Master text styles</a:t>
            </a:r>
          </a:p>
        </p:txBody>
      </p:sp>
    </p:spTree>
  </p:cSld>
  <p:clrMapOvr>
    <a:masterClrMapping/>
  </p:clrMapOvr>
  <p:transition>
    <p:wipe dir="d"/>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393" y="115892"/>
            <a:ext cx="8785225" cy="649287"/>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50800" y="6621463"/>
            <a:ext cx="849313" cy="228600"/>
          </a:xfrm>
          <a:prstGeom prst="rect">
            <a:avLst/>
          </a:prstGeom>
        </p:spPr>
        <p:txBody>
          <a:bodyPr/>
          <a:lstStyle>
            <a:lvl1pPr fontAlgn="auto">
              <a:spcBef>
                <a:spcPts val="0"/>
              </a:spcBef>
              <a:spcAft>
                <a:spcPts val="0"/>
              </a:spcAft>
              <a:defRPr>
                <a:solidFill>
                  <a:srgbClr val="1F497D"/>
                </a:solidFill>
                <a:latin typeface="+mn-lt"/>
                <a:cs typeface="+mn-cs"/>
              </a:defRPr>
            </a:lvl1pPr>
          </a:lstStyle>
          <a:p>
            <a:pPr>
              <a:defRPr/>
            </a:pPr>
            <a:endParaRPr lang="en-GB"/>
          </a:p>
        </p:txBody>
      </p:sp>
      <p:sp>
        <p:nvSpPr>
          <p:cNvPr id="4" name="Rectangle 5"/>
          <p:cNvSpPr>
            <a:spLocks noGrp="1" noChangeArrowheads="1"/>
          </p:cNvSpPr>
          <p:nvPr>
            <p:ph type="ftr" sz="quarter" idx="11"/>
          </p:nvPr>
        </p:nvSpPr>
        <p:spPr>
          <a:xfrm>
            <a:off x="3124200" y="6621463"/>
            <a:ext cx="3255963" cy="228600"/>
          </a:xfrm>
          <a:prstGeom prst="rect">
            <a:avLst/>
          </a:prstGeom>
        </p:spPr>
        <p:txBody>
          <a:bodyPr/>
          <a:lstStyle>
            <a:lvl1pPr fontAlgn="auto">
              <a:spcBef>
                <a:spcPts val="0"/>
              </a:spcBef>
              <a:spcAft>
                <a:spcPts val="0"/>
              </a:spcAft>
              <a:defRPr>
                <a:solidFill>
                  <a:srgbClr val="1F497D"/>
                </a:solidFill>
                <a:latin typeface="+mn-lt"/>
                <a:cs typeface="+mn-cs"/>
              </a:defRPr>
            </a:lvl1pPr>
          </a:lstStyle>
          <a:p>
            <a:pPr>
              <a:defRPr/>
            </a:pPr>
            <a:r>
              <a:rPr lang="en-GB"/>
              <a:t>Copyright © 2005 InBev – All rights reserved</a:t>
            </a:r>
          </a:p>
        </p:txBody>
      </p:sp>
      <p:sp>
        <p:nvSpPr>
          <p:cNvPr id="5" name="Rectangle 8"/>
          <p:cNvSpPr>
            <a:spLocks noGrp="1" noChangeArrowheads="1"/>
          </p:cNvSpPr>
          <p:nvPr>
            <p:ph type="sldNum" sz="quarter" idx="12"/>
          </p:nvPr>
        </p:nvSpPr>
        <p:spPr>
          <a:xfrm>
            <a:off x="8821738" y="6670675"/>
            <a:ext cx="358775" cy="214313"/>
          </a:xfrm>
          <a:prstGeom prst="rect">
            <a:avLst/>
          </a:prstGeom>
        </p:spPr>
        <p:txBody>
          <a:bodyPr/>
          <a:lstStyle>
            <a:lvl1pPr fontAlgn="auto">
              <a:spcBef>
                <a:spcPts val="0"/>
              </a:spcBef>
              <a:spcAft>
                <a:spcPts val="0"/>
              </a:spcAft>
              <a:defRPr>
                <a:solidFill>
                  <a:srgbClr val="1F497D"/>
                </a:solidFill>
                <a:latin typeface="+mn-lt"/>
                <a:cs typeface="+mn-cs"/>
              </a:defRPr>
            </a:lvl1pPr>
          </a:lstStyle>
          <a:p>
            <a:pPr>
              <a:defRPr/>
            </a:pPr>
            <a:fld id="{369FDC42-5AF0-4764-9FDD-2E878E94A8EF}" type="slidenum">
              <a:rPr lang="en-GB"/>
              <a:pPr>
                <a:defRPr/>
              </a:pPr>
              <a:t>‹#›</a:t>
            </a:fld>
            <a:endParaRPr lang="en-GB"/>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pic>
        <p:nvPicPr>
          <p:cNvPr id="4" name="Picture 2" descr="C:\Users\marko.uljarevic\Desktop\umbrellas.jpg"/>
          <p:cNvPicPr>
            <a:picLocks noChangeAspect="1" noChangeArrowheads="1"/>
          </p:cNvPicPr>
          <p:nvPr userDrawn="1"/>
        </p:nvPicPr>
        <p:blipFill>
          <a:blip r:embed="rId2"/>
          <a:srcRect t="47723"/>
          <a:stretch>
            <a:fillRect/>
          </a:stretch>
        </p:blipFill>
        <p:spPr bwMode="auto">
          <a:xfrm>
            <a:off x="-4763" y="3068638"/>
            <a:ext cx="9144001" cy="3451225"/>
          </a:xfrm>
          <a:prstGeom prst="rect">
            <a:avLst/>
          </a:prstGeom>
          <a:noFill/>
          <a:ln w="9525">
            <a:noFill/>
            <a:miter lim="800000"/>
            <a:headEnd/>
            <a:tailEnd/>
          </a:ln>
        </p:spPr>
      </p:pic>
      <p:sp>
        <p:nvSpPr>
          <p:cNvPr id="28" name="Titel 1"/>
          <p:cNvSpPr>
            <a:spLocks noGrp="1"/>
          </p:cNvSpPr>
          <p:nvPr>
            <p:ph type="ctrTitle"/>
          </p:nvPr>
        </p:nvSpPr>
        <p:spPr>
          <a:xfrm>
            <a:off x="824408" y="2032902"/>
            <a:ext cx="8176725" cy="562590"/>
          </a:xfrm>
          <a:prstGeom prst="rect">
            <a:avLst/>
          </a:prstGeom>
        </p:spPr>
        <p:txBody>
          <a:bodyPr wrap="square" lIns="0" tIns="0" rIns="0" bIns="0" anchor="b" anchorCtr="0">
            <a:spAutoFit/>
          </a:bodyPr>
          <a:lstStyle>
            <a:lvl1pPr algn="l">
              <a:lnSpc>
                <a:spcPct val="90000"/>
              </a:lnSpc>
              <a:defRPr sz="4062" b="1"/>
            </a:lvl1pPr>
          </a:lstStyle>
          <a:p>
            <a:r>
              <a:rPr lang="en-US" noProof="0"/>
              <a:t>Click to edit Master title style</a:t>
            </a:r>
          </a:p>
        </p:txBody>
      </p:sp>
      <p:sp>
        <p:nvSpPr>
          <p:cNvPr id="29" name="Untertitel 2"/>
          <p:cNvSpPr>
            <a:spLocks noGrp="1"/>
          </p:cNvSpPr>
          <p:nvPr>
            <p:ph type="subTitle" idx="1"/>
          </p:nvPr>
        </p:nvSpPr>
        <p:spPr>
          <a:xfrm>
            <a:off x="824408" y="2642417"/>
            <a:ext cx="8176725" cy="434799"/>
          </a:xfrm>
          <a:prstGeom prst="rect">
            <a:avLst/>
          </a:prstGeom>
        </p:spPr>
        <p:txBody>
          <a:bodyPr wrap="square" lIns="0" tIns="0" rIns="0" bIns="0">
            <a:spAutoFit/>
          </a:bodyPr>
          <a:lstStyle>
            <a:lvl1pPr marL="0" indent="0" algn="l">
              <a:lnSpc>
                <a:spcPct val="90000"/>
              </a:lnSpc>
              <a:spcBef>
                <a:spcPts val="1134"/>
              </a:spcBef>
              <a:buNone/>
              <a:defRPr sz="3139" b="0">
                <a:solidFill>
                  <a:schemeClr val="tx1"/>
                </a:solidFill>
              </a:defRPr>
            </a:lvl1pPr>
            <a:lvl2pPr marL="518693" indent="0" algn="ctr">
              <a:buNone/>
              <a:defRPr>
                <a:solidFill>
                  <a:schemeClr val="tx1">
                    <a:tint val="75000"/>
                  </a:schemeClr>
                </a:solidFill>
              </a:defRPr>
            </a:lvl2pPr>
            <a:lvl3pPr marL="1037384" indent="0" algn="ctr">
              <a:buNone/>
              <a:defRPr>
                <a:solidFill>
                  <a:schemeClr val="tx1">
                    <a:tint val="75000"/>
                  </a:schemeClr>
                </a:solidFill>
              </a:defRPr>
            </a:lvl3pPr>
            <a:lvl4pPr marL="1556076" indent="0" algn="ctr">
              <a:buNone/>
              <a:defRPr>
                <a:solidFill>
                  <a:schemeClr val="tx1">
                    <a:tint val="75000"/>
                  </a:schemeClr>
                </a:solidFill>
              </a:defRPr>
            </a:lvl4pPr>
            <a:lvl5pPr marL="2074769" indent="0" algn="ctr">
              <a:buNone/>
              <a:defRPr>
                <a:solidFill>
                  <a:schemeClr val="tx1">
                    <a:tint val="75000"/>
                  </a:schemeClr>
                </a:solidFill>
              </a:defRPr>
            </a:lvl5pPr>
            <a:lvl6pPr marL="2593461" indent="0" algn="ctr">
              <a:buNone/>
              <a:defRPr>
                <a:solidFill>
                  <a:schemeClr val="tx1">
                    <a:tint val="75000"/>
                  </a:schemeClr>
                </a:solidFill>
              </a:defRPr>
            </a:lvl6pPr>
            <a:lvl7pPr marL="3112154" indent="0" algn="ctr">
              <a:buNone/>
              <a:defRPr>
                <a:solidFill>
                  <a:schemeClr val="tx1">
                    <a:tint val="75000"/>
                  </a:schemeClr>
                </a:solidFill>
              </a:defRPr>
            </a:lvl7pPr>
            <a:lvl8pPr marL="3630846" indent="0" algn="ctr">
              <a:buNone/>
              <a:defRPr>
                <a:solidFill>
                  <a:schemeClr val="tx1">
                    <a:tint val="75000"/>
                  </a:schemeClr>
                </a:solidFill>
              </a:defRPr>
            </a:lvl8pPr>
            <a:lvl9pPr marL="4149539" indent="0" algn="ctr">
              <a:buNone/>
              <a:defRPr>
                <a:solidFill>
                  <a:schemeClr val="tx1">
                    <a:tint val="75000"/>
                  </a:schemeClr>
                </a:solidFill>
              </a:defRPr>
            </a:lvl9pPr>
          </a:lstStyle>
          <a:p>
            <a:r>
              <a:rPr lang="en-US" noProof="0"/>
              <a:t>Click to edit Master subtitle style</a:t>
            </a: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Lt Green White 2">
    <p:spTree>
      <p:nvGrpSpPr>
        <p:cNvPr id="1" name=""/>
        <p:cNvGrpSpPr/>
        <p:nvPr/>
      </p:nvGrpSpPr>
      <p:grpSpPr>
        <a:xfrm>
          <a:off x="0" y="0"/>
          <a:ext cx="0" cy="0"/>
          <a:chOff x="0" y="0"/>
          <a:chExt cx="0" cy="0"/>
        </a:xfrm>
      </p:grpSpPr>
      <p:pic>
        <p:nvPicPr>
          <p:cNvPr id="4" name="Picture 1" descr="GreenSlides15.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8" descr="Pantone ipsos.png"/>
          <p:cNvPicPr>
            <a:picLocks noChangeAspect="1"/>
          </p:cNvPicPr>
          <p:nvPr userDrawn="1"/>
        </p:nvPicPr>
        <p:blipFill>
          <a:blip r:embed="rId3"/>
          <a:srcRect/>
          <a:stretch>
            <a:fillRect/>
          </a:stretch>
        </p:blipFill>
        <p:spPr bwMode="auto">
          <a:xfrm>
            <a:off x="152400" y="152400"/>
            <a:ext cx="520700" cy="477838"/>
          </a:xfrm>
          <a:prstGeom prst="rect">
            <a:avLst/>
          </a:prstGeom>
          <a:noFill/>
          <a:ln w="9525">
            <a:noFill/>
            <a:miter lim="800000"/>
            <a:headEnd/>
            <a:tailEnd/>
          </a:ln>
        </p:spPr>
      </p:pic>
      <p:sp>
        <p:nvSpPr>
          <p:cNvPr id="14" name="Title 6"/>
          <p:cNvSpPr>
            <a:spLocks noGrp="1"/>
          </p:cNvSpPr>
          <p:nvPr>
            <p:ph type="title"/>
          </p:nvPr>
        </p:nvSpPr>
        <p:spPr bwMode="gray">
          <a:xfrm>
            <a:off x="838200" y="304800"/>
            <a:ext cx="7010400" cy="1143000"/>
          </a:xfrm>
          <a:prstGeom prst="rect">
            <a:avLst/>
          </a:prstGeom>
        </p:spPr>
        <p:txBody>
          <a:bodyPr/>
          <a:lstStyle>
            <a:lvl1pPr algn="l">
              <a:defRPr b="1" cap="all">
                <a:solidFill>
                  <a:srgbClr val="595959"/>
                </a:solidFill>
              </a:defRPr>
            </a:lvl1pPr>
          </a:lstStyle>
          <a:p>
            <a:r>
              <a:rPr lang="en-US" dirty="0"/>
              <a:t>Click to edit Master title style</a:t>
            </a:r>
          </a:p>
        </p:txBody>
      </p:sp>
      <p:sp>
        <p:nvSpPr>
          <p:cNvPr id="15" name="Text Placeholder 8"/>
          <p:cNvSpPr>
            <a:spLocks noGrp="1"/>
          </p:cNvSpPr>
          <p:nvPr>
            <p:ph type="body" sz="quarter" idx="10"/>
          </p:nvPr>
        </p:nvSpPr>
        <p:spPr bwMode="gray">
          <a:xfrm>
            <a:off x="838200" y="1600200"/>
            <a:ext cx="7010400" cy="4876800"/>
          </a:xfrm>
          <a:prstGeom prst="rect">
            <a:avLst/>
          </a:prstGeom>
        </p:spPr>
        <p:txBody>
          <a:bodyPr>
            <a:normAutofit/>
          </a:bodyPr>
          <a:lstStyle>
            <a:lvl1pPr marL="0" indent="0">
              <a:lnSpc>
                <a:spcPct val="150000"/>
              </a:lnSpc>
              <a:buFont typeface="Arial"/>
              <a:buNone/>
              <a:defRPr sz="1292" b="0" cap="none" baseline="0">
                <a:solidFill>
                  <a:srgbClr val="595959"/>
                </a:solidFill>
                <a:latin typeface="Arial"/>
              </a:defRPr>
            </a:lvl1pPr>
            <a:lvl2pPr>
              <a:lnSpc>
                <a:spcPct val="150000"/>
              </a:lnSpc>
              <a:buFont typeface="Arial"/>
              <a:buChar char="•"/>
              <a:defRPr sz="1292" cap="none" baseline="0">
                <a:solidFill>
                  <a:srgbClr val="595959"/>
                </a:solidFill>
                <a:latin typeface="Arial"/>
              </a:defRPr>
            </a:lvl2pPr>
            <a:lvl3pPr>
              <a:lnSpc>
                <a:spcPct val="150000"/>
              </a:lnSpc>
              <a:buFont typeface="Lucida Grande"/>
              <a:buChar char="–"/>
              <a:defRPr sz="1292" cap="none" baseline="0">
                <a:solidFill>
                  <a:srgbClr val="595959"/>
                </a:solidFill>
                <a:latin typeface="Arial"/>
              </a:defRPr>
            </a:lvl3pPr>
            <a:lvl4pPr>
              <a:lnSpc>
                <a:spcPct val="150000"/>
              </a:lnSpc>
              <a:buFont typeface="Arial"/>
              <a:buChar char="•"/>
              <a:defRPr sz="1292" cap="none" baseline="0">
                <a:solidFill>
                  <a:srgbClr val="595959"/>
                </a:solidFill>
                <a:latin typeface="Arial"/>
              </a:defRPr>
            </a:lvl4pPr>
            <a:lvl5pPr>
              <a:lnSpc>
                <a:spcPct val="150000"/>
              </a:lnSpc>
              <a:defRPr sz="1292" cap="none" baseline="0">
                <a:solidFill>
                  <a:srgbClr val="595959"/>
                </a:solidFill>
                <a:latin typeface="Aria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Yellow White 1">
    <p:spTree>
      <p:nvGrpSpPr>
        <p:cNvPr id="1" name=""/>
        <p:cNvGrpSpPr/>
        <p:nvPr/>
      </p:nvGrpSpPr>
      <p:grpSpPr>
        <a:xfrm>
          <a:off x="0" y="0"/>
          <a:ext cx="0" cy="0"/>
          <a:chOff x="0" y="0"/>
          <a:chExt cx="0" cy="0"/>
        </a:xfrm>
      </p:grpSpPr>
      <p:pic>
        <p:nvPicPr>
          <p:cNvPr id="4" name="Picture 1" descr="Yellow_16.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8" descr="Pantone ipsos.png"/>
          <p:cNvPicPr>
            <a:picLocks noChangeAspect="1"/>
          </p:cNvPicPr>
          <p:nvPr userDrawn="1"/>
        </p:nvPicPr>
        <p:blipFill>
          <a:blip r:embed="rId3"/>
          <a:srcRect/>
          <a:stretch>
            <a:fillRect/>
          </a:stretch>
        </p:blipFill>
        <p:spPr bwMode="auto">
          <a:xfrm>
            <a:off x="152400" y="152400"/>
            <a:ext cx="520700" cy="477838"/>
          </a:xfrm>
          <a:prstGeom prst="rect">
            <a:avLst/>
          </a:prstGeom>
          <a:noFill/>
          <a:ln w="9525">
            <a:noFill/>
            <a:miter lim="800000"/>
            <a:headEnd/>
            <a:tailEnd/>
          </a:ln>
        </p:spPr>
      </p:pic>
      <p:sp>
        <p:nvSpPr>
          <p:cNvPr id="11" name="Title 6"/>
          <p:cNvSpPr>
            <a:spLocks noGrp="1"/>
          </p:cNvSpPr>
          <p:nvPr>
            <p:ph type="title"/>
          </p:nvPr>
        </p:nvSpPr>
        <p:spPr bwMode="gray">
          <a:xfrm>
            <a:off x="838200" y="304800"/>
            <a:ext cx="7010400" cy="1143000"/>
          </a:xfrm>
          <a:prstGeom prst="rect">
            <a:avLst/>
          </a:prstGeom>
        </p:spPr>
        <p:txBody>
          <a:bodyPr/>
          <a:lstStyle>
            <a:lvl1pPr algn="l">
              <a:defRPr b="1" cap="all">
                <a:solidFill>
                  <a:srgbClr val="595959"/>
                </a:solidFill>
              </a:defRPr>
            </a:lvl1pPr>
          </a:lstStyle>
          <a:p>
            <a:r>
              <a:rPr lang="en-US" dirty="0"/>
              <a:t>Click to edit Master title style</a:t>
            </a:r>
          </a:p>
        </p:txBody>
      </p:sp>
      <p:sp>
        <p:nvSpPr>
          <p:cNvPr id="12" name="Text Placeholder 8"/>
          <p:cNvSpPr>
            <a:spLocks noGrp="1"/>
          </p:cNvSpPr>
          <p:nvPr>
            <p:ph type="body" sz="quarter" idx="10"/>
          </p:nvPr>
        </p:nvSpPr>
        <p:spPr bwMode="gray">
          <a:xfrm>
            <a:off x="838200" y="1600200"/>
            <a:ext cx="7010400" cy="4876800"/>
          </a:xfrm>
          <a:prstGeom prst="rect">
            <a:avLst/>
          </a:prstGeom>
        </p:spPr>
        <p:txBody>
          <a:bodyPr>
            <a:normAutofit/>
          </a:bodyPr>
          <a:lstStyle>
            <a:lvl1pPr marL="0" indent="0">
              <a:lnSpc>
                <a:spcPct val="150000"/>
              </a:lnSpc>
              <a:buFont typeface="Arial"/>
              <a:buNone/>
              <a:defRPr sz="1292" b="0" cap="none" baseline="0">
                <a:solidFill>
                  <a:srgbClr val="595959"/>
                </a:solidFill>
                <a:latin typeface="Arial"/>
              </a:defRPr>
            </a:lvl1pPr>
            <a:lvl2pPr>
              <a:lnSpc>
                <a:spcPct val="150000"/>
              </a:lnSpc>
              <a:buFont typeface="Arial"/>
              <a:buChar char="•"/>
              <a:defRPr sz="1292" cap="none" baseline="0">
                <a:solidFill>
                  <a:srgbClr val="595959"/>
                </a:solidFill>
                <a:latin typeface="Arial"/>
              </a:defRPr>
            </a:lvl2pPr>
            <a:lvl3pPr>
              <a:lnSpc>
                <a:spcPct val="150000"/>
              </a:lnSpc>
              <a:buFont typeface="Lucida Grande"/>
              <a:buChar char="–"/>
              <a:defRPr sz="1292" cap="none" baseline="0">
                <a:solidFill>
                  <a:srgbClr val="595959"/>
                </a:solidFill>
                <a:latin typeface="Arial"/>
              </a:defRPr>
            </a:lvl3pPr>
            <a:lvl4pPr>
              <a:lnSpc>
                <a:spcPct val="150000"/>
              </a:lnSpc>
              <a:buFont typeface="Arial"/>
              <a:buChar char="•"/>
              <a:defRPr sz="1292" cap="none" baseline="0">
                <a:solidFill>
                  <a:srgbClr val="595959"/>
                </a:solidFill>
                <a:latin typeface="Arial"/>
              </a:defRPr>
            </a:lvl4pPr>
            <a:lvl5pPr>
              <a:lnSpc>
                <a:spcPct val="150000"/>
              </a:lnSpc>
              <a:defRPr sz="1292" cap="none" baseline="0">
                <a:solidFill>
                  <a:srgbClr val="595959"/>
                </a:solidFill>
                <a:latin typeface="Aria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4" name="Picture 2" descr="D:\Documents\Projekti\PPT\Fotografije za ppt\Ipsos Logo\Ipsos quadri with transparent background.png"/>
          <p:cNvPicPr>
            <a:picLocks noChangeAspect="1" noChangeArrowheads="1"/>
          </p:cNvPicPr>
          <p:nvPr userDrawn="1"/>
        </p:nvPicPr>
        <p:blipFill>
          <a:blip r:embed="rId2"/>
          <a:srcRect/>
          <a:stretch>
            <a:fillRect/>
          </a:stretch>
        </p:blipFill>
        <p:spPr bwMode="auto">
          <a:xfrm>
            <a:off x="317500" y="260350"/>
            <a:ext cx="1130300" cy="1117600"/>
          </a:xfrm>
          <a:prstGeom prst="rect">
            <a:avLst/>
          </a:prstGeom>
          <a:noFill/>
          <a:ln w="9525">
            <a:noFill/>
            <a:miter lim="800000"/>
            <a:headEnd/>
            <a:tailEnd/>
          </a:ln>
        </p:spPr>
      </p:pic>
      <p:pic>
        <p:nvPicPr>
          <p:cNvPr id="5" name="Picture 1" descr="C:\Documents and Settings\Marko Uljarevic\Desktop\evroatl.png"/>
          <p:cNvPicPr>
            <a:picLocks noChangeAspect="1" noChangeArrowheads="1"/>
          </p:cNvPicPr>
          <p:nvPr userDrawn="1"/>
        </p:nvPicPr>
        <p:blipFill>
          <a:blip r:embed="rId3"/>
          <a:srcRect/>
          <a:stretch>
            <a:fillRect/>
          </a:stretch>
        </p:blipFill>
        <p:spPr bwMode="auto">
          <a:xfrm>
            <a:off x="0" y="3146425"/>
            <a:ext cx="9144000" cy="3432175"/>
          </a:xfrm>
          <a:prstGeom prst="rect">
            <a:avLst/>
          </a:prstGeom>
          <a:noFill/>
          <a:ln w="9525">
            <a:noFill/>
            <a:miter lim="800000"/>
            <a:headEnd/>
            <a:tailEnd/>
          </a:ln>
        </p:spPr>
      </p:pic>
      <p:sp>
        <p:nvSpPr>
          <p:cNvPr id="28" name="Titel 1"/>
          <p:cNvSpPr>
            <a:spLocks noGrp="1"/>
          </p:cNvSpPr>
          <p:nvPr>
            <p:ph type="ctrTitle"/>
          </p:nvPr>
        </p:nvSpPr>
        <p:spPr>
          <a:xfrm>
            <a:off x="824415" y="2032902"/>
            <a:ext cx="8176725" cy="562590"/>
          </a:xfrm>
          <a:prstGeom prst="rect">
            <a:avLst/>
          </a:prstGeom>
        </p:spPr>
        <p:txBody>
          <a:bodyPr wrap="square" lIns="0" tIns="0" rIns="0" bIns="0" anchor="b" anchorCtr="0">
            <a:spAutoFit/>
          </a:bodyPr>
          <a:lstStyle>
            <a:lvl1pPr algn="l">
              <a:lnSpc>
                <a:spcPct val="90000"/>
              </a:lnSpc>
              <a:defRPr sz="4062" b="1"/>
            </a:lvl1pPr>
          </a:lstStyle>
          <a:p>
            <a:r>
              <a:rPr lang="en-US" noProof="0"/>
              <a:t>Click to edit Master title style</a:t>
            </a:r>
          </a:p>
        </p:txBody>
      </p:sp>
      <p:sp>
        <p:nvSpPr>
          <p:cNvPr id="29" name="Untertitel 2"/>
          <p:cNvSpPr>
            <a:spLocks noGrp="1"/>
          </p:cNvSpPr>
          <p:nvPr>
            <p:ph type="subTitle" idx="1"/>
          </p:nvPr>
        </p:nvSpPr>
        <p:spPr>
          <a:xfrm>
            <a:off x="824415" y="2642417"/>
            <a:ext cx="8176725" cy="434799"/>
          </a:xfrm>
          <a:prstGeom prst="rect">
            <a:avLst/>
          </a:prstGeom>
        </p:spPr>
        <p:txBody>
          <a:bodyPr wrap="square" lIns="0" tIns="0" rIns="0" bIns="0">
            <a:spAutoFit/>
          </a:bodyPr>
          <a:lstStyle>
            <a:lvl1pPr marL="0" indent="0" algn="l">
              <a:lnSpc>
                <a:spcPct val="90000"/>
              </a:lnSpc>
              <a:spcBef>
                <a:spcPts val="1134"/>
              </a:spcBef>
              <a:buNone/>
              <a:defRPr sz="3139" b="0">
                <a:solidFill>
                  <a:schemeClr val="tx1"/>
                </a:solidFill>
              </a:defRPr>
            </a:lvl1pPr>
            <a:lvl2pPr marL="518693" indent="0" algn="ctr">
              <a:buNone/>
              <a:defRPr>
                <a:solidFill>
                  <a:schemeClr val="tx1">
                    <a:tint val="75000"/>
                  </a:schemeClr>
                </a:solidFill>
              </a:defRPr>
            </a:lvl2pPr>
            <a:lvl3pPr marL="1037384" indent="0" algn="ctr">
              <a:buNone/>
              <a:defRPr>
                <a:solidFill>
                  <a:schemeClr val="tx1">
                    <a:tint val="75000"/>
                  </a:schemeClr>
                </a:solidFill>
              </a:defRPr>
            </a:lvl3pPr>
            <a:lvl4pPr marL="1556076" indent="0" algn="ctr">
              <a:buNone/>
              <a:defRPr>
                <a:solidFill>
                  <a:schemeClr val="tx1">
                    <a:tint val="75000"/>
                  </a:schemeClr>
                </a:solidFill>
              </a:defRPr>
            </a:lvl4pPr>
            <a:lvl5pPr marL="2074769" indent="0" algn="ctr">
              <a:buNone/>
              <a:defRPr>
                <a:solidFill>
                  <a:schemeClr val="tx1">
                    <a:tint val="75000"/>
                  </a:schemeClr>
                </a:solidFill>
              </a:defRPr>
            </a:lvl5pPr>
            <a:lvl6pPr marL="2593461" indent="0" algn="ctr">
              <a:buNone/>
              <a:defRPr>
                <a:solidFill>
                  <a:schemeClr val="tx1">
                    <a:tint val="75000"/>
                  </a:schemeClr>
                </a:solidFill>
              </a:defRPr>
            </a:lvl6pPr>
            <a:lvl7pPr marL="3112154" indent="0" algn="ctr">
              <a:buNone/>
              <a:defRPr>
                <a:solidFill>
                  <a:schemeClr val="tx1">
                    <a:tint val="75000"/>
                  </a:schemeClr>
                </a:solidFill>
              </a:defRPr>
            </a:lvl7pPr>
            <a:lvl8pPr marL="3630846" indent="0" algn="ctr">
              <a:buNone/>
              <a:defRPr>
                <a:solidFill>
                  <a:schemeClr val="tx1">
                    <a:tint val="75000"/>
                  </a:schemeClr>
                </a:solidFill>
              </a:defRPr>
            </a:lvl8pPr>
            <a:lvl9pPr marL="4149539" indent="0" algn="ctr">
              <a:buNone/>
              <a:defRPr>
                <a:solidFill>
                  <a:schemeClr val="tx1">
                    <a:tint val="75000"/>
                  </a:schemeClr>
                </a:solidFill>
              </a:defRPr>
            </a:lvl9pPr>
          </a:lstStyle>
          <a:p>
            <a:r>
              <a:rPr lang="en-US" noProof="0"/>
              <a:t>Click to edit Master subtitle style</a:t>
            </a: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 and Contact">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560388"/>
            <a:ext cx="9148763" cy="6300787"/>
            <a:chOff x="0" y="353"/>
            <a:chExt cx="5763" cy="3969"/>
          </a:xfrm>
        </p:grpSpPr>
        <p:sp>
          <p:nvSpPr>
            <p:cNvPr id="5"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30000"/>
                </a:srgbClr>
              </a:solidFill>
              <a:round/>
              <a:headEnd/>
              <a:tailEnd/>
            </a:ln>
            <a:effectLst/>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Freeform 4"/>
            <p:cNvSpPr>
              <a:spLocks/>
            </p:cNvSpPr>
            <p:nvPr/>
          </p:nvSpPr>
          <p:spPr bwMode="auto">
            <a:xfrm>
              <a:off x="2274" y="3321"/>
              <a:ext cx="2888"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9"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grpSp>
        <p:nvGrpSpPr>
          <p:cNvPr id="10" name="Group 18"/>
          <p:cNvGrpSpPr>
            <a:grpSpLocks noChangeAspect="1"/>
          </p:cNvGrpSpPr>
          <p:nvPr userDrawn="1"/>
        </p:nvGrpSpPr>
        <p:grpSpPr bwMode="auto">
          <a:xfrm>
            <a:off x="150813" y="150813"/>
            <a:ext cx="523875"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9"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0"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1"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2"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3"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4"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5"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sp>
        <p:nvSpPr>
          <p:cNvPr id="7"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solidFill>
                  <a:schemeClr val="bg1"/>
                </a:solidFill>
              </a:defRPr>
            </a:lvl1pPr>
          </a:lstStyle>
          <a:p>
            <a:r>
              <a:rPr lang="en-US" noProof="0" dirty="0" err="1"/>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207117" indent="-207117">
              <a:lnSpc>
                <a:spcPct val="90000"/>
              </a:lnSpc>
              <a:spcBef>
                <a:spcPts val="908"/>
              </a:spcBef>
              <a:buFont typeface="Wingdings" pitchFamily="2" charset="2"/>
              <a:buChar char="§"/>
              <a:defRPr sz="2031">
                <a:solidFill>
                  <a:schemeClr val="bg1"/>
                </a:solidFill>
              </a:defRPr>
            </a:lvl1pPr>
            <a:lvl2pPr marL="612346" indent="-311576">
              <a:lnSpc>
                <a:spcPct val="90000"/>
              </a:lnSpc>
              <a:spcBef>
                <a:spcPts val="908"/>
              </a:spcBef>
              <a:buClr>
                <a:schemeClr val="bg1"/>
              </a:buClr>
              <a:buFont typeface="Wingdings" pitchFamily="2" charset="2"/>
              <a:buChar char="ð"/>
              <a:defRPr sz="1846">
                <a:solidFill>
                  <a:schemeClr val="bg1"/>
                </a:solidFill>
              </a:defRPr>
            </a:lvl2pPr>
            <a:lvl3pPr marL="913115" indent="-198112">
              <a:lnSpc>
                <a:spcPct val="90000"/>
              </a:lnSpc>
              <a:spcBef>
                <a:spcPts val="908"/>
              </a:spcBef>
              <a:buClr>
                <a:schemeClr val="bg1"/>
              </a:buClr>
              <a:buFont typeface="Calibri" pitchFamily="34" charset="0"/>
              <a:buChar char="─"/>
              <a:defRPr sz="1477">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
        <p:nvSpPr>
          <p:cNvPr id="26" name="Foliennummernplatzhalter 5"/>
          <p:cNvSpPr>
            <a:spLocks noGrp="1"/>
          </p:cNvSpPr>
          <p:nvPr>
            <p:ph type="sldNum" sz="quarter" idx="10"/>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FFFFFF"/>
                </a:solidFill>
                <a:latin typeface="+mn-lt"/>
                <a:cs typeface="+mn-cs"/>
              </a:defRPr>
            </a:lvl1pPr>
          </a:lstStyle>
          <a:p>
            <a:pPr>
              <a:defRPr/>
            </a:pPr>
            <a:fld id="{2E7158C6-7A2C-48FD-AD97-068E10230242}" type="slidenum">
              <a:rPr lang="de-DE"/>
              <a:pPr>
                <a:defRPr/>
              </a:pPr>
              <a:t>‹#›</a:t>
            </a:fld>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lvl1pPr>
              <a:defRPr>
                <a:solidFill>
                  <a:prstClr val="black">
                    <a:tint val="75000"/>
                  </a:prstClr>
                </a:solidFill>
              </a:defRPr>
            </a:lvl1pPr>
          </a:lstStyle>
          <a:p>
            <a:pPr>
              <a:defRPr/>
            </a:pPr>
            <a:fld id="{5A3AE53F-5458-40F8-8130-6D4BB2C91551}" type="datetimeFigureOut">
              <a:rPr lang="sr-Latn-RS"/>
              <a:pPr>
                <a:defRPr/>
              </a:pPr>
              <a:t>8.12.2016</a:t>
            </a:fld>
            <a:endParaRPr lang="sr-Latn-RS"/>
          </a:p>
        </p:txBody>
      </p:sp>
      <p:sp>
        <p:nvSpPr>
          <p:cNvPr id="4" name="Footer Placeholder 3"/>
          <p:cNvSpPr>
            <a:spLocks noGrp="1"/>
          </p:cNvSpPr>
          <p:nvPr>
            <p:ph type="ftr" sz="quarter" idx="11"/>
          </p:nvPr>
        </p:nvSpPr>
        <p:spPr/>
        <p:txBody>
          <a:bodyPr/>
          <a:lstStyle>
            <a:lvl1pPr>
              <a:defRPr>
                <a:solidFill>
                  <a:prstClr val="black">
                    <a:tint val="75000"/>
                  </a:prstClr>
                </a:solidFill>
              </a:defRPr>
            </a:lvl1pPr>
          </a:lstStyle>
          <a:p>
            <a:pPr>
              <a:defRPr/>
            </a:pPr>
            <a:endParaRPr lang="sr-Latn-RS"/>
          </a:p>
        </p:txBody>
      </p:sp>
      <p:sp>
        <p:nvSpPr>
          <p:cNvPr id="5" name="Slide Number Placeholder 4"/>
          <p:cNvSpPr>
            <a:spLocks noGrp="1"/>
          </p:cNvSpPr>
          <p:nvPr>
            <p:ph type="sldNum" sz="quarter" idx="12"/>
          </p:nvPr>
        </p:nvSpPr>
        <p:spPr/>
        <p:txBody>
          <a:bodyPr/>
          <a:lstStyle>
            <a:lvl1pPr>
              <a:defRPr>
                <a:solidFill>
                  <a:prstClr val="black">
                    <a:tint val="75000"/>
                  </a:prstClr>
                </a:solidFill>
              </a:defRPr>
            </a:lvl1pPr>
          </a:lstStyle>
          <a:p>
            <a:pPr>
              <a:defRPr/>
            </a:pPr>
            <a:fld id="{49C90DB3-1FB3-48D1-A0E7-E079428AB713}" type="slidenum">
              <a:rPr lang="sr-Latn-RS"/>
              <a:pPr>
                <a:defRPr/>
              </a:pPr>
              <a:t>‹#›</a:t>
            </a:fld>
            <a:endParaRPr lang="sr-Latn-R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Chapter">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grpSp>
        <p:nvGrpSpPr>
          <p:cNvPr id="9" name="Group 18"/>
          <p:cNvGrpSpPr>
            <a:grpSpLocks noChangeAspect="1"/>
          </p:cNvGrpSpPr>
          <p:nvPr userDrawn="1"/>
        </p:nvGrpSpPr>
        <p:grpSpPr bwMode="auto">
          <a:xfrm>
            <a:off x="150813" y="150813"/>
            <a:ext cx="523875"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1"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9"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0"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1"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2"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3"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4"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pic>
        <p:nvPicPr>
          <p:cNvPr id="25" name="Picture 2" descr="Public Affairs_white"/>
          <p:cNvPicPr>
            <a:picLocks noChangeAspect="1" noChangeArrowheads="1"/>
          </p:cNvPicPr>
          <p:nvPr userDrawn="1"/>
        </p:nvPicPr>
        <p:blipFill>
          <a:blip r:embed="rId2"/>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3" y="2871215"/>
            <a:ext cx="4416425" cy="1125180"/>
          </a:xfrm>
          <a:prstGeom prst="rect">
            <a:avLst/>
          </a:prstGeom>
        </p:spPr>
        <p:txBody>
          <a:bodyPr wrap="square" lIns="0" tIns="0" rIns="0" bIns="0" anchor="ctr" anchorCtr="0">
            <a:spAutoFit/>
          </a:bodyPr>
          <a:lstStyle>
            <a:lvl1pPr>
              <a:lnSpc>
                <a:spcPct val="90000"/>
              </a:lnSpc>
              <a:defRPr sz="4062" b="1"/>
            </a:lvl1pPr>
          </a:lstStyle>
          <a:p>
            <a:r>
              <a:rPr lang="en-US" noProof="0"/>
              <a:t>Click to edit Master title style</a:t>
            </a:r>
            <a:endParaRPr lang="en-US" noProof="0" dirty="0"/>
          </a:p>
        </p:txBody>
      </p:sp>
      <p:sp>
        <p:nvSpPr>
          <p:cNvPr id="3" name="Untertitel 2"/>
          <p:cNvSpPr>
            <a:spLocks noGrp="1"/>
          </p:cNvSpPr>
          <p:nvPr>
            <p:ph type="subTitle" idx="1"/>
          </p:nvPr>
        </p:nvSpPr>
        <p:spPr>
          <a:xfrm>
            <a:off x="4579256" y="4680018"/>
            <a:ext cx="4430833" cy="869597"/>
          </a:xfrm>
          <a:prstGeom prst="rect">
            <a:avLst/>
          </a:prstGeom>
        </p:spPr>
        <p:txBody>
          <a:bodyPr wrap="square" lIns="0" tIns="0" rIns="0" bIns="0">
            <a:spAutoFit/>
          </a:bodyPr>
          <a:lstStyle>
            <a:lvl1pPr marL="0" indent="0" algn="l">
              <a:lnSpc>
                <a:spcPct val="90000"/>
              </a:lnSpc>
              <a:spcBef>
                <a:spcPts val="1134"/>
              </a:spcBef>
              <a:buNone/>
              <a:defRPr sz="3139" b="0">
                <a:solidFill>
                  <a:schemeClr val="bg1"/>
                </a:solidFill>
              </a:defRPr>
            </a:lvl1pPr>
            <a:lvl2pPr marL="518693" indent="0" algn="ctr">
              <a:buNone/>
              <a:defRPr>
                <a:solidFill>
                  <a:schemeClr val="tx1">
                    <a:tint val="75000"/>
                  </a:schemeClr>
                </a:solidFill>
              </a:defRPr>
            </a:lvl2pPr>
            <a:lvl3pPr marL="1037384" indent="0" algn="ctr">
              <a:buNone/>
              <a:defRPr>
                <a:solidFill>
                  <a:schemeClr val="tx1">
                    <a:tint val="75000"/>
                  </a:schemeClr>
                </a:solidFill>
              </a:defRPr>
            </a:lvl3pPr>
            <a:lvl4pPr marL="1556076" indent="0" algn="ctr">
              <a:buNone/>
              <a:defRPr>
                <a:solidFill>
                  <a:schemeClr val="tx1">
                    <a:tint val="75000"/>
                  </a:schemeClr>
                </a:solidFill>
              </a:defRPr>
            </a:lvl4pPr>
            <a:lvl5pPr marL="2074769" indent="0" algn="ctr">
              <a:buNone/>
              <a:defRPr>
                <a:solidFill>
                  <a:schemeClr val="tx1">
                    <a:tint val="75000"/>
                  </a:schemeClr>
                </a:solidFill>
              </a:defRPr>
            </a:lvl5pPr>
            <a:lvl6pPr marL="2593461" indent="0" algn="ctr">
              <a:buNone/>
              <a:defRPr>
                <a:solidFill>
                  <a:schemeClr val="tx1">
                    <a:tint val="75000"/>
                  </a:schemeClr>
                </a:solidFill>
              </a:defRPr>
            </a:lvl6pPr>
            <a:lvl7pPr marL="3112154" indent="0" algn="ctr">
              <a:buNone/>
              <a:defRPr>
                <a:solidFill>
                  <a:schemeClr val="tx1">
                    <a:tint val="75000"/>
                  </a:schemeClr>
                </a:solidFill>
              </a:defRPr>
            </a:lvl7pPr>
            <a:lvl8pPr marL="3630846" indent="0" algn="ctr">
              <a:buNone/>
              <a:defRPr>
                <a:solidFill>
                  <a:schemeClr val="tx1">
                    <a:tint val="75000"/>
                  </a:schemeClr>
                </a:solidFill>
              </a:defRPr>
            </a:lvl8pPr>
            <a:lvl9pPr marL="4149539" indent="0" algn="ctr">
              <a:buNone/>
              <a:defRPr>
                <a:solidFill>
                  <a:schemeClr val="tx1">
                    <a:tint val="75000"/>
                  </a:schemeClr>
                </a:solidFill>
              </a:defRPr>
            </a:lvl9pPr>
          </a:lstStyle>
          <a:p>
            <a:r>
              <a:rPr lang="en-US" noProof="0"/>
              <a:t>Click to edit Master subtitle style</a:t>
            </a:r>
            <a:endParaRPr lang="en-US" noProof="0" dirty="0"/>
          </a:p>
        </p:txBody>
      </p:sp>
      <p:sp>
        <p:nvSpPr>
          <p:cNvPr id="26" name="Foliennummernplatzhalter 5"/>
          <p:cNvSpPr>
            <a:spLocks noGrp="1"/>
          </p:cNvSpPr>
          <p:nvPr>
            <p:ph type="sldNum" sz="quarter" idx="10"/>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FFFFFF"/>
                </a:solidFill>
                <a:latin typeface="+mn-lt"/>
                <a:cs typeface="+mn-cs"/>
              </a:defRPr>
            </a:lvl1pPr>
          </a:lstStyle>
          <a:p>
            <a:pPr>
              <a:defRPr/>
            </a:pPr>
            <a:fld id="{D0BE8045-2CC5-4299-8785-320FC4B58465}" type="slidenum">
              <a:rPr lang="de-DE"/>
              <a:pPr>
                <a:defRPr/>
              </a:pPr>
              <a:t>‹#›</a:t>
            </a:fld>
            <a:endParaRPr lang="de-DE"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01650" cy="44926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Freeform 20"/>
            <p:cNvSpPr>
              <a:spLocks noChangeAspect="1"/>
            </p:cNvSpPr>
            <p:nvPr/>
          </p:nvSpPr>
          <p:spPr bwMode="auto">
            <a:xfrm>
              <a:off x="2711" y="1840"/>
              <a:ext cx="67" cy="56"/>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7" name="Freeform 21"/>
            <p:cNvSpPr>
              <a:spLocks noChangeAspect="1"/>
            </p:cNvSpPr>
            <p:nvPr/>
          </p:nvSpPr>
          <p:spPr bwMode="auto">
            <a:xfrm>
              <a:off x="2867" y="1973"/>
              <a:ext cx="67" cy="56"/>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8" name="Freeform 22"/>
            <p:cNvSpPr>
              <a:spLocks noChangeAspect="1"/>
            </p:cNvSpPr>
            <p:nvPr/>
          </p:nvSpPr>
          <p:spPr bwMode="auto">
            <a:xfrm>
              <a:off x="2622" y="1416"/>
              <a:ext cx="89" cy="67"/>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9" name="Freeform 23"/>
            <p:cNvSpPr>
              <a:spLocks noChangeAspect="1"/>
            </p:cNvSpPr>
            <p:nvPr/>
          </p:nvSpPr>
          <p:spPr bwMode="auto">
            <a:xfrm>
              <a:off x="2566" y="1561"/>
              <a:ext cx="67" cy="78"/>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0" name="Freeform 24"/>
            <p:cNvSpPr>
              <a:spLocks noChangeAspect="1"/>
            </p:cNvSpPr>
            <p:nvPr/>
          </p:nvSpPr>
          <p:spPr bwMode="auto">
            <a:xfrm>
              <a:off x="2544" y="1728"/>
              <a:ext cx="89" cy="56"/>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1" name="Freeform 25"/>
            <p:cNvSpPr>
              <a:spLocks noChangeAspect="1"/>
            </p:cNvSpPr>
            <p:nvPr/>
          </p:nvSpPr>
          <p:spPr bwMode="auto">
            <a:xfrm>
              <a:off x="2777" y="1171"/>
              <a:ext cx="78" cy="78"/>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26"/>
            <p:cNvSpPr>
              <a:spLocks noChangeAspect="1"/>
            </p:cNvSpPr>
            <p:nvPr/>
          </p:nvSpPr>
          <p:spPr bwMode="auto">
            <a:xfrm>
              <a:off x="2956" y="1116"/>
              <a:ext cx="78" cy="7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27"/>
            <p:cNvSpPr>
              <a:spLocks noChangeAspect="1" noEditPoints="1"/>
            </p:cNvSpPr>
            <p:nvPr/>
          </p:nvSpPr>
          <p:spPr bwMode="auto">
            <a:xfrm>
              <a:off x="3156" y="926"/>
              <a:ext cx="657" cy="1682"/>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28"/>
            <p:cNvSpPr>
              <a:spLocks noChangeAspect="1"/>
            </p:cNvSpPr>
            <p:nvPr/>
          </p:nvSpPr>
          <p:spPr bwMode="auto">
            <a:xfrm>
              <a:off x="1352" y="681"/>
              <a:ext cx="183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29"/>
            <p:cNvSpPr>
              <a:spLocks noChangeAspect="1" noEditPoints="1"/>
            </p:cNvSpPr>
            <p:nvPr/>
          </p:nvSpPr>
          <p:spPr bwMode="auto">
            <a:xfrm>
              <a:off x="3234" y="2753"/>
              <a:ext cx="579" cy="57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30"/>
            <p:cNvSpPr>
              <a:spLocks noChangeAspect="1"/>
            </p:cNvSpPr>
            <p:nvPr/>
          </p:nvSpPr>
          <p:spPr bwMode="auto">
            <a:xfrm>
              <a:off x="3891" y="2753"/>
              <a:ext cx="412" cy="57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31"/>
            <p:cNvSpPr>
              <a:spLocks noChangeAspect="1"/>
            </p:cNvSpPr>
            <p:nvPr/>
          </p:nvSpPr>
          <p:spPr bwMode="auto">
            <a:xfrm>
              <a:off x="1775" y="2564"/>
              <a:ext cx="212" cy="746"/>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32"/>
            <p:cNvSpPr>
              <a:spLocks noChangeAspect="1" noEditPoints="1"/>
            </p:cNvSpPr>
            <p:nvPr/>
          </p:nvSpPr>
          <p:spPr bwMode="auto">
            <a:xfrm>
              <a:off x="2098" y="2753"/>
              <a:ext cx="601"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9" name="Freeform 33"/>
            <p:cNvSpPr>
              <a:spLocks noChangeAspect="1"/>
            </p:cNvSpPr>
            <p:nvPr/>
          </p:nvSpPr>
          <p:spPr bwMode="auto">
            <a:xfrm>
              <a:off x="2777" y="2753"/>
              <a:ext cx="401" cy="57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2"/>
          </a:solidFill>
          <a:ln>
            <a:noFill/>
          </a:ln>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pic>
        <p:nvPicPr>
          <p:cNvPr id="25" name="Picture 2" descr="Public Affairs"/>
          <p:cNvPicPr>
            <a:picLocks noChangeAspect="1" noChangeArrowheads="1"/>
          </p:cNvPicPr>
          <p:nvPr userDrawn="1"/>
        </p:nvPicPr>
        <p:blipFill>
          <a:blip r:embed="rId2"/>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lvl1pPr>
          </a:lstStyle>
          <a:p>
            <a:r>
              <a:rPr lang="en-US" noProof="0" dirty="0" err="1"/>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207117" indent="-207117">
              <a:lnSpc>
                <a:spcPct val="90000"/>
              </a:lnSpc>
              <a:spcBef>
                <a:spcPts val="908"/>
              </a:spcBef>
              <a:buFont typeface="Wingdings" pitchFamily="2" charset="2"/>
              <a:buChar char="§"/>
              <a:defRPr sz="2031"/>
            </a:lvl1pPr>
            <a:lvl2pPr marL="612346" indent="-311576">
              <a:lnSpc>
                <a:spcPct val="90000"/>
              </a:lnSpc>
              <a:spcBef>
                <a:spcPts val="908"/>
              </a:spcBef>
              <a:buClr>
                <a:schemeClr val="tx1"/>
              </a:buClr>
              <a:buFont typeface="Wingdings" pitchFamily="2" charset="2"/>
              <a:buChar char="ð"/>
              <a:defRPr sz="1846"/>
            </a:lvl2pPr>
            <a:lvl3pPr marL="913115" indent="-198112">
              <a:lnSpc>
                <a:spcPct val="90000"/>
              </a:lnSpc>
              <a:spcBef>
                <a:spcPts val="908"/>
              </a:spcBef>
              <a:buClr>
                <a:schemeClr val="tx1"/>
              </a:buClr>
              <a:buFont typeface="Calibri" pitchFamily="34" charset="0"/>
              <a:buChar char="─"/>
              <a:defRPr sz="1477"/>
            </a:lvl3pPr>
          </a:lstStyle>
          <a:p>
            <a:pPr lvl="0"/>
            <a:r>
              <a:rPr lang="en-US" noProof="0"/>
              <a:t>Click to edit Master text styles</a:t>
            </a:r>
          </a:p>
          <a:p>
            <a:pPr lvl="1"/>
            <a:r>
              <a:rPr lang="en-US" noProof="0"/>
              <a:t>Second level</a:t>
            </a:r>
          </a:p>
          <a:p>
            <a:pPr lvl="2"/>
            <a:r>
              <a:rPr lang="en-US" noProof="0"/>
              <a:t>Third level</a:t>
            </a:r>
          </a:p>
        </p:txBody>
      </p:sp>
      <p:sp>
        <p:nvSpPr>
          <p:cNvPr id="26" name="Fußzeilenplatzhalter 4"/>
          <p:cNvSpPr>
            <a:spLocks noGrp="1"/>
          </p:cNvSpPr>
          <p:nvPr>
            <p:ph type="ftr" sz="quarter" idx="10"/>
          </p:nvPr>
        </p:nvSpPr>
        <p:spPr>
          <a:xfrm>
            <a:off x="2328863" y="6565900"/>
            <a:ext cx="0" cy="212725"/>
          </a:xfrm>
          <a:prstGeom prst="rect">
            <a:avLst/>
          </a:prstGeom>
        </p:spPr>
        <p:txBody>
          <a:bodyPr wrap="none" lIns="0" tIns="0" rIns="0" bIns="0">
            <a:spAutoFit/>
          </a:bodyPr>
          <a:lstStyle>
            <a:lvl1pPr defTabSz="1037384" fontAlgn="auto">
              <a:spcBef>
                <a:spcPts val="0"/>
              </a:spcBef>
              <a:spcAft>
                <a:spcPts val="0"/>
              </a:spcAft>
              <a:defRPr sz="1385">
                <a:solidFill>
                  <a:srgbClr val="1F497D"/>
                </a:solidFill>
                <a:latin typeface="+mn-lt"/>
                <a:cs typeface="+mn-cs"/>
              </a:defRPr>
            </a:lvl1pPr>
          </a:lstStyle>
          <a:p>
            <a:pPr>
              <a:defRPr/>
            </a:pPr>
            <a:endParaRPr lang="de-DE"/>
          </a:p>
        </p:txBody>
      </p:sp>
      <p:sp>
        <p:nvSpPr>
          <p:cNvPr id="27" name="Foliennummernplatzhalter 5"/>
          <p:cNvSpPr>
            <a:spLocks noGrp="1"/>
          </p:cNvSpPr>
          <p:nvPr>
            <p:ph type="sldNum" sz="quarter" idx="11"/>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1F497D"/>
                </a:solidFill>
                <a:latin typeface="+mn-lt"/>
                <a:cs typeface="+mn-cs"/>
              </a:defRPr>
            </a:lvl1pPr>
          </a:lstStyle>
          <a:p>
            <a:pPr>
              <a:defRPr/>
            </a:pPr>
            <a:fld id="{91A91C52-DDC9-4DD5-A62C-8EDF5C5D7931}" type="slidenum">
              <a:rPr lang="de-DE"/>
              <a:pPr>
                <a:defRPr/>
              </a:pPr>
              <a:t>‹#›</a:t>
            </a:fld>
            <a:endParaRPr lang="de-DE"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3875"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7"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8"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9"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0"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1"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9"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sp>
        <p:nvSpPr>
          <p:cNvPr id="45"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solidFill>
                  <a:schemeClr val="bg1"/>
                </a:solidFill>
              </a:defRPr>
            </a:lvl1pPr>
          </a:lstStyle>
          <a:p>
            <a:r>
              <a:rPr lang="en-US" noProof="0" dirty="0" err="1"/>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207117" indent="-207117">
              <a:lnSpc>
                <a:spcPct val="90000"/>
              </a:lnSpc>
              <a:spcBef>
                <a:spcPts val="908"/>
              </a:spcBef>
              <a:buFont typeface="Wingdings" pitchFamily="2" charset="2"/>
              <a:buChar char="§"/>
              <a:defRPr sz="2031">
                <a:solidFill>
                  <a:schemeClr val="bg1"/>
                </a:solidFill>
              </a:defRPr>
            </a:lvl1pPr>
            <a:lvl2pPr marL="612346" indent="-311576">
              <a:lnSpc>
                <a:spcPct val="90000"/>
              </a:lnSpc>
              <a:spcBef>
                <a:spcPts val="908"/>
              </a:spcBef>
              <a:buClr>
                <a:schemeClr val="bg1"/>
              </a:buClr>
              <a:buFont typeface="Wingdings" pitchFamily="2" charset="2"/>
              <a:buChar char="ð"/>
              <a:defRPr sz="1846">
                <a:solidFill>
                  <a:schemeClr val="bg1"/>
                </a:solidFill>
              </a:defRPr>
            </a:lvl2pPr>
            <a:lvl3pPr marL="913115" indent="-198112">
              <a:lnSpc>
                <a:spcPct val="90000"/>
              </a:lnSpc>
              <a:spcBef>
                <a:spcPts val="908"/>
              </a:spcBef>
              <a:buClr>
                <a:schemeClr val="bg1"/>
              </a:buClr>
              <a:buFont typeface="Calibri" pitchFamily="34" charset="0"/>
              <a:buChar char="─"/>
              <a:defRPr sz="1477">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_Title Page">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7" name="Freeform 5"/>
            <p:cNvSpPr>
              <a:spLocks noChangeAspect="1"/>
            </p:cNvSpPr>
            <p:nvPr/>
          </p:nvSpPr>
          <p:spPr bwMode="auto">
            <a:xfrm>
              <a:off x="2868" y="1973"/>
              <a:ext cx="62"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0" name="Freeform 8"/>
            <p:cNvSpPr>
              <a:spLocks noChangeAspect="1"/>
            </p:cNvSpPr>
            <p:nvPr/>
          </p:nvSpPr>
          <p:spPr bwMode="auto">
            <a:xfrm>
              <a:off x="2547" y="1725"/>
              <a:ext cx="83"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1" name="Freeform 9"/>
            <p:cNvSpPr>
              <a:spLocks noChangeAspect="1"/>
            </p:cNvSpPr>
            <p:nvPr/>
          </p:nvSpPr>
          <p:spPr bwMode="auto">
            <a:xfrm>
              <a:off x="2775" y="1177"/>
              <a:ext cx="88"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10"/>
            <p:cNvSpPr>
              <a:spLocks noChangeAspect="1"/>
            </p:cNvSpPr>
            <p:nvPr/>
          </p:nvSpPr>
          <p:spPr bwMode="auto">
            <a:xfrm>
              <a:off x="2956" y="1110"/>
              <a:ext cx="78"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13"/>
            <p:cNvSpPr>
              <a:spLocks noChangeAspect="1" noEditPoints="1"/>
            </p:cNvSpPr>
            <p:nvPr/>
          </p:nvSpPr>
          <p:spPr bwMode="auto">
            <a:xfrm>
              <a:off x="3231" y="2759"/>
              <a:ext cx="585"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sp>
        <p:nvSpPr>
          <p:cNvPr id="28" name="Titel 1"/>
          <p:cNvSpPr>
            <a:spLocks noGrp="1"/>
          </p:cNvSpPr>
          <p:nvPr>
            <p:ph type="ctrTitle"/>
          </p:nvPr>
        </p:nvSpPr>
        <p:spPr>
          <a:xfrm>
            <a:off x="824404" y="2135235"/>
            <a:ext cx="8176725" cy="460254"/>
          </a:xfrm>
          <a:prstGeom prst="rect">
            <a:avLst/>
          </a:prstGeom>
        </p:spPr>
        <p:txBody>
          <a:bodyPr wrap="square" lIns="0" tIns="0" rIns="0" bIns="0" anchor="b" anchorCtr="0">
            <a:spAutoFit/>
          </a:bodyPr>
          <a:lstStyle>
            <a:lvl1pPr algn="l">
              <a:lnSpc>
                <a:spcPct val="90000"/>
              </a:lnSpc>
              <a:defRPr sz="3323" b="1">
                <a:solidFill>
                  <a:schemeClr val="bg1"/>
                </a:solidFill>
              </a:defRPr>
            </a:lvl1pPr>
          </a:lstStyle>
          <a:p>
            <a:r>
              <a:rPr lang="en-US" noProof="0"/>
              <a:t>Click to edit Master title style</a:t>
            </a:r>
          </a:p>
        </p:txBody>
      </p:sp>
      <p:sp>
        <p:nvSpPr>
          <p:cNvPr id="29" name="Untertitel 2"/>
          <p:cNvSpPr>
            <a:spLocks noGrp="1"/>
          </p:cNvSpPr>
          <p:nvPr>
            <p:ph type="subTitle" idx="1"/>
          </p:nvPr>
        </p:nvSpPr>
        <p:spPr>
          <a:xfrm>
            <a:off x="824404" y="2642417"/>
            <a:ext cx="8176725" cy="358047"/>
          </a:xfrm>
          <a:prstGeom prst="rect">
            <a:avLst/>
          </a:prstGeom>
        </p:spPr>
        <p:txBody>
          <a:bodyPr wrap="square" lIns="0" tIns="0" rIns="0" bIns="0">
            <a:spAutoFit/>
          </a:bodyPr>
          <a:lstStyle>
            <a:lvl1pPr marL="0" indent="0" algn="l">
              <a:lnSpc>
                <a:spcPct val="90000"/>
              </a:lnSpc>
              <a:spcBef>
                <a:spcPts val="923"/>
              </a:spcBef>
              <a:buNone/>
              <a:defRPr sz="2585" b="0">
                <a:solidFill>
                  <a:schemeClr val="bg1"/>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noProof="0"/>
              <a:t>Click to edit Master subtitle style</a:t>
            </a: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_Topic &amp; Result_1">
    <p:spTree>
      <p:nvGrpSpPr>
        <p:cNvPr id="1" name=""/>
        <p:cNvGrpSpPr/>
        <p:nvPr/>
      </p:nvGrpSpPr>
      <p:grpSpPr>
        <a:xfrm>
          <a:off x="0" y="0"/>
          <a:ext cx="0" cy="0"/>
          <a:chOff x="0" y="0"/>
          <a:chExt cx="0" cy="0"/>
        </a:xfrm>
      </p:grpSpPr>
      <p:grpSp>
        <p:nvGrpSpPr>
          <p:cNvPr id="3" name="Group 18"/>
          <p:cNvGrpSpPr>
            <a:grpSpLocks noChangeAspect="1"/>
          </p:cNvGrpSpPr>
          <p:nvPr/>
        </p:nvGrpSpPr>
        <p:grpSpPr bwMode="auto">
          <a:xfrm>
            <a:off x="150813" y="150813"/>
            <a:ext cx="522287" cy="468312"/>
            <a:chOff x="1352" y="681"/>
            <a:chExt cx="3519" cy="3153"/>
          </a:xfrm>
        </p:grpSpPr>
        <p:sp>
          <p:nvSpPr>
            <p:cNvPr id="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5"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7"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8"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9"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0"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1"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sp>
        <p:nvSpPr>
          <p:cNvPr id="19"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chemeClr val="tx1">
                <a:alpha val="30196"/>
              </a:schemeClr>
            </a:solidFill>
            <a:round/>
            <a:headEnd/>
            <a:tailEnd/>
          </a:ln>
          <a:effectLst/>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0"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1"/>
          </a:solidFill>
          <a:ln>
            <a:noFill/>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1"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chemeClr val="tx1">
                <a:alpha val="30196"/>
              </a:schemeClr>
            </a:solidFill>
            <a:round/>
            <a:headEnd/>
            <a:tailEnd/>
          </a:ln>
          <a:effectLst/>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nvGrpSpPr>
          <p:cNvPr id="22" name="Group 4"/>
          <p:cNvGrpSpPr>
            <a:grpSpLocks noChangeAspect="1"/>
          </p:cNvGrpSpPr>
          <p:nvPr userDrawn="1"/>
        </p:nvGrpSpPr>
        <p:grpSpPr bwMode="auto">
          <a:xfrm>
            <a:off x="150813" y="150813"/>
            <a:ext cx="522287" cy="468312"/>
            <a:chOff x="1352" y="681"/>
            <a:chExt cx="3519" cy="3153"/>
          </a:xfrm>
        </p:grpSpPr>
        <p:sp>
          <p:nvSpPr>
            <p:cNvPr id="23"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4"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5"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6"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7"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8"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9"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0"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1"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2"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3"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4"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5"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6"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7"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pic>
        <p:nvPicPr>
          <p:cNvPr id="38" name="Picture 2" descr="D:\Documents\Projekti\PPT\Fotografije za ppt\Public Affaires\Public Affaires Signatures\Ipsos Public Affairs in color without tagline.png"/>
          <p:cNvPicPr>
            <a:picLocks noChangeAspect="1" noChangeArrowheads="1"/>
          </p:cNvPicPr>
          <p:nvPr userDrawn="1"/>
        </p:nvPicPr>
        <p:blipFill>
          <a:blip r:embed="rId2"/>
          <a:srcRect/>
          <a:stretch>
            <a:fillRect/>
          </a:stretch>
        </p:blipFill>
        <p:spPr bwMode="auto">
          <a:xfrm>
            <a:off x="6796088" y="6526213"/>
            <a:ext cx="1928812" cy="331787"/>
          </a:xfrm>
          <a:prstGeom prst="rect">
            <a:avLst/>
          </a:prstGeom>
          <a:noFill/>
          <a:ln w="9525">
            <a:noFill/>
            <a:miter lim="800000"/>
            <a:headEnd/>
            <a:tailEnd/>
          </a:ln>
        </p:spPr>
      </p:pic>
      <p:sp>
        <p:nvSpPr>
          <p:cNvPr id="39" name="Freeform 38"/>
          <p:cNvSpPr>
            <a:spLocks/>
          </p:cNvSpPr>
          <p:nvPr userDrawn="1"/>
        </p:nvSpPr>
        <p:spPr bwMode="auto">
          <a:xfrm rot="16200000">
            <a:off x="8354219" y="1273969"/>
            <a:ext cx="1298575" cy="280987"/>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1"/>
          </a:solidFill>
          <a:ln>
            <a:noFill/>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 name="Titel 1"/>
          <p:cNvSpPr>
            <a:spLocks noGrp="1"/>
          </p:cNvSpPr>
          <p:nvPr>
            <p:ph type="title"/>
          </p:nvPr>
        </p:nvSpPr>
        <p:spPr>
          <a:xfrm>
            <a:off x="792017" y="670469"/>
            <a:ext cx="8162325" cy="306751"/>
          </a:xfrm>
          <a:prstGeom prst="rect">
            <a:avLst/>
          </a:prstGeom>
        </p:spPr>
        <p:txBody>
          <a:bodyPr wrap="square" lIns="0" tIns="0" rIns="0" bIns="0" anchor="ctr" anchorCtr="0">
            <a:spAutoFit/>
          </a:bodyPr>
          <a:lstStyle>
            <a:lvl1pPr algn="l">
              <a:lnSpc>
                <a:spcPct val="90000"/>
              </a:lnSpc>
              <a:defRPr sz="2215" b="1"/>
            </a:lvl1pPr>
          </a:lstStyle>
          <a:p>
            <a:r>
              <a:rPr lang="en-US" noProof="0" dirty="0"/>
              <a:t>Click to edit Master title style</a:t>
            </a:r>
          </a:p>
        </p:txBody>
      </p:sp>
      <p:sp>
        <p:nvSpPr>
          <p:cNvPr id="40" name="Foliennummernplatzhalter 5"/>
          <p:cNvSpPr>
            <a:spLocks noGrp="1"/>
          </p:cNvSpPr>
          <p:nvPr>
            <p:ph type="sldNum" sz="quarter" idx="10"/>
          </p:nvPr>
        </p:nvSpPr>
        <p:spPr>
          <a:xfrm>
            <a:off x="8824913" y="6581775"/>
            <a:ext cx="169862" cy="169863"/>
          </a:xfrm>
          <a:prstGeom prst="rect">
            <a:avLst/>
          </a:prstGeom>
        </p:spPr>
        <p:txBody>
          <a:bodyPr wrap="none" lIns="0" tIns="0" rIns="0" bIns="0" anchor="b" anchorCtr="0">
            <a:spAutoFit/>
          </a:bodyPr>
          <a:lstStyle>
            <a:lvl1pPr algn="r" defTabSz="1037384" fontAlgn="auto">
              <a:spcBef>
                <a:spcPts val="0"/>
              </a:spcBef>
              <a:spcAft>
                <a:spcPts val="0"/>
              </a:spcAft>
              <a:defRPr sz="1108" b="1">
                <a:solidFill>
                  <a:srgbClr val="1F497D"/>
                </a:solidFill>
                <a:latin typeface="+mn-lt"/>
                <a:cs typeface="+mn-cs"/>
              </a:defRPr>
            </a:lvl1pPr>
          </a:lstStyle>
          <a:p>
            <a:pPr>
              <a:defRPr/>
            </a:pPr>
            <a:fld id="{29F647B7-EEAD-4C66-B7E8-4159F2F47A93}" type="slidenum">
              <a:rPr lang="de-DE"/>
              <a:pPr>
                <a:defRPr/>
              </a:pPr>
              <a:t>‹#›</a:t>
            </a:fld>
            <a:endParaRPr lang="de-DE"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Colored plain &amp; Image">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grpSp>
        <p:nvGrpSpPr>
          <p:cNvPr id="20" name="Group 4"/>
          <p:cNvGrpSpPr>
            <a:grpSpLocks noChangeAspect="1"/>
          </p:cNvGrpSpPr>
          <p:nvPr userDrawn="1"/>
        </p:nvGrpSpPr>
        <p:grpSpPr bwMode="auto">
          <a:xfrm>
            <a:off x="150813" y="150813"/>
            <a:ext cx="522287" cy="468312"/>
            <a:chOff x="1352" y="681"/>
            <a:chExt cx="3519" cy="3153"/>
          </a:xfrm>
        </p:grpSpPr>
        <p:sp>
          <p:nvSpPr>
            <p:cNvPr id="2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2"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3"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4"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5"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6"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7"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8"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9"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1"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2"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3"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4"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5"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pic>
        <p:nvPicPr>
          <p:cNvPr id="36" name="Picture 2" descr="D:\Documents\Projekti\PPT\Fotografije za ppt\Public Affaires\Public Affaires Signatures\Ipsos PublicAffairs in white without tagline.png"/>
          <p:cNvPicPr>
            <a:picLocks noChangeAspect="1" noChangeArrowheads="1"/>
          </p:cNvPicPr>
          <p:nvPr userDrawn="1"/>
        </p:nvPicPr>
        <p:blipFill>
          <a:blip r:embed="rId2"/>
          <a:srcRect/>
          <a:stretch>
            <a:fillRect/>
          </a:stretch>
        </p:blipFill>
        <p:spPr bwMode="auto">
          <a:xfrm>
            <a:off x="6630988" y="6518275"/>
            <a:ext cx="2206625" cy="365125"/>
          </a:xfrm>
          <a:prstGeom prst="rect">
            <a:avLst/>
          </a:prstGeom>
          <a:noFill/>
          <a:ln w="9525">
            <a:noFill/>
            <a:miter lim="800000"/>
            <a:headEnd/>
            <a:tailEnd/>
          </a:ln>
        </p:spPr>
      </p:pic>
      <p:sp>
        <p:nvSpPr>
          <p:cNvPr id="45" name="Titel 1"/>
          <p:cNvSpPr>
            <a:spLocks noGrp="1"/>
          </p:cNvSpPr>
          <p:nvPr>
            <p:ph type="title"/>
          </p:nvPr>
        </p:nvSpPr>
        <p:spPr>
          <a:xfrm>
            <a:off x="838803" y="97200"/>
            <a:ext cx="8162325" cy="612000"/>
          </a:xfrm>
          <a:prstGeom prst="rect">
            <a:avLst/>
          </a:prstGeom>
        </p:spPr>
        <p:txBody>
          <a:bodyPr wrap="square" lIns="0" tIns="0" rIns="0" bIns="0" anchor="ctr" anchorCtr="0">
            <a:noAutofit/>
          </a:bodyPr>
          <a:lstStyle>
            <a:lvl1pPr algn="l">
              <a:lnSpc>
                <a:spcPct val="90000"/>
              </a:lnSpc>
              <a:defRPr sz="1846" b="1">
                <a:solidFill>
                  <a:schemeClr val="bg1"/>
                </a:solidFill>
                <a:latin typeface="+mn-lt"/>
              </a:defRPr>
            </a:lvl1pPr>
          </a:lstStyle>
          <a:p>
            <a:r>
              <a:rPr lang="en-US" noProof="0"/>
              <a:t>Click to edit Master title style</a:t>
            </a:r>
            <a:endParaRPr lang="en-US" noProof="0" dirty="0"/>
          </a:p>
        </p:txBody>
      </p:sp>
      <p:sp>
        <p:nvSpPr>
          <p:cNvPr id="63" name="Inhaltsplatzhalter 2"/>
          <p:cNvSpPr>
            <a:spLocks noGrp="1"/>
          </p:cNvSpPr>
          <p:nvPr>
            <p:ph idx="1"/>
          </p:nvPr>
        </p:nvSpPr>
        <p:spPr>
          <a:xfrm>
            <a:off x="352800" y="982800"/>
            <a:ext cx="8657850" cy="5400000"/>
          </a:xfrm>
          <a:prstGeom prst="rect">
            <a:avLst/>
          </a:prstGeom>
        </p:spPr>
        <p:txBody>
          <a:bodyPr lIns="0" tIns="0" rIns="0" bIns="0"/>
          <a:lstStyle>
            <a:lvl1pPr marL="168524" indent="-168524">
              <a:lnSpc>
                <a:spcPct val="100000"/>
              </a:lnSpc>
              <a:spcBef>
                <a:spcPts val="738"/>
              </a:spcBef>
              <a:buFont typeface="Arial" pitchFamily="34" charset="0"/>
              <a:buChar char="•"/>
              <a:defRPr sz="1662">
                <a:solidFill>
                  <a:schemeClr val="bg1"/>
                </a:solidFill>
                <a:latin typeface="+mn-lt"/>
              </a:defRPr>
            </a:lvl1pPr>
            <a:lvl2pPr marL="331185" indent="-162662">
              <a:lnSpc>
                <a:spcPct val="100000"/>
              </a:lnSpc>
              <a:spcBef>
                <a:spcPts val="738"/>
              </a:spcBef>
              <a:buClr>
                <a:schemeClr val="bg1"/>
              </a:buClr>
              <a:buFont typeface="Calibri" pitchFamily="34" charset="0"/>
              <a:buChar char="─"/>
              <a:defRPr sz="1477">
                <a:solidFill>
                  <a:schemeClr val="bg1"/>
                </a:solidFill>
                <a:latin typeface="+mn-lt"/>
              </a:defRPr>
            </a:lvl2pPr>
            <a:lvl3pPr marL="496778" indent="-165593">
              <a:lnSpc>
                <a:spcPct val="100000"/>
              </a:lnSpc>
              <a:spcBef>
                <a:spcPts val="738"/>
              </a:spcBef>
              <a:buClr>
                <a:schemeClr val="bg1"/>
              </a:buClr>
              <a:buFont typeface="Wingdings" pitchFamily="2" charset="2"/>
              <a:buChar char="§"/>
              <a:defRPr sz="1292">
                <a:solidFill>
                  <a:schemeClr val="bg1"/>
                </a:solidFill>
                <a:latin typeface="+mn-lt"/>
              </a:defRPr>
            </a:lvl3pPr>
            <a:lvl4pPr marL="662370" indent="-165593">
              <a:lnSpc>
                <a:spcPct val="100000"/>
              </a:lnSpc>
              <a:spcBef>
                <a:spcPts val="738"/>
              </a:spcBef>
              <a:defRPr sz="1108">
                <a:solidFill>
                  <a:schemeClr val="bg1"/>
                </a:solidFill>
                <a:latin typeface="+mn-lt"/>
              </a:defRPr>
            </a:lvl4pPr>
            <a:lvl5pPr marL="827963" indent="-165593">
              <a:lnSpc>
                <a:spcPct val="100000"/>
              </a:lnSpc>
              <a:spcBef>
                <a:spcPts val="738"/>
              </a:spcBef>
              <a:buFont typeface="Calibri" pitchFamily="34" charset="0"/>
              <a:buChar char="─"/>
              <a:defRPr sz="923" baseline="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7" name="Fußzeilenplatzhalter 4"/>
          <p:cNvSpPr>
            <a:spLocks noGrp="1"/>
          </p:cNvSpPr>
          <p:nvPr>
            <p:ph type="ftr" sz="quarter" idx="10"/>
          </p:nvPr>
        </p:nvSpPr>
        <p:spPr>
          <a:xfrm>
            <a:off x="352425" y="6565900"/>
            <a:ext cx="3600450" cy="185738"/>
          </a:xfrm>
          <a:prstGeom prst="rect">
            <a:avLst/>
          </a:prstGeom>
        </p:spPr>
        <p:txBody>
          <a:bodyPr wrap="square" lIns="0" tIns="0" rIns="0" bIns="0" anchor="b" anchorCtr="0">
            <a:noAutofit/>
          </a:bodyPr>
          <a:lstStyle>
            <a:lvl1pPr defTabSz="1037384" fontAlgn="auto">
              <a:spcBef>
                <a:spcPts val="0"/>
              </a:spcBef>
              <a:spcAft>
                <a:spcPts val="0"/>
              </a:spcAft>
              <a:defRPr sz="1108">
                <a:solidFill>
                  <a:srgbClr val="FFFFFF"/>
                </a:solidFill>
                <a:latin typeface="+mn-lt"/>
                <a:cs typeface="+mn-cs"/>
              </a:defRPr>
            </a:lvl1pPr>
          </a:lstStyle>
          <a:p>
            <a:pPr>
              <a:defRPr/>
            </a:pPr>
            <a:endParaRPr lang="de-DE"/>
          </a:p>
        </p:txBody>
      </p:sp>
      <p:sp>
        <p:nvSpPr>
          <p:cNvPr id="38" name="Foliennummernplatzhalter 5"/>
          <p:cNvSpPr>
            <a:spLocks noGrp="1"/>
          </p:cNvSpPr>
          <p:nvPr>
            <p:ph type="sldNum" sz="quarter" idx="11"/>
          </p:nvPr>
        </p:nvSpPr>
        <p:spPr>
          <a:xfrm>
            <a:off x="8824913" y="6581775"/>
            <a:ext cx="169862" cy="169863"/>
          </a:xfrm>
          <a:prstGeom prst="rect">
            <a:avLst/>
          </a:prstGeom>
        </p:spPr>
        <p:txBody>
          <a:bodyPr wrap="none" lIns="0" tIns="0" rIns="0" bIns="0" anchor="b" anchorCtr="0">
            <a:spAutoFit/>
          </a:bodyPr>
          <a:lstStyle>
            <a:lvl1pPr algn="r" defTabSz="1037384" fontAlgn="auto">
              <a:spcBef>
                <a:spcPts val="0"/>
              </a:spcBef>
              <a:spcAft>
                <a:spcPts val="0"/>
              </a:spcAft>
              <a:defRPr sz="1108" b="1">
                <a:solidFill>
                  <a:srgbClr val="FFFFFF"/>
                </a:solidFill>
                <a:latin typeface="+mn-lt"/>
                <a:cs typeface="+mn-cs"/>
              </a:defRPr>
            </a:lvl1pPr>
          </a:lstStyle>
          <a:p>
            <a:pPr>
              <a:defRPr/>
            </a:pPr>
            <a:fld id="{FA41D2AB-6F22-47B7-85AB-A2AB95D5DDE0}" type="slidenum">
              <a:rPr lang="de-DE"/>
              <a:pPr>
                <a:defRPr/>
              </a:pPr>
              <a:t>‹#›</a:t>
            </a:fld>
            <a:endParaRPr lang="de-DE"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Cover page_2">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81000" y="381000"/>
            <a:ext cx="1079500" cy="968375"/>
            <a:chOff x="1352" y="681"/>
            <a:chExt cx="3519" cy="3153"/>
          </a:xfrm>
        </p:grpSpPr>
        <p:sp>
          <p:nvSpPr>
            <p:cNvPr id="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6" name="Freeform 6"/>
            <p:cNvSpPr>
              <a:spLocks noChangeAspect="1"/>
            </p:cNvSpPr>
            <p:nvPr/>
          </p:nvSpPr>
          <p:spPr bwMode="gray">
            <a:xfrm>
              <a:off x="2708" y="1844"/>
              <a:ext cx="78" cy="52"/>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7" name="Freeform 7"/>
            <p:cNvSpPr>
              <a:spLocks noChangeAspect="1"/>
            </p:cNvSpPr>
            <p:nvPr/>
          </p:nvSpPr>
          <p:spPr bwMode="gray">
            <a:xfrm>
              <a:off x="2868" y="1973"/>
              <a:ext cx="67" cy="52"/>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8" name="Freeform 8"/>
            <p:cNvSpPr>
              <a:spLocks noChangeAspect="1"/>
            </p:cNvSpPr>
            <p:nvPr/>
          </p:nvSpPr>
          <p:spPr bwMode="gray">
            <a:xfrm>
              <a:off x="2620" y="1415"/>
              <a:ext cx="88" cy="72"/>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9" name="Freeform 9"/>
            <p:cNvSpPr>
              <a:spLocks noChangeAspect="1"/>
            </p:cNvSpPr>
            <p:nvPr/>
          </p:nvSpPr>
          <p:spPr bwMode="gray">
            <a:xfrm>
              <a:off x="2568" y="1565"/>
              <a:ext cx="72" cy="72"/>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0" name="Freeform 10"/>
            <p:cNvSpPr>
              <a:spLocks noChangeAspect="1"/>
            </p:cNvSpPr>
            <p:nvPr/>
          </p:nvSpPr>
          <p:spPr bwMode="gray">
            <a:xfrm>
              <a:off x="2547" y="1725"/>
              <a:ext cx="88" cy="62"/>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1" name="Freeform 11"/>
            <p:cNvSpPr>
              <a:spLocks noChangeAspect="1"/>
            </p:cNvSpPr>
            <p:nvPr/>
          </p:nvSpPr>
          <p:spPr bwMode="gray">
            <a:xfrm>
              <a:off x="2775" y="1177"/>
              <a:ext cx="83" cy="72"/>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2" name="Freeform 12"/>
            <p:cNvSpPr>
              <a:spLocks noChangeAspect="1"/>
            </p:cNvSpPr>
            <p:nvPr/>
          </p:nvSpPr>
          <p:spPr bwMode="gray">
            <a:xfrm>
              <a:off x="2956" y="1110"/>
              <a:ext cx="72" cy="88"/>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3" name="Freeform 13"/>
            <p:cNvSpPr>
              <a:spLocks noChangeAspect="1" noEditPoints="1"/>
            </p:cNvSpPr>
            <p:nvPr/>
          </p:nvSpPr>
          <p:spPr bwMode="gray">
            <a:xfrm>
              <a:off x="3148" y="929"/>
              <a:ext cx="668" cy="1680"/>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4" name="Freeform 14"/>
            <p:cNvSpPr>
              <a:spLocks noChangeAspect="1"/>
            </p:cNvSpPr>
            <p:nvPr/>
          </p:nvSpPr>
          <p:spPr bwMode="gray">
            <a:xfrm>
              <a:off x="1352" y="681"/>
              <a:ext cx="1827"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5" name="Freeform 15"/>
            <p:cNvSpPr>
              <a:spLocks noChangeAspect="1" noEditPoints="1"/>
            </p:cNvSpPr>
            <p:nvPr/>
          </p:nvSpPr>
          <p:spPr bwMode="gray">
            <a:xfrm>
              <a:off x="3236" y="2759"/>
              <a:ext cx="580" cy="569"/>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6" name="Freeform 16"/>
            <p:cNvSpPr>
              <a:spLocks noChangeAspect="1"/>
            </p:cNvSpPr>
            <p:nvPr/>
          </p:nvSpPr>
          <p:spPr bwMode="gray">
            <a:xfrm>
              <a:off x="3893" y="2759"/>
              <a:ext cx="409" cy="569"/>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7" name="Freeform 17"/>
            <p:cNvSpPr>
              <a:spLocks noChangeAspect="1"/>
            </p:cNvSpPr>
            <p:nvPr/>
          </p:nvSpPr>
          <p:spPr bwMode="gray">
            <a:xfrm>
              <a:off x="1771" y="2562"/>
              <a:ext cx="217" cy="744"/>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8" name="Freeform 18"/>
            <p:cNvSpPr>
              <a:spLocks noChangeAspect="1" noEditPoints="1"/>
            </p:cNvSpPr>
            <p:nvPr/>
          </p:nvSpPr>
          <p:spPr bwMode="gray">
            <a:xfrm>
              <a:off x="2097" y="2759"/>
              <a:ext cx="600" cy="786"/>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9" name="Freeform 19"/>
            <p:cNvSpPr>
              <a:spLocks noChangeAspect="1"/>
            </p:cNvSpPr>
            <p:nvPr/>
          </p:nvSpPr>
          <p:spPr bwMode="gray">
            <a:xfrm>
              <a:off x="2775" y="2759"/>
              <a:ext cx="393" cy="569"/>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grpSp>
      <p:grpSp>
        <p:nvGrpSpPr>
          <p:cNvPr id="20" name="Group 4"/>
          <p:cNvGrpSpPr>
            <a:grpSpLocks noChangeAspect="1"/>
          </p:cNvGrpSpPr>
          <p:nvPr userDrawn="1"/>
        </p:nvGrpSpPr>
        <p:grpSpPr bwMode="auto">
          <a:xfrm>
            <a:off x="381000" y="381000"/>
            <a:ext cx="1079500" cy="968375"/>
            <a:chOff x="1352" y="681"/>
            <a:chExt cx="3519" cy="3153"/>
          </a:xfrm>
        </p:grpSpPr>
        <p:sp>
          <p:nvSpPr>
            <p:cNvPr id="2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2" name="Freeform 6"/>
            <p:cNvSpPr>
              <a:spLocks noChangeAspect="1"/>
            </p:cNvSpPr>
            <p:nvPr/>
          </p:nvSpPr>
          <p:spPr bwMode="gray">
            <a:xfrm>
              <a:off x="2708" y="1844"/>
              <a:ext cx="78" cy="52"/>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3" name="Freeform 7"/>
            <p:cNvSpPr>
              <a:spLocks noChangeAspect="1"/>
            </p:cNvSpPr>
            <p:nvPr/>
          </p:nvSpPr>
          <p:spPr bwMode="gray">
            <a:xfrm>
              <a:off x="2868" y="1973"/>
              <a:ext cx="67" cy="52"/>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4" name="Freeform 8"/>
            <p:cNvSpPr>
              <a:spLocks noChangeAspect="1"/>
            </p:cNvSpPr>
            <p:nvPr/>
          </p:nvSpPr>
          <p:spPr bwMode="gray">
            <a:xfrm>
              <a:off x="2620" y="1415"/>
              <a:ext cx="88" cy="72"/>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5" name="Freeform 9"/>
            <p:cNvSpPr>
              <a:spLocks noChangeAspect="1"/>
            </p:cNvSpPr>
            <p:nvPr/>
          </p:nvSpPr>
          <p:spPr bwMode="gray">
            <a:xfrm>
              <a:off x="2568" y="1565"/>
              <a:ext cx="72" cy="72"/>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6" name="Freeform 10"/>
            <p:cNvSpPr>
              <a:spLocks noChangeAspect="1"/>
            </p:cNvSpPr>
            <p:nvPr/>
          </p:nvSpPr>
          <p:spPr bwMode="gray">
            <a:xfrm>
              <a:off x="2547" y="1725"/>
              <a:ext cx="88" cy="62"/>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7" name="Freeform 11"/>
            <p:cNvSpPr>
              <a:spLocks noChangeAspect="1"/>
            </p:cNvSpPr>
            <p:nvPr/>
          </p:nvSpPr>
          <p:spPr bwMode="gray">
            <a:xfrm>
              <a:off x="2775" y="1177"/>
              <a:ext cx="83" cy="72"/>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8" name="Freeform 12"/>
            <p:cNvSpPr>
              <a:spLocks noChangeAspect="1"/>
            </p:cNvSpPr>
            <p:nvPr/>
          </p:nvSpPr>
          <p:spPr bwMode="gray">
            <a:xfrm>
              <a:off x="2956" y="1110"/>
              <a:ext cx="72" cy="88"/>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9" name="Freeform 13"/>
            <p:cNvSpPr>
              <a:spLocks noChangeAspect="1" noEditPoints="1"/>
            </p:cNvSpPr>
            <p:nvPr/>
          </p:nvSpPr>
          <p:spPr bwMode="gray">
            <a:xfrm>
              <a:off x="3148" y="929"/>
              <a:ext cx="668" cy="1680"/>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30" name="Freeform 14"/>
            <p:cNvSpPr>
              <a:spLocks noChangeAspect="1"/>
            </p:cNvSpPr>
            <p:nvPr/>
          </p:nvSpPr>
          <p:spPr bwMode="gray">
            <a:xfrm>
              <a:off x="1352" y="681"/>
              <a:ext cx="1827"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31" name="Freeform 15"/>
            <p:cNvSpPr>
              <a:spLocks noChangeAspect="1" noEditPoints="1"/>
            </p:cNvSpPr>
            <p:nvPr/>
          </p:nvSpPr>
          <p:spPr bwMode="gray">
            <a:xfrm>
              <a:off x="3236" y="2759"/>
              <a:ext cx="580" cy="569"/>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32" name="Freeform 16"/>
            <p:cNvSpPr>
              <a:spLocks noChangeAspect="1"/>
            </p:cNvSpPr>
            <p:nvPr/>
          </p:nvSpPr>
          <p:spPr bwMode="gray">
            <a:xfrm>
              <a:off x="3893" y="2759"/>
              <a:ext cx="409" cy="569"/>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33" name="Freeform 17"/>
            <p:cNvSpPr>
              <a:spLocks noChangeAspect="1"/>
            </p:cNvSpPr>
            <p:nvPr/>
          </p:nvSpPr>
          <p:spPr bwMode="gray">
            <a:xfrm>
              <a:off x="1771" y="2562"/>
              <a:ext cx="217" cy="744"/>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34" name="Freeform 18"/>
            <p:cNvSpPr>
              <a:spLocks noChangeAspect="1" noEditPoints="1"/>
            </p:cNvSpPr>
            <p:nvPr/>
          </p:nvSpPr>
          <p:spPr bwMode="gray">
            <a:xfrm>
              <a:off x="2097" y="2759"/>
              <a:ext cx="600" cy="786"/>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35" name="Freeform 19"/>
            <p:cNvSpPr>
              <a:spLocks noChangeAspect="1"/>
            </p:cNvSpPr>
            <p:nvPr/>
          </p:nvSpPr>
          <p:spPr bwMode="gray">
            <a:xfrm>
              <a:off x="2775" y="2759"/>
              <a:ext cx="393" cy="569"/>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grpSp>
      <p:sp>
        <p:nvSpPr>
          <p:cNvPr id="36" name="Text Box 22"/>
          <p:cNvSpPr txBox="1">
            <a:spLocks noChangeArrowheads="1"/>
          </p:cNvSpPr>
          <p:nvPr userDrawn="1"/>
        </p:nvSpPr>
        <p:spPr bwMode="gray">
          <a:xfrm>
            <a:off x="823913" y="6553200"/>
            <a:ext cx="4316412" cy="227013"/>
          </a:xfrm>
          <a:prstGeom prst="rect">
            <a:avLst/>
          </a:prstGeom>
          <a:noFill/>
          <a:ln>
            <a:noFill/>
          </a:ln>
          <a:extLst/>
        </p:spPr>
        <p:txBody>
          <a:bodyPr lIns="0" tIns="0" rIns="0" bIns="0">
            <a:spAutoFit/>
          </a:bodyPr>
          <a:lstStyle/>
          <a:p>
            <a:pPr>
              <a:defRPr/>
            </a:pPr>
            <a:r>
              <a:rPr lang="en-GB" sz="738" dirty="0">
                <a:solidFill>
                  <a:srgbClr val="FFFFFF"/>
                </a:solidFill>
                <a:latin typeface="+mn-lt"/>
              </a:rPr>
              <a:t>© 2013 Ipsos.  All rights reserved. Contains Ipsos' Confidential and Proprietary information </a:t>
            </a:r>
            <a:br>
              <a:rPr lang="en-GB" sz="738" dirty="0">
                <a:solidFill>
                  <a:srgbClr val="FFFFFF"/>
                </a:solidFill>
                <a:latin typeface="+mn-lt"/>
              </a:rPr>
            </a:br>
            <a:r>
              <a:rPr lang="en-GB" sz="738" dirty="0">
                <a:solidFill>
                  <a:srgbClr val="FFFFFF"/>
                </a:solidFill>
                <a:latin typeface="+mn-lt"/>
              </a:rPr>
              <a:t>and may not be disclosed or reproduced without the prior written consent of Ipsos.</a:t>
            </a:r>
            <a:endParaRPr lang="de-DE" sz="1662" dirty="0">
              <a:solidFill>
                <a:srgbClr val="FFFFFF"/>
              </a:solidFill>
              <a:latin typeface="Arial" pitchFamily="34" charset="0"/>
            </a:endParaRPr>
          </a:p>
        </p:txBody>
      </p:sp>
      <p:pic>
        <p:nvPicPr>
          <p:cNvPr id="37" name="Grafik 1"/>
          <p:cNvPicPr>
            <a:picLocks noChangeAspect="1"/>
          </p:cNvPicPr>
          <p:nvPr userDrawn="1"/>
        </p:nvPicPr>
        <p:blipFill>
          <a:blip r:embed="rId2"/>
          <a:srcRect/>
          <a:stretch>
            <a:fillRect/>
          </a:stretch>
        </p:blipFill>
        <p:spPr bwMode="auto">
          <a:xfrm>
            <a:off x="4327525" y="392113"/>
            <a:ext cx="4687888" cy="539750"/>
          </a:xfrm>
          <a:prstGeom prst="rect">
            <a:avLst/>
          </a:prstGeom>
          <a:noFill/>
          <a:ln w="9525">
            <a:noFill/>
            <a:miter lim="800000"/>
            <a:headEnd/>
            <a:tailEnd/>
          </a:ln>
        </p:spPr>
      </p:pic>
      <p:sp>
        <p:nvSpPr>
          <p:cNvPr id="39" name="Titel 1"/>
          <p:cNvSpPr>
            <a:spLocks noGrp="1"/>
          </p:cNvSpPr>
          <p:nvPr>
            <p:ph type="ctrTitle"/>
          </p:nvPr>
        </p:nvSpPr>
        <p:spPr bwMode="white">
          <a:xfrm>
            <a:off x="824400" y="2113203"/>
            <a:ext cx="3960000" cy="997196"/>
          </a:xfrm>
          <a:prstGeom prst="rect">
            <a:avLst/>
          </a:prstGeom>
        </p:spPr>
        <p:txBody>
          <a:bodyPr wrap="square" lIns="0" tIns="0" rIns="0" bIns="0" anchor="b" anchorCtr="0">
            <a:noAutofit/>
          </a:bodyPr>
          <a:lstStyle>
            <a:lvl1pPr algn="l">
              <a:lnSpc>
                <a:spcPct val="90000"/>
              </a:lnSpc>
              <a:defRPr sz="3323" b="1">
                <a:solidFill>
                  <a:schemeClr val="bg1"/>
                </a:solidFill>
              </a:defRPr>
            </a:lvl1pPr>
          </a:lstStyle>
          <a:p>
            <a:r>
              <a:rPr lang="en-US" noProof="0" dirty="0"/>
              <a:t>Click to edit Master title style</a:t>
            </a:r>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923"/>
              </a:spcBef>
              <a:buNone/>
              <a:defRPr sz="2585" b="0">
                <a:solidFill>
                  <a:schemeClr val="bg1"/>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noProof="0" dirty="0"/>
              <a:t>Click to edit Master subtitle style</a:t>
            </a: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_Chapter">
    <p:spTree>
      <p:nvGrpSpPr>
        <p:cNvPr id="1" name=""/>
        <p:cNvGrpSpPr/>
        <p:nvPr/>
      </p:nvGrpSpPr>
      <p:grpSpPr>
        <a:xfrm>
          <a:off x="0" y="0"/>
          <a:ext cx="0" cy="0"/>
          <a:chOff x="0" y="0"/>
          <a:chExt cx="0" cy="0"/>
        </a:xfrm>
      </p:grpSpPr>
      <p:sp>
        <p:nvSpPr>
          <p:cNvPr id="3"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4"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5"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nvGrpSpPr>
          <p:cNvPr id="6" name="Group 18"/>
          <p:cNvGrpSpPr>
            <a:grpSpLocks noChangeAspect="1"/>
          </p:cNvGrpSpPr>
          <p:nvPr/>
        </p:nvGrpSpPr>
        <p:grpSpPr bwMode="auto">
          <a:xfrm>
            <a:off x="150813" y="150813"/>
            <a:ext cx="522287" cy="468312"/>
            <a:chOff x="1352" y="681"/>
            <a:chExt cx="3519" cy="3153"/>
          </a:xfrm>
        </p:grpSpPr>
        <p:sp>
          <p:nvSpPr>
            <p:cNvPr id="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8"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9"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0"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1"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2"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3"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4"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5"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7"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8"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9"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0"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1"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sp>
        <p:nvSpPr>
          <p:cNvPr id="22" name="Freeform 5"/>
          <p:cNvSpPr>
            <a:spLocks/>
          </p:cNvSpPr>
          <p:nvPr userDrawn="1"/>
        </p:nvSpPr>
        <p:spPr bwMode="ltGray">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nvGrpSpPr>
          <p:cNvPr id="23" name="Group 4"/>
          <p:cNvGrpSpPr>
            <a:grpSpLocks noChangeAspect="1"/>
          </p:cNvGrpSpPr>
          <p:nvPr userDrawn="1"/>
        </p:nvGrpSpPr>
        <p:grpSpPr bwMode="auto">
          <a:xfrm>
            <a:off x="150813" y="150813"/>
            <a:ext cx="522287" cy="468312"/>
            <a:chOff x="1352" y="681"/>
            <a:chExt cx="3519" cy="3153"/>
          </a:xfrm>
        </p:grpSpPr>
        <p:sp>
          <p:nvSpPr>
            <p:cNvPr id="24"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5"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6"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7"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8"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9"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0"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1"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2"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3"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4"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5"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6"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7"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8"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sp>
        <p:nvSpPr>
          <p:cNvPr id="39" name="Line 4"/>
          <p:cNvSpPr>
            <a:spLocks noChangeShapeType="1"/>
          </p:cNvSpPr>
          <p:nvPr userDrawn="1"/>
        </p:nvSpPr>
        <p:spPr bwMode="auto">
          <a:xfrm flipH="1">
            <a:off x="4718050" y="2803525"/>
            <a:ext cx="2717800" cy="249238"/>
          </a:xfrm>
          <a:prstGeom prst="line">
            <a:avLst/>
          </a:prstGeom>
          <a:solidFill>
            <a:schemeClr val="bg1"/>
          </a:solidFill>
          <a:ln w="12700">
            <a:solidFill>
              <a:srgbClr val="FFFFFF">
                <a:alpha val="49804"/>
              </a:srgbClr>
            </a:solidFill>
            <a:round/>
            <a:headEnd/>
            <a:tailEnd/>
          </a:ln>
          <a:effectLst/>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 name="Titel 1"/>
          <p:cNvSpPr>
            <a:spLocks noGrp="1"/>
          </p:cNvSpPr>
          <p:nvPr>
            <p:ph type="ctrTitle"/>
          </p:nvPr>
        </p:nvSpPr>
        <p:spPr>
          <a:xfrm>
            <a:off x="141293" y="2973542"/>
            <a:ext cx="4419137" cy="920508"/>
          </a:xfrm>
          <a:prstGeom prst="rect">
            <a:avLst/>
          </a:prstGeom>
        </p:spPr>
        <p:txBody>
          <a:bodyPr wrap="square" lIns="0" tIns="0" rIns="0" bIns="0" anchor="ctr" anchorCtr="0">
            <a:spAutoFit/>
          </a:bodyPr>
          <a:lstStyle>
            <a:lvl1pPr>
              <a:lnSpc>
                <a:spcPct val="90000"/>
              </a:lnSpc>
              <a:defRPr sz="3323" b="1"/>
            </a:lvl1pPr>
          </a:lstStyle>
          <a:p>
            <a:r>
              <a:rPr lang="en-US" noProof="0" dirty="0"/>
              <a:t>Click to edit Master title style</a:t>
            </a:r>
          </a:p>
        </p:txBody>
      </p:sp>
      <p:sp>
        <p:nvSpPr>
          <p:cNvPr id="40" name="Foliennummernplatzhalter 5"/>
          <p:cNvSpPr>
            <a:spLocks noGrp="1"/>
          </p:cNvSpPr>
          <p:nvPr>
            <p:ph type="sldNum" sz="quarter" idx="10"/>
          </p:nvPr>
        </p:nvSpPr>
        <p:spPr>
          <a:xfrm>
            <a:off x="8810625" y="6581775"/>
            <a:ext cx="169863" cy="169863"/>
          </a:xfrm>
          <a:prstGeom prst="rect">
            <a:avLst/>
          </a:prstGeom>
        </p:spPr>
        <p:txBody>
          <a:bodyPr wrap="none" lIns="0" tIns="0" rIns="0" bIns="0" anchor="b" anchorCtr="0">
            <a:spAutoFit/>
          </a:bodyPr>
          <a:lstStyle>
            <a:lvl1pPr algn="r" defTabSz="1036053" fontAlgn="auto">
              <a:spcBef>
                <a:spcPts val="0"/>
              </a:spcBef>
              <a:spcAft>
                <a:spcPts val="0"/>
              </a:spcAft>
              <a:defRPr sz="1108" b="1">
                <a:solidFill>
                  <a:srgbClr val="FFFFFF"/>
                </a:solidFill>
                <a:latin typeface="+mn-lt"/>
                <a:cs typeface="Arial" charset="0"/>
              </a:defRPr>
            </a:lvl1pPr>
          </a:lstStyle>
          <a:p>
            <a:pPr>
              <a:defRPr/>
            </a:pPr>
            <a:fld id="{EBB1DCBD-EE2B-4A19-89E2-7459B4CC8843}" type="slidenum">
              <a:rPr lang="de-DE"/>
              <a:pPr>
                <a:defRPr/>
              </a:pPr>
              <a:t>‹#›</a:t>
            </a:fld>
            <a:endParaRPr lang="de-DE"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2_Chapter">
    <p:bg>
      <p:bgPr>
        <a:solidFill>
          <a:schemeClr val="tx1"/>
        </a:solidFill>
        <a:effectLst/>
      </p:bgPr>
    </p:bg>
    <p:spTree>
      <p:nvGrpSpPr>
        <p:cNvPr id="1" name=""/>
        <p:cNvGrpSpPr/>
        <p:nvPr/>
      </p:nvGrpSpPr>
      <p:grpSpPr>
        <a:xfrm>
          <a:off x="0" y="0"/>
          <a:ext cx="0" cy="0"/>
          <a:chOff x="0" y="0"/>
          <a:chExt cx="0" cy="0"/>
        </a:xfrm>
      </p:grpSpPr>
      <p:sp>
        <p:nvSpPr>
          <p:cNvPr id="3"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4"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5"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grpSp>
        <p:nvGrpSpPr>
          <p:cNvPr id="6" name="Group 18"/>
          <p:cNvGrpSpPr>
            <a:grpSpLocks noChangeAspect="1"/>
          </p:cNvGrpSpPr>
          <p:nvPr/>
        </p:nvGrpSpPr>
        <p:grpSpPr bwMode="auto">
          <a:xfrm>
            <a:off x="150813" y="150813"/>
            <a:ext cx="522287" cy="468312"/>
            <a:chOff x="1352" y="681"/>
            <a:chExt cx="3519" cy="3153"/>
          </a:xfrm>
        </p:grpSpPr>
        <p:sp>
          <p:nvSpPr>
            <p:cNvPr id="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8"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9"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0"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1"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2"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3"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4"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5"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7"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8"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9"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20"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21"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grpSp>
      <p:sp>
        <p:nvSpPr>
          <p:cNvPr id="22" name="Freeform 5"/>
          <p:cNvSpPr>
            <a:spLocks/>
          </p:cNvSpPr>
          <p:nvPr userDrawn="1"/>
        </p:nvSpPr>
        <p:spPr bwMode="ltGray">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grpSp>
        <p:nvGrpSpPr>
          <p:cNvPr id="23" name="Group 4"/>
          <p:cNvGrpSpPr>
            <a:grpSpLocks noChangeAspect="1"/>
          </p:cNvGrpSpPr>
          <p:nvPr userDrawn="1"/>
        </p:nvGrpSpPr>
        <p:grpSpPr bwMode="auto">
          <a:xfrm>
            <a:off x="150813" y="150813"/>
            <a:ext cx="522287" cy="468312"/>
            <a:chOff x="1352" y="681"/>
            <a:chExt cx="3519" cy="3153"/>
          </a:xfrm>
        </p:grpSpPr>
        <p:sp>
          <p:nvSpPr>
            <p:cNvPr id="24"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25"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26"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27"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28"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29"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0"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1"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2"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3"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4"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5"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6"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7"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8"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grpSp>
      <p:sp>
        <p:nvSpPr>
          <p:cNvPr id="39" name="Line 4"/>
          <p:cNvSpPr>
            <a:spLocks noChangeShapeType="1"/>
          </p:cNvSpPr>
          <p:nvPr userDrawn="1"/>
        </p:nvSpPr>
        <p:spPr bwMode="auto">
          <a:xfrm flipH="1">
            <a:off x="4718050" y="2803525"/>
            <a:ext cx="2717800" cy="249238"/>
          </a:xfrm>
          <a:prstGeom prst="line">
            <a:avLst/>
          </a:prstGeom>
          <a:solidFill>
            <a:schemeClr val="bg1"/>
          </a:solidFill>
          <a:ln w="12700">
            <a:solidFill>
              <a:srgbClr val="FFFFFF">
                <a:alpha val="49804"/>
              </a:srgbClr>
            </a:solidFill>
            <a:round/>
            <a:headEnd/>
            <a:tailEnd/>
          </a:ln>
          <a:effectLst/>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pic>
        <p:nvPicPr>
          <p:cNvPr id="40" name="Picture 2" descr="D:\Documents\Projekti\PPT\Fotografije za ppt\Public Affaires\Public Affaires Signatures\Ipsos PublicAffairs in white without tagline.png"/>
          <p:cNvPicPr>
            <a:picLocks noChangeAspect="1" noChangeArrowheads="1"/>
          </p:cNvPicPr>
          <p:nvPr userDrawn="1"/>
        </p:nvPicPr>
        <p:blipFill>
          <a:blip r:embed="rId2"/>
          <a:srcRect/>
          <a:stretch>
            <a:fillRect/>
          </a:stretch>
        </p:blipFill>
        <p:spPr bwMode="auto">
          <a:xfrm>
            <a:off x="6497638" y="6537325"/>
            <a:ext cx="2206625" cy="365125"/>
          </a:xfrm>
          <a:prstGeom prst="rect">
            <a:avLst/>
          </a:prstGeom>
          <a:noFill/>
          <a:ln w="9525">
            <a:noFill/>
            <a:miter lim="800000"/>
            <a:headEnd/>
            <a:tailEnd/>
          </a:ln>
        </p:spPr>
      </p:pic>
      <p:sp>
        <p:nvSpPr>
          <p:cNvPr id="2" name="Titel 1"/>
          <p:cNvSpPr>
            <a:spLocks noGrp="1"/>
          </p:cNvSpPr>
          <p:nvPr>
            <p:ph type="ctrTitle"/>
          </p:nvPr>
        </p:nvSpPr>
        <p:spPr>
          <a:xfrm>
            <a:off x="141293" y="2973542"/>
            <a:ext cx="4419137" cy="920508"/>
          </a:xfrm>
          <a:prstGeom prst="rect">
            <a:avLst/>
          </a:prstGeom>
        </p:spPr>
        <p:txBody>
          <a:bodyPr wrap="square" lIns="0" tIns="0" rIns="0" bIns="0" anchor="ctr" anchorCtr="0">
            <a:spAutoFit/>
          </a:bodyPr>
          <a:lstStyle>
            <a:lvl1pPr>
              <a:lnSpc>
                <a:spcPct val="90000"/>
              </a:lnSpc>
              <a:defRPr sz="3323" b="1"/>
            </a:lvl1pPr>
          </a:lstStyle>
          <a:p>
            <a:r>
              <a:rPr lang="en-US" noProof="0" dirty="0"/>
              <a:t>Click to edit Master title style</a:t>
            </a:r>
          </a:p>
        </p:txBody>
      </p:sp>
      <p:sp>
        <p:nvSpPr>
          <p:cNvPr id="41" name="Foliennummernplatzhalter 5"/>
          <p:cNvSpPr>
            <a:spLocks noGrp="1"/>
          </p:cNvSpPr>
          <p:nvPr>
            <p:ph type="sldNum" sz="quarter" idx="10"/>
          </p:nvPr>
        </p:nvSpPr>
        <p:spPr>
          <a:xfrm>
            <a:off x="8810625" y="6581775"/>
            <a:ext cx="169863" cy="169863"/>
          </a:xfrm>
          <a:prstGeom prst="rect">
            <a:avLst/>
          </a:prstGeom>
        </p:spPr>
        <p:txBody>
          <a:bodyPr wrap="none" lIns="0" tIns="0" rIns="0" bIns="0" anchor="b" anchorCtr="0">
            <a:spAutoFit/>
          </a:bodyPr>
          <a:lstStyle>
            <a:lvl1pPr algn="r" defTabSz="1037384" fontAlgn="auto">
              <a:spcBef>
                <a:spcPts val="0"/>
              </a:spcBef>
              <a:spcAft>
                <a:spcPts val="0"/>
              </a:spcAft>
              <a:defRPr sz="1108" b="1">
                <a:solidFill>
                  <a:srgbClr val="FFFFFF"/>
                </a:solidFill>
                <a:latin typeface="+mn-lt"/>
                <a:cs typeface="+mn-cs"/>
              </a:defRPr>
            </a:lvl1pPr>
          </a:lstStyle>
          <a:p>
            <a:pPr>
              <a:defRPr/>
            </a:pPr>
            <a:fld id="{B7D38428-CFFA-48AB-AE2A-F15DFCE21679}" type="slidenum">
              <a:rPr lang="de-DE"/>
              <a:pPr>
                <a:defRPr/>
              </a:pPr>
              <a:t>‹#›</a:t>
            </a:fld>
            <a:endParaRPr lang="de-DE"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12"/>
            <a:ext cx="7543800" cy="409575"/>
          </a:xfrm>
          <a:prstGeom prst="rect">
            <a:avLst/>
          </a:prstGeom>
        </p:spPr>
        <p:txBody>
          <a:bodyPr/>
          <a:lstStyle>
            <a:lvl1pPr>
              <a:defRPr sz="2585"/>
            </a:lvl1pPr>
          </a:lstStyle>
          <a:p>
            <a:r>
              <a:rPr lang="en-US" dirty="0"/>
              <a:t>Click to edit Master title style</a:t>
            </a:r>
          </a:p>
        </p:txBody>
      </p:sp>
      <p:sp>
        <p:nvSpPr>
          <p:cNvPr id="3" name="Chart Placeholder 2"/>
          <p:cNvSpPr>
            <a:spLocks noGrp="1"/>
          </p:cNvSpPr>
          <p:nvPr>
            <p:ph type="chart" idx="1"/>
          </p:nvPr>
        </p:nvSpPr>
        <p:spPr>
          <a:xfrm>
            <a:off x="762000" y="1066812"/>
            <a:ext cx="8001000" cy="2100263"/>
          </a:xfrm>
          <a:prstGeom prst="rect">
            <a:avLst/>
          </a:prstGeom>
        </p:spPr>
        <p:txBody>
          <a:bodyPr/>
          <a:lstStyle/>
          <a:p>
            <a:pPr lvl="0"/>
            <a:endParaRPr lang="en-US" noProof="0" dirty="0"/>
          </a:p>
        </p:txBody>
      </p:sp>
      <p:sp>
        <p:nvSpPr>
          <p:cNvPr id="4" name="Rectangle 6"/>
          <p:cNvSpPr>
            <a:spLocks noGrp="1" noChangeArrowheads="1"/>
          </p:cNvSpPr>
          <p:nvPr>
            <p:ph type="sldNum" sz="quarter" idx="10"/>
          </p:nvPr>
        </p:nvSpPr>
        <p:spPr>
          <a:xfrm>
            <a:off x="8763000" y="6464300"/>
            <a:ext cx="323850" cy="228600"/>
          </a:xfrm>
          <a:prstGeom prst="rect">
            <a:avLst/>
          </a:prstGeom>
        </p:spPr>
        <p:txBody>
          <a:bodyPr/>
          <a:lstStyle>
            <a:lvl1pPr fontAlgn="auto">
              <a:spcBef>
                <a:spcPts val="0"/>
              </a:spcBef>
              <a:spcAft>
                <a:spcPts val="0"/>
              </a:spcAft>
              <a:defRPr>
                <a:solidFill>
                  <a:srgbClr val="1F497D"/>
                </a:solidFill>
                <a:latin typeface="+mn-lt"/>
                <a:cs typeface="+mn-cs"/>
              </a:defRPr>
            </a:lvl1pPr>
          </a:lstStyle>
          <a:p>
            <a:pPr>
              <a:defRPr/>
            </a:pPr>
            <a:fld id="{F2717BB6-C493-49F4-BE13-26CC5CFEF16E}"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BA40A613-5BA1-49BC-A30F-A2398D0B97FB}" type="datetimeFigureOut">
              <a:rPr lang="sr-Latn-RS"/>
              <a:pPr>
                <a:defRPr/>
              </a:pPr>
              <a:t>8.12.2016</a:t>
            </a:fld>
            <a:endParaRPr lang="sr-Latn-RS"/>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endParaRPr lang="sr-Latn-RS"/>
          </a:p>
        </p:txBody>
      </p:sp>
      <p:sp>
        <p:nvSpPr>
          <p:cNvPr id="4" name="Slide Number Placeholder 3"/>
          <p:cNvSpPr>
            <a:spLocks noGrp="1"/>
          </p:cNvSpPr>
          <p:nvPr>
            <p:ph type="sldNum" sz="quarter" idx="12"/>
          </p:nvPr>
        </p:nvSpPr>
        <p:spPr/>
        <p:txBody>
          <a:bodyPr/>
          <a:lstStyle>
            <a:lvl1pPr>
              <a:defRPr>
                <a:solidFill>
                  <a:prstClr val="black">
                    <a:tint val="75000"/>
                  </a:prstClr>
                </a:solidFill>
              </a:defRPr>
            </a:lvl1pPr>
          </a:lstStyle>
          <a:p>
            <a:pPr>
              <a:defRPr/>
            </a:pPr>
            <a:fld id="{694139D3-07B2-4CB2-BBEF-774562EEC638}" type="slidenum">
              <a:rPr lang="sr-Latn-RS"/>
              <a:pPr>
                <a:defRPr/>
              </a:pPr>
              <a:t>‹#›</a:t>
            </a:fld>
            <a:endParaRPr lang="sr-Latn-R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3" name="Line 57"/>
          <p:cNvSpPr>
            <a:spLocks noChangeShapeType="1"/>
          </p:cNvSpPr>
          <p:nvPr userDrawn="1"/>
        </p:nvSpPr>
        <p:spPr bwMode="auto">
          <a:xfrm>
            <a:off x="0" y="6629400"/>
            <a:ext cx="7377113" cy="0"/>
          </a:xfrm>
          <a:prstGeom prst="line">
            <a:avLst/>
          </a:prstGeom>
          <a:noFill/>
          <a:ln w="9525">
            <a:solidFill>
              <a:schemeClr val="tx2"/>
            </a:solidFill>
            <a:round/>
            <a:headEnd/>
            <a:tailEnd/>
          </a:ln>
          <a:extLst/>
        </p:spPr>
        <p:txBody>
          <a:bodyPr/>
          <a:lstStyle/>
          <a:p>
            <a:pPr algn="ctr" fontAlgn="auto">
              <a:spcBef>
                <a:spcPts val="0"/>
              </a:spcBef>
              <a:spcAft>
                <a:spcPts val="0"/>
              </a:spcAft>
              <a:defRPr/>
            </a:pPr>
            <a:endParaRPr lang="en-US" sz="1662" dirty="0">
              <a:solidFill>
                <a:srgbClr val="1F497D"/>
              </a:solidFill>
              <a:latin typeface="+mn-lt"/>
              <a:cs typeface="+mn-cs"/>
            </a:endParaRPr>
          </a:p>
        </p:txBody>
      </p:sp>
      <p:sp>
        <p:nvSpPr>
          <p:cNvPr id="4" name="Line 59"/>
          <p:cNvSpPr>
            <a:spLocks noChangeShapeType="1"/>
          </p:cNvSpPr>
          <p:nvPr userDrawn="1"/>
        </p:nvSpPr>
        <p:spPr bwMode="auto">
          <a:xfrm>
            <a:off x="1219200" y="762000"/>
            <a:ext cx="7569200" cy="0"/>
          </a:xfrm>
          <a:prstGeom prst="line">
            <a:avLst/>
          </a:prstGeom>
          <a:noFill/>
          <a:ln w="9525">
            <a:solidFill>
              <a:schemeClr val="tx2"/>
            </a:solidFill>
            <a:round/>
            <a:headEnd/>
            <a:tailEnd/>
          </a:ln>
          <a:extLst/>
        </p:spPr>
        <p:txBody>
          <a:bodyPr/>
          <a:lstStyle/>
          <a:p>
            <a:pPr algn="ctr" fontAlgn="auto">
              <a:spcBef>
                <a:spcPts val="0"/>
              </a:spcBef>
              <a:spcAft>
                <a:spcPts val="0"/>
              </a:spcAft>
              <a:defRPr/>
            </a:pPr>
            <a:endParaRPr lang="en-US" sz="1662" dirty="0">
              <a:solidFill>
                <a:srgbClr val="1F497D"/>
              </a:solidFill>
              <a:latin typeface="+mn-lt"/>
              <a:cs typeface="+mn-cs"/>
            </a:endParaRPr>
          </a:p>
        </p:txBody>
      </p:sp>
      <p:sp>
        <p:nvSpPr>
          <p:cNvPr id="5" name="Text Box 71"/>
          <p:cNvSpPr txBox="1">
            <a:spLocks noChangeArrowheads="1"/>
          </p:cNvSpPr>
          <p:nvPr userDrawn="1"/>
        </p:nvSpPr>
        <p:spPr bwMode="gray">
          <a:xfrm>
            <a:off x="8636000" y="4572000"/>
            <a:ext cx="508000" cy="1752600"/>
          </a:xfrm>
          <a:prstGeom prst="rect">
            <a:avLst/>
          </a:prstGeom>
          <a:noFill/>
          <a:ln>
            <a:noFill/>
          </a:ln>
          <a:extLst/>
        </p:spPr>
        <p:txBody>
          <a:bodyPr vert="eaVert" lIns="83077" tIns="43200" rIns="83077" bIns="43200">
            <a:spAutoFit/>
          </a:bodyPr>
          <a:lstStyle>
            <a:lvl1pPr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algn="ctr" eaLnBrk="0" fontAlgn="base" hangingPunct="0">
              <a:spcBef>
                <a:spcPct val="0"/>
              </a:spcBef>
              <a:spcAft>
                <a:spcPct val="0"/>
              </a:spcAft>
              <a:defRPr sz="2400" b="1">
                <a:solidFill>
                  <a:schemeClr val="bg1"/>
                </a:solidFill>
                <a:latin typeface="Arial" charset="0"/>
              </a:defRPr>
            </a:lvl6pPr>
            <a:lvl7pPr marL="2971800" indent="-228600" algn="ctr" eaLnBrk="0" fontAlgn="base" hangingPunct="0">
              <a:spcBef>
                <a:spcPct val="0"/>
              </a:spcBef>
              <a:spcAft>
                <a:spcPct val="0"/>
              </a:spcAft>
              <a:defRPr sz="2400" b="1">
                <a:solidFill>
                  <a:schemeClr val="bg1"/>
                </a:solidFill>
                <a:latin typeface="Arial" charset="0"/>
              </a:defRPr>
            </a:lvl7pPr>
            <a:lvl8pPr marL="3429000" indent="-228600" algn="ctr" eaLnBrk="0" fontAlgn="base" hangingPunct="0">
              <a:spcBef>
                <a:spcPct val="0"/>
              </a:spcBef>
              <a:spcAft>
                <a:spcPct val="0"/>
              </a:spcAft>
              <a:defRPr sz="2400" b="1">
                <a:solidFill>
                  <a:schemeClr val="bg1"/>
                </a:solidFill>
                <a:latin typeface="Arial" charset="0"/>
              </a:defRPr>
            </a:lvl8pPr>
            <a:lvl9pPr marL="3886200" indent="-228600" algn="ctr" eaLnBrk="0" fontAlgn="base" hangingPunct="0">
              <a:spcBef>
                <a:spcPct val="0"/>
              </a:spcBef>
              <a:spcAft>
                <a:spcPct val="0"/>
              </a:spcAft>
              <a:defRPr sz="2400" b="1">
                <a:solidFill>
                  <a:schemeClr val="bg1"/>
                </a:solidFill>
                <a:latin typeface="Arial" charset="0"/>
              </a:defRPr>
            </a:lvl9pPr>
          </a:lstStyle>
          <a:p>
            <a:pPr algn="ctr" eaLnBrk="1" fontAlgn="auto" hangingPunct="1">
              <a:spcBef>
                <a:spcPct val="50000"/>
              </a:spcBef>
              <a:spcAft>
                <a:spcPts val="0"/>
              </a:spcAft>
              <a:defRPr/>
            </a:pPr>
            <a:endParaRPr lang="fr-FR" sz="2215" b="0" dirty="0">
              <a:solidFill>
                <a:srgbClr val="FFFFFF"/>
              </a:solidFill>
              <a:cs typeface="+mn-cs"/>
            </a:endParaRPr>
          </a:p>
        </p:txBody>
      </p:sp>
      <p:pic>
        <p:nvPicPr>
          <p:cNvPr id="6" name="Picture 2" descr="C:\Users\srdjanbogosavljevic\Documents\My Pictures\5 othert\Logo ISM.jpg"/>
          <p:cNvPicPr>
            <a:picLocks noChangeAspect="1" noChangeArrowheads="1"/>
          </p:cNvPicPr>
          <p:nvPr userDrawn="1"/>
        </p:nvPicPr>
        <p:blipFill>
          <a:blip r:embed="rId2"/>
          <a:srcRect/>
          <a:stretch>
            <a:fillRect/>
          </a:stretch>
        </p:blipFill>
        <p:spPr bwMode="auto">
          <a:xfrm>
            <a:off x="0" y="0"/>
            <a:ext cx="647700" cy="676275"/>
          </a:xfrm>
          <a:prstGeom prst="rect">
            <a:avLst/>
          </a:prstGeom>
          <a:noFill/>
          <a:ln w="9525">
            <a:noFill/>
            <a:miter lim="800000"/>
            <a:headEnd/>
            <a:tailEnd/>
          </a:ln>
        </p:spPr>
      </p:pic>
      <p:sp>
        <p:nvSpPr>
          <p:cNvPr id="7" name="Rectangle 2"/>
          <p:cNvSpPr>
            <a:spLocks noChangeArrowheads="1"/>
          </p:cNvSpPr>
          <p:nvPr userDrawn="1"/>
        </p:nvSpPr>
        <p:spPr bwMode="auto">
          <a:xfrm>
            <a:off x="-11113" y="6608763"/>
            <a:ext cx="8870951" cy="290512"/>
          </a:xfrm>
          <a:prstGeom prst="rect">
            <a:avLst/>
          </a:prstGeom>
          <a:noFill/>
          <a:ln>
            <a:noFill/>
          </a:ln>
          <a:extLst/>
        </p:spPr>
        <p:txBody>
          <a:bodyPr>
            <a:spAutoFit/>
          </a:bodyPr>
          <a:lstStyle>
            <a:lvl1pPr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algn="ctr" eaLnBrk="0" fontAlgn="base" hangingPunct="0">
              <a:spcBef>
                <a:spcPct val="0"/>
              </a:spcBef>
              <a:spcAft>
                <a:spcPct val="0"/>
              </a:spcAft>
              <a:defRPr sz="2400" b="1">
                <a:solidFill>
                  <a:schemeClr val="bg1"/>
                </a:solidFill>
                <a:latin typeface="Arial" charset="0"/>
              </a:defRPr>
            </a:lvl6pPr>
            <a:lvl7pPr marL="2971800" indent="-228600" algn="ctr" eaLnBrk="0" fontAlgn="base" hangingPunct="0">
              <a:spcBef>
                <a:spcPct val="0"/>
              </a:spcBef>
              <a:spcAft>
                <a:spcPct val="0"/>
              </a:spcAft>
              <a:defRPr sz="2400" b="1">
                <a:solidFill>
                  <a:schemeClr val="bg1"/>
                </a:solidFill>
                <a:latin typeface="Arial" charset="0"/>
              </a:defRPr>
            </a:lvl7pPr>
            <a:lvl8pPr marL="3429000" indent="-228600" algn="ctr" eaLnBrk="0" fontAlgn="base" hangingPunct="0">
              <a:spcBef>
                <a:spcPct val="0"/>
              </a:spcBef>
              <a:spcAft>
                <a:spcPct val="0"/>
              </a:spcAft>
              <a:defRPr sz="2400" b="1">
                <a:solidFill>
                  <a:schemeClr val="bg1"/>
                </a:solidFill>
                <a:latin typeface="Arial" charset="0"/>
              </a:defRPr>
            </a:lvl8pPr>
            <a:lvl9pPr marL="3886200" indent="-228600" algn="ctr" eaLnBrk="0" fontAlgn="base" hangingPunct="0">
              <a:spcBef>
                <a:spcPct val="0"/>
              </a:spcBef>
              <a:spcAft>
                <a:spcPct val="0"/>
              </a:spcAft>
              <a:defRPr sz="2400" b="1">
                <a:solidFill>
                  <a:schemeClr val="bg1"/>
                </a:solidFill>
                <a:latin typeface="Arial" charset="0"/>
              </a:defRPr>
            </a:lvl9pPr>
          </a:lstStyle>
          <a:p>
            <a:pPr eaLnBrk="1" fontAlgn="auto" hangingPunct="1">
              <a:spcBef>
                <a:spcPts val="0"/>
              </a:spcBef>
              <a:spcAft>
                <a:spcPts val="0"/>
              </a:spcAft>
              <a:defRPr/>
            </a:pPr>
            <a:r>
              <a:rPr lang="en-US" altLang="en-US" sz="1292" b="0" dirty="0">
                <a:solidFill>
                  <a:srgbClr val="58595B"/>
                </a:solidFill>
                <a:latin typeface="Calibri" pitchFamily="34" charset="0"/>
                <a:cs typeface="Calibri" pitchFamily="34" charset="0"/>
              </a:rPr>
              <a:t>JM </a:t>
            </a:r>
            <a:r>
              <a:rPr lang="en-US" altLang="en-US" sz="1292" b="0" dirty="0" err="1">
                <a:solidFill>
                  <a:srgbClr val="58595B"/>
                </a:solidFill>
                <a:latin typeface="Calibri" pitchFamily="34" charset="0"/>
                <a:cs typeface="Calibri" pitchFamily="34" charset="0"/>
              </a:rPr>
              <a:t>Srbija</a:t>
            </a:r>
            <a:r>
              <a:rPr lang="en-US" altLang="en-US" sz="1292" b="0" dirty="0">
                <a:solidFill>
                  <a:srgbClr val="58595B"/>
                </a:solidFill>
                <a:latin typeface="Calibri" pitchFamily="34" charset="0"/>
                <a:cs typeface="Calibri" pitchFamily="34" charset="0"/>
              </a:rPr>
              <a:t> </a:t>
            </a:r>
            <a:r>
              <a:rPr lang="en-US" altLang="en-US" sz="1292" b="0" dirty="0" err="1">
                <a:solidFill>
                  <a:srgbClr val="58595B"/>
                </a:solidFill>
                <a:latin typeface="Calibri" pitchFamily="34" charset="0"/>
                <a:cs typeface="Calibri" pitchFamily="34" charset="0"/>
              </a:rPr>
              <a:t>april</a:t>
            </a:r>
            <a:r>
              <a:rPr lang="en-US" altLang="en-US" sz="1292" b="0" dirty="0">
                <a:solidFill>
                  <a:srgbClr val="58595B"/>
                </a:solidFill>
                <a:latin typeface="Calibri" pitchFamily="34" charset="0"/>
                <a:cs typeface="Calibri" pitchFamily="34" charset="0"/>
              </a:rPr>
              <a:t> 2014 </a:t>
            </a:r>
            <a:r>
              <a:rPr lang="sr-Latn-CS" altLang="en-US" sz="1292" b="0" dirty="0">
                <a:solidFill>
                  <a:srgbClr val="58595B"/>
                </a:solidFill>
                <a:latin typeface="Calibri" pitchFamily="34" charset="0"/>
                <a:cs typeface="Calibri" pitchFamily="34" charset="0"/>
              </a:rPr>
              <a:t>– </a:t>
            </a:r>
            <a:r>
              <a:rPr lang="sr-Latn-CS" altLang="en-US" sz="1292" u="sng" dirty="0">
                <a:solidFill>
                  <a:srgbClr val="58595B"/>
                </a:solidFill>
                <a:latin typeface="Calibri" pitchFamily="34" charset="0"/>
                <a:cs typeface="Calibri" pitchFamily="34" charset="0"/>
              </a:rPr>
              <a:t>INTERNO</a:t>
            </a:r>
            <a:endParaRPr lang="en-GB" altLang="en-US" sz="1292" b="0" dirty="0">
              <a:solidFill>
                <a:srgbClr val="58595B"/>
              </a:solidFill>
              <a:latin typeface="Calibri" pitchFamily="34" charset="0"/>
              <a:cs typeface="Calibri" pitchFamily="34" charset="0"/>
            </a:endParaRPr>
          </a:p>
        </p:txBody>
      </p:sp>
      <p:sp>
        <p:nvSpPr>
          <p:cNvPr id="2" name="Titre 1"/>
          <p:cNvSpPr>
            <a:spLocks noGrp="1"/>
          </p:cNvSpPr>
          <p:nvPr>
            <p:ph type="title"/>
          </p:nvPr>
        </p:nvSpPr>
        <p:spPr>
          <a:xfrm>
            <a:off x="1219200" y="228612"/>
            <a:ext cx="7543800" cy="409575"/>
          </a:xfrm>
          <a:prstGeom prst="rect">
            <a:avLst/>
          </a:prstGeom>
        </p:spPr>
        <p:txBody>
          <a:bodyPr/>
          <a:lstStyle/>
          <a:p>
            <a:r>
              <a:rPr lang="fr-FR"/>
              <a:t>Cliquez pour modifier le style du titre</a:t>
            </a:r>
          </a:p>
        </p:txBody>
      </p:sp>
      <p:sp>
        <p:nvSpPr>
          <p:cNvPr id="8" name="Rectangle 7"/>
          <p:cNvSpPr>
            <a:spLocks noGrp="1" noChangeArrowheads="1"/>
          </p:cNvSpPr>
          <p:nvPr>
            <p:ph type="sldNum" sz="quarter" idx="10"/>
          </p:nvPr>
        </p:nvSpPr>
        <p:spPr>
          <a:xfrm>
            <a:off x="8763000" y="6464300"/>
            <a:ext cx="323850" cy="228600"/>
          </a:xfrm>
          <a:prstGeom prst="rect">
            <a:avLst/>
          </a:prstGeom>
        </p:spPr>
        <p:txBody>
          <a:bodyPr/>
          <a:lstStyle>
            <a:lvl1pPr fontAlgn="auto">
              <a:spcBef>
                <a:spcPts val="0"/>
              </a:spcBef>
              <a:spcAft>
                <a:spcPts val="0"/>
              </a:spcAft>
              <a:defRPr>
                <a:solidFill>
                  <a:srgbClr val="1F497D"/>
                </a:solidFill>
                <a:latin typeface="+mn-lt"/>
                <a:cs typeface="+mn-cs"/>
              </a:defRPr>
            </a:lvl1pPr>
          </a:lstStyle>
          <a:p>
            <a:pPr>
              <a:defRPr/>
            </a:pPr>
            <a:fld id="{CF0235C5-7DBD-4EF5-99CF-C887D610864F}" type="slidenum">
              <a:rPr lang="en-US"/>
              <a:pPr>
                <a:defRPr/>
              </a:pPr>
              <a:t>‹#›</a:t>
            </a:fld>
            <a:endParaRPr lang="en-US"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763000" y="6464300"/>
            <a:ext cx="323850" cy="228600"/>
          </a:xfrm>
          <a:prstGeom prst="rect">
            <a:avLst/>
          </a:prstGeom>
        </p:spPr>
        <p:txBody>
          <a:bodyPr/>
          <a:lstStyle>
            <a:lvl1pPr fontAlgn="auto">
              <a:spcBef>
                <a:spcPts val="0"/>
              </a:spcBef>
              <a:spcAft>
                <a:spcPts val="0"/>
              </a:spcAft>
              <a:defRPr>
                <a:solidFill>
                  <a:srgbClr val="1F497D"/>
                </a:solidFill>
                <a:latin typeface="+mn-lt"/>
                <a:cs typeface="+mn-cs"/>
              </a:defRPr>
            </a:lvl1pPr>
          </a:lstStyle>
          <a:p>
            <a:pPr>
              <a:defRPr/>
            </a:pPr>
            <a:fld id="{CF3EDA5C-DC19-44EA-9FD1-294FE8CFCE9A}" type="slidenum">
              <a:rPr lang="en-US"/>
              <a:pPr>
                <a:defRPr/>
              </a:pPr>
              <a:t>‹#›</a:t>
            </a:fld>
            <a:endParaRPr lang="en-US"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Title/Divider ">
    <p:bg>
      <p:bgPr>
        <a:solidFill>
          <a:schemeClr val="tx1"/>
        </a:solidFill>
        <a:effectLst/>
      </p:bgPr>
    </p:bg>
    <p:spTree>
      <p:nvGrpSpPr>
        <p:cNvPr id="1" name=""/>
        <p:cNvGrpSpPr/>
        <p:nvPr/>
      </p:nvGrpSpPr>
      <p:grpSpPr>
        <a:xfrm>
          <a:off x="0" y="0"/>
          <a:ext cx="0" cy="0"/>
          <a:chOff x="0" y="0"/>
          <a:chExt cx="0" cy="0"/>
        </a:xfrm>
      </p:grpSpPr>
      <p:cxnSp>
        <p:nvCxnSpPr>
          <p:cNvPr id="6" name="Straight Connector 26"/>
          <p:cNvCxnSpPr>
            <a:cxnSpLocks noChangeShapeType="1"/>
          </p:cNvCxnSpPr>
          <p:nvPr/>
        </p:nvCxnSpPr>
        <p:spPr bwMode="auto">
          <a:xfrm>
            <a:off x="0" y="4637088"/>
            <a:ext cx="9144000" cy="1587"/>
          </a:xfrm>
          <a:prstGeom prst="line">
            <a:avLst/>
          </a:prstGeom>
          <a:noFill/>
          <a:ln w="28575" algn="ctr">
            <a:solidFill>
              <a:schemeClr val="tx2"/>
            </a:solidFill>
            <a:round/>
            <a:headEnd/>
            <a:tailEnd/>
          </a:ln>
        </p:spPr>
      </p:cxnSp>
      <p:cxnSp>
        <p:nvCxnSpPr>
          <p:cNvPr id="7" name="Straight Connector 27"/>
          <p:cNvCxnSpPr>
            <a:cxnSpLocks noChangeShapeType="1"/>
          </p:cNvCxnSpPr>
          <p:nvPr userDrawn="1"/>
        </p:nvCxnSpPr>
        <p:spPr bwMode="auto">
          <a:xfrm>
            <a:off x="0" y="4637088"/>
            <a:ext cx="9144000" cy="1587"/>
          </a:xfrm>
          <a:prstGeom prst="line">
            <a:avLst/>
          </a:prstGeom>
          <a:noFill/>
          <a:ln w="28575" algn="ctr">
            <a:solidFill>
              <a:schemeClr val="tx2"/>
            </a:solidFill>
            <a:round/>
            <a:headEnd/>
            <a:tailEnd/>
          </a:ln>
        </p:spPr>
      </p:cxnSp>
      <p:pic>
        <p:nvPicPr>
          <p:cNvPr id="8" name="Picture 36" descr="Ipsos MORI Logo - WHITE.png"/>
          <p:cNvPicPr>
            <a:picLocks noChangeAspect="1"/>
          </p:cNvPicPr>
          <p:nvPr userDrawn="1"/>
        </p:nvPicPr>
        <p:blipFill>
          <a:blip r:embed="rId2"/>
          <a:srcRect/>
          <a:stretch>
            <a:fillRect/>
          </a:stretch>
        </p:blipFill>
        <p:spPr bwMode="black">
          <a:xfrm>
            <a:off x="227013" y="6453188"/>
            <a:ext cx="830262" cy="165100"/>
          </a:xfrm>
          <a:prstGeom prst="rect">
            <a:avLst/>
          </a:prstGeom>
          <a:noFill/>
          <a:ln w="9525">
            <a:noFill/>
            <a:miter lim="800000"/>
            <a:headEnd/>
            <a:tailEnd/>
          </a:ln>
        </p:spPr>
      </p:pic>
      <p:grpSp>
        <p:nvGrpSpPr>
          <p:cNvPr id="9" name="Group 37"/>
          <p:cNvGrpSpPr>
            <a:grpSpLocks noChangeAspect="1"/>
          </p:cNvGrpSpPr>
          <p:nvPr userDrawn="1"/>
        </p:nvGrpSpPr>
        <p:grpSpPr bwMode="auto">
          <a:xfrm>
            <a:off x="8693150" y="6454775"/>
            <a:ext cx="225425" cy="223838"/>
            <a:chOff x="1020" y="346"/>
            <a:chExt cx="4114" cy="3756"/>
          </a:xfrm>
        </p:grpSpPr>
        <p:sp>
          <p:nvSpPr>
            <p:cNvPr id="12" name="Freeform 11"/>
            <p:cNvSpPr>
              <a:spLocks/>
            </p:cNvSpPr>
            <p:nvPr userDrawn="1"/>
          </p:nvSpPr>
          <p:spPr bwMode="auto">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13" name="Freeform 12"/>
            <p:cNvSpPr>
              <a:spLocks/>
            </p:cNvSpPr>
            <p:nvPr userDrawn="1"/>
          </p:nvSpPr>
          <p:spPr bwMode="auto">
            <a:xfrm>
              <a:off x="2642" y="1731"/>
              <a:ext cx="87" cy="53"/>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14" name="Freeform 13"/>
            <p:cNvSpPr>
              <a:spLocks/>
            </p:cNvSpPr>
            <p:nvPr userDrawn="1"/>
          </p:nvSpPr>
          <p:spPr bwMode="auto">
            <a:xfrm>
              <a:off x="2816" y="1891"/>
              <a:ext cx="87" cy="53"/>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15" name="Freeform 14"/>
            <p:cNvSpPr>
              <a:spLocks/>
            </p:cNvSpPr>
            <p:nvPr userDrawn="1"/>
          </p:nvSpPr>
          <p:spPr bwMode="auto">
            <a:xfrm>
              <a:off x="2527" y="1225"/>
              <a:ext cx="116" cy="53"/>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16" name="Freeform 15"/>
            <p:cNvSpPr>
              <a:spLocks/>
            </p:cNvSpPr>
            <p:nvPr userDrawn="1"/>
          </p:nvSpPr>
          <p:spPr bwMode="auto">
            <a:xfrm>
              <a:off x="2469" y="1385"/>
              <a:ext cx="87" cy="80"/>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17" name="Freeform 16"/>
            <p:cNvSpPr>
              <a:spLocks/>
            </p:cNvSpPr>
            <p:nvPr userDrawn="1"/>
          </p:nvSpPr>
          <p:spPr bwMode="auto">
            <a:xfrm>
              <a:off x="2440" y="1598"/>
              <a:ext cx="116" cy="53"/>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18" name="Freeform 17"/>
            <p:cNvSpPr>
              <a:spLocks/>
            </p:cNvSpPr>
            <p:nvPr userDrawn="1"/>
          </p:nvSpPr>
          <p:spPr bwMode="auto">
            <a:xfrm>
              <a:off x="2729" y="932"/>
              <a:ext cx="87" cy="53"/>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19" name="Freeform 18"/>
            <p:cNvSpPr>
              <a:spLocks/>
            </p:cNvSpPr>
            <p:nvPr userDrawn="1"/>
          </p:nvSpPr>
          <p:spPr bwMode="auto">
            <a:xfrm>
              <a:off x="2932" y="852"/>
              <a:ext cx="87" cy="107"/>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20" name="Freeform 19"/>
            <p:cNvSpPr>
              <a:spLocks noEditPoints="1"/>
            </p:cNvSpPr>
            <p:nvPr userDrawn="1"/>
          </p:nvSpPr>
          <p:spPr bwMode="auto">
            <a:xfrm>
              <a:off x="3164" y="666"/>
              <a:ext cx="782" cy="197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21" name="Freeform 20"/>
            <p:cNvSpPr>
              <a:spLocks/>
            </p:cNvSpPr>
            <p:nvPr userDrawn="1"/>
          </p:nvSpPr>
          <p:spPr bwMode="auto">
            <a:xfrm>
              <a:off x="1020" y="346"/>
              <a:ext cx="2202"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22" name="Freeform 21"/>
            <p:cNvSpPr>
              <a:spLocks noEditPoints="1"/>
            </p:cNvSpPr>
            <p:nvPr userDrawn="1"/>
          </p:nvSpPr>
          <p:spPr bwMode="auto">
            <a:xfrm>
              <a:off x="3251" y="2823"/>
              <a:ext cx="695" cy="666"/>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23" name="Freeform 22"/>
            <p:cNvSpPr>
              <a:spLocks/>
            </p:cNvSpPr>
            <p:nvPr userDrawn="1"/>
          </p:nvSpPr>
          <p:spPr bwMode="auto">
            <a:xfrm>
              <a:off x="4062" y="2823"/>
              <a:ext cx="464" cy="666"/>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24" name="Freeform 23"/>
            <p:cNvSpPr>
              <a:spLocks/>
            </p:cNvSpPr>
            <p:nvPr userDrawn="1"/>
          </p:nvSpPr>
          <p:spPr bwMode="auto">
            <a:xfrm>
              <a:off x="1513" y="2584"/>
              <a:ext cx="261" cy="879"/>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25" name="Freeform 24"/>
            <p:cNvSpPr>
              <a:spLocks noEditPoints="1"/>
            </p:cNvSpPr>
            <p:nvPr userDrawn="1"/>
          </p:nvSpPr>
          <p:spPr bwMode="auto">
            <a:xfrm>
              <a:off x="1889" y="2823"/>
              <a:ext cx="724" cy="932"/>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26" name="Freeform 25"/>
            <p:cNvSpPr>
              <a:spLocks/>
            </p:cNvSpPr>
            <p:nvPr userDrawn="1"/>
          </p:nvSpPr>
          <p:spPr bwMode="auto">
            <a:xfrm>
              <a:off x="2700" y="2823"/>
              <a:ext cx="493" cy="666"/>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grpSp>
      <p:sp>
        <p:nvSpPr>
          <p:cNvPr id="27" name="TextBox 26"/>
          <p:cNvSpPr txBox="1"/>
          <p:nvPr userDrawn="1"/>
        </p:nvSpPr>
        <p:spPr bwMode="ltGray">
          <a:xfrm>
            <a:off x="6681788" y="4691063"/>
            <a:ext cx="2462212" cy="642937"/>
          </a:xfrm>
          <a:prstGeom prst="rect">
            <a:avLst/>
          </a:prstGeom>
          <a:noFill/>
        </p:spPr>
        <p:txBody>
          <a:bodyPr lIns="0" tIns="33231" rIns="232615" bIns="0"/>
          <a:lstStyle/>
          <a:p>
            <a:pPr algn="r" fontAlgn="auto">
              <a:spcBef>
                <a:spcPct val="20000"/>
              </a:spcBef>
              <a:spcAft>
                <a:spcPts val="0"/>
              </a:spcAft>
              <a:defRPr/>
            </a:pPr>
            <a:r>
              <a:rPr lang="en-US" sz="646" dirty="0">
                <a:solidFill>
                  <a:schemeClr val="bg1"/>
                </a:solidFill>
                <a:latin typeface="+mn-lt"/>
                <a:cs typeface="+mn-cs"/>
              </a:rPr>
              <a:t>VERSION 1  |  INTERNAL USE ONLY</a:t>
            </a:r>
          </a:p>
        </p:txBody>
      </p:sp>
      <p:sp>
        <p:nvSpPr>
          <p:cNvPr id="3" name="Title 1"/>
          <p:cNvSpPr>
            <a:spLocks noGrp="1"/>
          </p:cNvSpPr>
          <p:nvPr>
            <p:ph type="title"/>
          </p:nvPr>
        </p:nvSpPr>
        <p:spPr bwMode="black">
          <a:xfrm>
            <a:off x="-1" y="4643449"/>
            <a:ext cx="6945941" cy="952283"/>
          </a:xfrm>
          <a:noFill/>
        </p:spPr>
        <p:txBody>
          <a:bodyPr lIns="216000" rIns="360000" anchor="b"/>
          <a:lstStyle>
            <a:lvl1pPr>
              <a:defRPr sz="2585" i="0" baseline="0">
                <a:solidFill>
                  <a:schemeClr val="bg1"/>
                </a:solidFill>
              </a:defRPr>
            </a:lvl1pPr>
          </a:lstStyle>
          <a:p>
            <a:r>
              <a:rPr lang="en-US" smtClean="0"/>
              <a:t>Click to edit Master title style</a:t>
            </a:r>
            <a:endParaRPr lang="en-GB" dirty="0"/>
          </a:p>
        </p:txBody>
      </p:sp>
      <p:sp>
        <p:nvSpPr>
          <p:cNvPr id="30" name="Text Placeholder 29"/>
          <p:cNvSpPr>
            <a:spLocks noGrp="1"/>
          </p:cNvSpPr>
          <p:nvPr>
            <p:ph type="body" sz="quarter" idx="10"/>
          </p:nvPr>
        </p:nvSpPr>
        <p:spPr>
          <a:xfrm>
            <a:off x="5" y="5655365"/>
            <a:ext cx="5950927" cy="616227"/>
          </a:xfrm>
        </p:spPr>
        <p:txBody>
          <a:bodyPr lIns="216000" rIns="720000"/>
          <a:lstStyle>
            <a:lvl1pPr>
              <a:buNone/>
              <a:defRPr sz="1846" b="1">
                <a:solidFill>
                  <a:schemeClr val="tx2"/>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smtClean="0"/>
              <a:t>Click to edit Master text styles</a:t>
            </a:r>
          </a:p>
        </p:txBody>
      </p:sp>
      <p:sp>
        <p:nvSpPr>
          <p:cNvPr id="11" name="Text Placeholder 10"/>
          <p:cNvSpPr>
            <a:spLocks noGrp="1"/>
          </p:cNvSpPr>
          <p:nvPr>
            <p:ph type="body" sz="quarter" idx="11"/>
          </p:nvPr>
        </p:nvSpPr>
        <p:spPr>
          <a:xfrm>
            <a:off x="7605368" y="5794517"/>
            <a:ext cx="1311498" cy="237987"/>
          </a:xfrm>
        </p:spPr>
        <p:txBody>
          <a:bodyPr anchor="b"/>
          <a:lstStyle>
            <a:lvl1pPr algn="r">
              <a:buNone/>
              <a:defRPr sz="923" b="1">
                <a:solidFill>
                  <a:schemeClr val="tx2"/>
                </a:solidFill>
              </a:defRPr>
            </a:lvl1pPr>
          </a:lstStyle>
          <a:p>
            <a:pPr lvl="0"/>
            <a:r>
              <a:rPr lang="en-US" smtClean="0"/>
              <a:t>Click to edit Master text styles</a:t>
            </a:r>
          </a:p>
        </p:txBody>
      </p:sp>
      <p:sp>
        <p:nvSpPr>
          <p:cNvPr id="10" name="Picture Placeholder 9"/>
          <p:cNvSpPr>
            <a:spLocks noGrp="1"/>
          </p:cNvSpPr>
          <p:nvPr>
            <p:ph type="pic" sz="quarter" idx="12"/>
          </p:nvPr>
        </p:nvSpPr>
        <p:spPr>
          <a:xfrm>
            <a:off x="0" y="0"/>
            <a:ext cx="9136674" cy="4622800"/>
          </a:xfrm>
        </p:spPr>
        <p:txBody>
          <a:bodyPr lIns="1224000" rtlCol="0" anchor="ctr">
            <a:noAutofit/>
          </a:bodyPr>
          <a:lstStyle>
            <a:lvl1pPr>
              <a:buNone/>
              <a:defRPr>
                <a:sym typeface="Wingdings" pitchFamily="2" charset="2"/>
              </a:defRPr>
            </a:lvl1pPr>
          </a:lstStyle>
          <a:p>
            <a:pPr lvl="0"/>
            <a:r>
              <a:rPr lang="en-US" noProof="0" smtClean="0">
                <a:sym typeface="Wingdings" pitchFamily="2" charset="2"/>
              </a:rPr>
              <a:t>Click icon to add picture</a:t>
            </a:r>
            <a:endParaRPr lang="en-US" noProof="0" dirty="0">
              <a:sym typeface="Wingdings" pitchFamily="2" charset="2"/>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5" name="Straight Connector 26"/>
          <p:cNvCxnSpPr>
            <a:cxnSpLocks noChangeShapeType="1"/>
          </p:cNvCxnSpPr>
          <p:nvPr/>
        </p:nvCxnSpPr>
        <p:spPr bwMode="auto">
          <a:xfrm>
            <a:off x="0" y="815975"/>
            <a:ext cx="9144000" cy="1588"/>
          </a:xfrm>
          <a:prstGeom prst="line">
            <a:avLst/>
          </a:prstGeom>
          <a:noFill/>
          <a:ln w="28575" algn="ctr">
            <a:solidFill>
              <a:schemeClr val="tx2"/>
            </a:solidFill>
            <a:round/>
            <a:headEnd/>
            <a:tailEnd/>
          </a:ln>
        </p:spPr>
      </p:cxnSp>
      <p:cxnSp>
        <p:nvCxnSpPr>
          <p:cNvPr id="6" name="Straight Connector 27"/>
          <p:cNvCxnSpPr>
            <a:cxnSpLocks noChangeShapeType="1"/>
          </p:cNvCxnSpPr>
          <p:nvPr userDrawn="1"/>
        </p:nvCxnSpPr>
        <p:spPr bwMode="auto">
          <a:xfrm>
            <a:off x="0" y="815975"/>
            <a:ext cx="9144000" cy="1588"/>
          </a:xfrm>
          <a:prstGeom prst="line">
            <a:avLst/>
          </a:prstGeom>
          <a:noFill/>
          <a:ln w="28575" algn="ctr">
            <a:solidFill>
              <a:schemeClr val="tx2"/>
            </a:solidFill>
            <a:round/>
            <a:headEnd/>
            <a:tailEnd/>
          </a:ln>
        </p:spPr>
      </p:cxnSp>
      <p:sp>
        <p:nvSpPr>
          <p:cNvPr id="2" name="Title 1"/>
          <p:cNvSpPr>
            <a:spLocks noGrp="1"/>
          </p:cNvSpPr>
          <p:nvPr>
            <p:ph type="title"/>
          </p:nvPr>
        </p:nvSpPr>
        <p:spPr/>
        <p:txBody>
          <a:bodyPr/>
          <a:lstStyle>
            <a:lvl1pPr>
              <a:defRPr baseline="0"/>
            </a:lvl1pPr>
          </a:lstStyle>
          <a:p>
            <a:r>
              <a:rPr lang="en-US" smtClean="0"/>
              <a:t>Click to edit Master title style</a:t>
            </a:r>
            <a:endParaRPr lang="en-GB" dirty="0"/>
          </a:p>
        </p:txBody>
      </p:sp>
      <p:sp>
        <p:nvSpPr>
          <p:cNvPr id="13" name="Content Placeholder 12"/>
          <p:cNvSpPr>
            <a:spLocks noGrp="1"/>
          </p:cNvSpPr>
          <p:nvPr>
            <p:ph sz="quarter" idx="10"/>
          </p:nvPr>
        </p:nvSpPr>
        <p:spPr>
          <a:xfrm>
            <a:off x="227136" y="1135071"/>
            <a:ext cx="5723792" cy="5076825"/>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5" name="Content Placeholder 14"/>
          <p:cNvSpPr>
            <a:spLocks noGrp="1"/>
          </p:cNvSpPr>
          <p:nvPr>
            <p:ph sz="quarter" idx="11"/>
          </p:nvPr>
        </p:nvSpPr>
        <p:spPr>
          <a:xfrm>
            <a:off x="6172200" y="1135071"/>
            <a:ext cx="2744666" cy="5076825"/>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le and Layout with Base/Source">
    <p:spTree>
      <p:nvGrpSpPr>
        <p:cNvPr id="1" name=""/>
        <p:cNvGrpSpPr/>
        <p:nvPr/>
      </p:nvGrpSpPr>
      <p:grpSpPr>
        <a:xfrm>
          <a:off x="0" y="0"/>
          <a:ext cx="0" cy="0"/>
          <a:chOff x="0" y="0"/>
          <a:chExt cx="0" cy="0"/>
        </a:xfrm>
      </p:grpSpPr>
      <p:cxnSp>
        <p:nvCxnSpPr>
          <p:cNvPr id="7" name="Straight Connector 6"/>
          <p:cNvCxnSpPr/>
          <p:nvPr/>
        </p:nvCxnSpPr>
        <p:spPr bwMode="auto">
          <a:xfrm>
            <a:off x="227013" y="6032500"/>
            <a:ext cx="86899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8" name="Straight Connector 27"/>
          <p:cNvCxnSpPr>
            <a:cxnSpLocks noChangeShapeType="1"/>
          </p:cNvCxnSpPr>
          <p:nvPr/>
        </p:nvCxnSpPr>
        <p:spPr bwMode="auto">
          <a:xfrm>
            <a:off x="0" y="815975"/>
            <a:ext cx="9144000" cy="1588"/>
          </a:xfrm>
          <a:prstGeom prst="line">
            <a:avLst/>
          </a:prstGeom>
          <a:noFill/>
          <a:ln w="28575" algn="ctr">
            <a:solidFill>
              <a:schemeClr val="tx2"/>
            </a:solidFill>
            <a:round/>
            <a:headEnd/>
            <a:tailEnd/>
          </a:ln>
        </p:spPr>
      </p:cxnSp>
      <p:cxnSp>
        <p:nvCxnSpPr>
          <p:cNvPr id="11" name="Straight Connector 10"/>
          <p:cNvCxnSpPr/>
          <p:nvPr userDrawn="1"/>
        </p:nvCxnSpPr>
        <p:spPr bwMode="auto">
          <a:xfrm>
            <a:off x="227013" y="6032500"/>
            <a:ext cx="86899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3" name="Straight Connector 37"/>
          <p:cNvCxnSpPr>
            <a:cxnSpLocks noChangeShapeType="1"/>
          </p:cNvCxnSpPr>
          <p:nvPr userDrawn="1"/>
        </p:nvCxnSpPr>
        <p:spPr bwMode="auto">
          <a:xfrm>
            <a:off x="0" y="815975"/>
            <a:ext cx="9144000" cy="1588"/>
          </a:xfrm>
          <a:prstGeom prst="line">
            <a:avLst/>
          </a:prstGeom>
          <a:noFill/>
          <a:ln w="28575" algn="ctr">
            <a:solidFill>
              <a:schemeClr val="tx2"/>
            </a:solidFill>
            <a:round/>
            <a:headEnd/>
            <a:tailEnd/>
          </a:ln>
        </p:spPr>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9" name="Text Placeholder 8"/>
          <p:cNvSpPr>
            <a:spLocks noGrp="1"/>
          </p:cNvSpPr>
          <p:nvPr>
            <p:ph type="body" sz="quarter" idx="12"/>
          </p:nvPr>
        </p:nvSpPr>
        <p:spPr>
          <a:xfrm>
            <a:off x="227136" y="6032501"/>
            <a:ext cx="5723792" cy="349251"/>
          </a:xfrm>
          <a:prstGeom prst="rect">
            <a:avLst/>
          </a:prstGeom>
        </p:spPr>
        <p:txBody>
          <a:bodyPr anchor="ctr"/>
          <a:lstStyle>
            <a:lvl1pPr marL="0" indent="0" algn="l">
              <a:buNone/>
              <a:defRPr sz="738">
                <a:solidFill>
                  <a:srgbClr val="424242"/>
                </a:solidFill>
              </a:defRPr>
            </a:lvl1pPr>
          </a:lstStyle>
          <a:p>
            <a:pPr lvl="0"/>
            <a:r>
              <a:rPr lang="en-US" smtClean="0"/>
              <a:t>Click to edit Master text styles</a:t>
            </a:r>
          </a:p>
        </p:txBody>
      </p:sp>
      <p:sp>
        <p:nvSpPr>
          <p:cNvPr id="10" name="Text Placeholder 8"/>
          <p:cNvSpPr>
            <a:spLocks noGrp="1"/>
          </p:cNvSpPr>
          <p:nvPr>
            <p:ph type="body" sz="quarter" idx="13"/>
          </p:nvPr>
        </p:nvSpPr>
        <p:spPr>
          <a:xfrm>
            <a:off x="6172200" y="6039189"/>
            <a:ext cx="2744666" cy="346129"/>
          </a:xfrm>
          <a:prstGeom prst="rect">
            <a:avLst/>
          </a:prstGeom>
        </p:spPr>
        <p:txBody>
          <a:bodyPr anchor="ctr"/>
          <a:lstStyle>
            <a:lvl1pPr marL="0" indent="0" algn="r">
              <a:buNone/>
              <a:defRPr sz="738">
                <a:solidFill>
                  <a:srgbClr val="424242"/>
                </a:solidFill>
              </a:defRPr>
            </a:lvl1pPr>
          </a:lstStyle>
          <a:p>
            <a:pPr lvl="0"/>
            <a:r>
              <a:rPr lang="en-US" smtClean="0"/>
              <a:t>Click to edit Master text styles</a:t>
            </a:r>
          </a:p>
        </p:txBody>
      </p:sp>
      <p:sp>
        <p:nvSpPr>
          <p:cNvPr id="12" name="Content Placeholder 12"/>
          <p:cNvSpPr>
            <a:spLocks noGrp="1"/>
          </p:cNvSpPr>
          <p:nvPr>
            <p:ph sz="quarter" idx="10"/>
          </p:nvPr>
        </p:nvSpPr>
        <p:spPr>
          <a:xfrm>
            <a:off x="227136" y="1135064"/>
            <a:ext cx="5723792" cy="4741863"/>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5" name="Content Placeholder 14"/>
          <p:cNvSpPr>
            <a:spLocks noGrp="1"/>
          </p:cNvSpPr>
          <p:nvPr>
            <p:ph sz="quarter" idx="11"/>
          </p:nvPr>
        </p:nvSpPr>
        <p:spPr>
          <a:xfrm>
            <a:off x="6172200" y="1135064"/>
            <a:ext cx="2744666" cy="4741863"/>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Question and Content">
    <p:spTree>
      <p:nvGrpSpPr>
        <p:cNvPr id="1" name=""/>
        <p:cNvGrpSpPr/>
        <p:nvPr/>
      </p:nvGrpSpPr>
      <p:grpSpPr>
        <a:xfrm>
          <a:off x="0" y="0"/>
          <a:ext cx="0" cy="0"/>
          <a:chOff x="0" y="0"/>
          <a:chExt cx="0" cy="0"/>
        </a:xfrm>
      </p:grpSpPr>
      <p:cxnSp>
        <p:nvCxnSpPr>
          <p:cNvPr id="6" name="Straight Connector 26"/>
          <p:cNvCxnSpPr>
            <a:cxnSpLocks noChangeShapeType="1"/>
          </p:cNvCxnSpPr>
          <p:nvPr/>
        </p:nvCxnSpPr>
        <p:spPr bwMode="auto">
          <a:xfrm>
            <a:off x="0" y="815975"/>
            <a:ext cx="9144000" cy="1588"/>
          </a:xfrm>
          <a:prstGeom prst="line">
            <a:avLst/>
          </a:prstGeom>
          <a:noFill/>
          <a:ln w="28575" algn="ctr">
            <a:solidFill>
              <a:schemeClr val="tx2"/>
            </a:solidFill>
            <a:round/>
            <a:headEnd/>
            <a:tailEnd/>
          </a:ln>
        </p:spPr>
      </p:cxnSp>
      <p:cxnSp>
        <p:nvCxnSpPr>
          <p:cNvPr id="9" name="Straight Connector 27"/>
          <p:cNvCxnSpPr>
            <a:cxnSpLocks noChangeShapeType="1"/>
          </p:cNvCxnSpPr>
          <p:nvPr userDrawn="1"/>
        </p:nvCxnSpPr>
        <p:spPr bwMode="auto">
          <a:xfrm>
            <a:off x="0" y="815975"/>
            <a:ext cx="9144000" cy="1588"/>
          </a:xfrm>
          <a:prstGeom prst="line">
            <a:avLst/>
          </a:prstGeom>
          <a:noFill/>
          <a:ln w="28575" algn="ctr">
            <a:solidFill>
              <a:schemeClr val="tx2"/>
            </a:solidFill>
            <a:round/>
            <a:headEnd/>
            <a:tailEnd/>
          </a:ln>
        </p:spPr>
      </p:cxnSp>
      <p:sp>
        <p:nvSpPr>
          <p:cNvPr id="5" name="Text Placeholder 6"/>
          <p:cNvSpPr>
            <a:spLocks noGrp="1"/>
          </p:cNvSpPr>
          <p:nvPr>
            <p:ph type="body" sz="quarter" idx="11"/>
          </p:nvPr>
        </p:nvSpPr>
        <p:spPr>
          <a:xfrm>
            <a:off x="0" y="829957"/>
            <a:ext cx="9144000" cy="429458"/>
          </a:xfrm>
          <a:prstGeom prst="rect">
            <a:avLst/>
          </a:prstGeom>
          <a:solidFill>
            <a:schemeClr val="tx1"/>
          </a:solidFill>
        </p:spPr>
        <p:txBody>
          <a:bodyPr lIns="216000" tIns="72000" rIns="216000" bIns="72000">
            <a:spAutoFit/>
          </a:bodyPr>
          <a:lstStyle>
            <a:lvl1pPr marL="0" indent="0">
              <a:buNone/>
              <a:defRPr sz="1846" b="1" i="1" baseline="0">
                <a:solidFill>
                  <a:schemeClr val="bg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7" name="Content Placeholder 12"/>
          <p:cNvSpPr>
            <a:spLocks noGrp="1"/>
          </p:cNvSpPr>
          <p:nvPr>
            <p:ph sz="quarter" idx="10"/>
          </p:nvPr>
        </p:nvSpPr>
        <p:spPr>
          <a:xfrm>
            <a:off x="227136" y="1514476"/>
            <a:ext cx="5723792" cy="4697413"/>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14"/>
          <p:cNvSpPr>
            <a:spLocks noGrp="1"/>
          </p:cNvSpPr>
          <p:nvPr>
            <p:ph sz="quarter" idx="12"/>
          </p:nvPr>
        </p:nvSpPr>
        <p:spPr>
          <a:xfrm>
            <a:off x="6172200" y="1514476"/>
            <a:ext cx="2744666" cy="4697413"/>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Question and Content with Base/Source">
    <p:spTree>
      <p:nvGrpSpPr>
        <p:cNvPr id="1" name=""/>
        <p:cNvGrpSpPr/>
        <p:nvPr/>
      </p:nvGrpSpPr>
      <p:grpSpPr>
        <a:xfrm>
          <a:off x="0" y="0"/>
          <a:ext cx="0" cy="0"/>
          <a:chOff x="0" y="0"/>
          <a:chExt cx="0" cy="0"/>
        </a:xfrm>
      </p:grpSpPr>
      <p:cxnSp>
        <p:nvCxnSpPr>
          <p:cNvPr id="8" name="Straight Connector 7"/>
          <p:cNvCxnSpPr/>
          <p:nvPr/>
        </p:nvCxnSpPr>
        <p:spPr bwMode="auto">
          <a:xfrm>
            <a:off x="227013" y="6032500"/>
            <a:ext cx="86899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9" name="Straight Connector 27"/>
          <p:cNvCxnSpPr>
            <a:cxnSpLocks noChangeShapeType="1"/>
          </p:cNvCxnSpPr>
          <p:nvPr/>
        </p:nvCxnSpPr>
        <p:spPr bwMode="auto">
          <a:xfrm>
            <a:off x="0" y="815975"/>
            <a:ext cx="9144000" cy="1588"/>
          </a:xfrm>
          <a:prstGeom prst="line">
            <a:avLst/>
          </a:prstGeom>
          <a:noFill/>
          <a:ln w="28575" algn="ctr">
            <a:solidFill>
              <a:schemeClr val="tx2"/>
            </a:solidFill>
            <a:round/>
            <a:headEnd/>
            <a:tailEnd/>
          </a:ln>
        </p:spPr>
      </p:cxnSp>
      <p:cxnSp>
        <p:nvCxnSpPr>
          <p:cNvPr id="12" name="Straight Connector 11"/>
          <p:cNvCxnSpPr/>
          <p:nvPr userDrawn="1"/>
        </p:nvCxnSpPr>
        <p:spPr bwMode="auto">
          <a:xfrm>
            <a:off x="227013" y="6032500"/>
            <a:ext cx="86899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6" name="Straight Connector 37"/>
          <p:cNvCxnSpPr>
            <a:cxnSpLocks noChangeShapeType="1"/>
          </p:cNvCxnSpPr>
          <p:nvPr userDrawn="1"/>
        </p:nvCxnSpPr>
        <p:spPr bwMode="auto">
          <a:xfrm>
            <a:off x="0" y="815975"/>
            <a:ext cx="9144000" cy="1588"/>
          </a:xfrm>
          <a:prstGeom prst="line">
            <a:avLst/>
          </a:prstGeom>
          <a:noFill/>
          <a:ln w="28575" algn="ctr">
            <a:solidFill>
              <a:schemeClr val="tx2"/>
            </a:solidFill>
            <a:round/>
            <a:headEnd/>
            <a:tailEnd/>
          </a:ln>
        </p:spPr>
      </p:cxnSp>
      <p:sp>
        <p:nvSpPr>
          <p:cNvPr id="13" name="Text Placeholder 6"/>
          <p:cNvSpPr>
            <a:spLocks noGrp="1"/>
          </p:cNvSpPr>
          <p:nvPr>
            <p:ph type="body" sz="quarter" idx="11"/>
          </p:nvPr>
        </p:nvSpPr>
        <p:spPr>
          <a:xfrm>
            <a:off x="0" y="829812"/>
            <a:ext cx="9144000" cy="429458"/>
          </a:xfrm>
          <a:prstGeom prst="rect">
            <a:avLst/>
          </a:prstGeom>
          <a:solidFill>
            <a:schemeClr val="tx1"/>
          </a:solidFill>
        </p:spPr>
        <p:txBody>
          <a:bodyPr lIns="216000" tIns="72000" rIns="216000" bIns="72000">
            <a:spAutoFit/>
          </a:bodyPr>
          <a:lstStyle>
            <a:lvl1pPr marL="0" indent="0">
              <a:buNone/>
              <a:defRPr sz="1846" b="1" i="1" baseline="0">
                <a:solidFill>
                  <a:schemeClr val="bg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GB" dirty="0"/>
          </a:p>
        </p:txBody>
      </p:sp>
      <p:sp>
        <p:nvSpPr>
          <p:cNvPr id="10" name="Text Placeholder 8"/>
          <p:cNvSpPr>
            <a:spLocks noGrp="1"/>
          </p:cNvSpPr>
          <p:nvPr>
            <p:ph type="body" sz="quarter" idx="12"/>
          </p:nvPr>
        </p:nvSpPr>
        <p:spPr>
          <a:xfrm>
            <a:off x="227136" y="6032501"/>
            <a:ext cx="5723792" cy="349251"/>
          </a:xfrm>
          <a:prstGeom prst="rect">
            <a:avLst/>
          </a:prstGeom>
        </p:spPr>
        <p:txBody>
          <a:bodyPr anchor="ctr"/>
          <a:lstStyle>
            <a:lvl1pPr marL="0" marR="0" indent="0" algn="l" defTabSz="844083" rtl="0" eaLnBrk="0" fontAlgn="base" latinLnBrk="0" hangingPunct="0">
              <a:lnSpc>
                <a:spcPct val="100000"/>
              </a:lnSpc>
              <a:spcBef>
                <a:spcPts val="554"/>
              </a:spcBef>
              <a:spcAft>
                <a:spcPct val="0"/>
              </a:spcAft>
              <a:buClrTx/>
              <a:buSzTx/>
              <a:buFont typeface="Wingdings" pitchFamily="2" charset="2"/>
              <a:buNone/>
              <a:tabLst/>
              <a:defRPr sz="738">
                <a:solidFill>
                  <a:srgbClr val="424242"/>
                </a:solidFill>
              </a:defRPr>
            </a:lvl1pPr>
          </a:lstStyle>
          <a:p>
            <a:pPr lvl="0"/>
            <a:r>
              <a:rPr lang="en-US" smtClean="0"/>
              <a:t>Click to edit Master text styles</a:t>
            </a:r>
          </a:p>
        </p:txBody>
      </p:sp>
      <p:sp>
        <p:nvSpPr>
          <p:cNvPr id="11" name="Text Placeholder 8"/>
          <p:cNvSpPr>
            <a:spLocks noGrp="1"/>
          </p:cNvSpPr>
          <p:nvPr>
            <p:ph type="body" sz="quarter" idx="13"/>
          </p:nvPr>
        </p:nvSpPr>
        <p:spPr>
          <a:xfrm>
            <a:off x="6174494" y="6039189"/>
            <a:ext cx="2742372" cy="346129"/>
          </a:xfrm>
          <a:prstGeom prst="rect">
            <a:avLst/>
          </a:prstGeom>
        </p:spPr>
        <p:txBody>
          <a:bodyPr anchor="ctr"/>
          <a:lstStyle>
            <a:lvl1pPr marL="0" marR="0" indent="0" algn="r" defTabSz="844083" rtl="0" eaLnBrk="0" fontAlgn="base" latinLnBrk="0" hangingPunct="0">
              <a:lnSpc>
                <a:spcPct val="100000"/>
              </a:lnSpc>
              <a:spcBef>
                <a:spcPts val="554"/>
              </a:spcBef>
              <a:spcAft>
                <a:spcPct val="0"/>
              </a:spcAft>
              <a:buClrTx/>
              <a:buSzTx/>
              <a:buFont typeface="Wingdings" pitchFamily="2" charset="2"/>
              <a:buNone/>
              <a:tabLst/>
              <a:defRPr sz="738">
                <a:solidFill>
                  <a:srgbClr val="424242"/>
                </a:solidFill>
              </a:defRPr>
            </a:lvl1pPr>
          </a:lstStyle>
          <a:p>
            <a:pPr lvl="0"/>
            <a:r>
              <a:rPr lang="en-US" smtClean="0"/>
              <a:t>Click to edit Master text styles</a:t>
            </a:r>
          </a:p>
        </p:txBody>
      </p:sp>
      <p:sp>
        <p:nvSpPr>
          <p:cNvPr id="14" name="Content Placeholder 12"/>
          <p:cNvSpPr>
            <a:spLocks noGrp="1"/>
          </p:cNvSpPr>
          <p:nvPr>
            <p:ph sz="quarter" idx="10"/>
          </p:nvPr>
        </p:nvSpPr>
        <p:spPr>
          <a:xfrm>
            <a:off x="227136" y="1514474"/>
            <a:ext cx="5723792" cy="4362451"/>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5" name="Content Placeholder 14"/>
          <p:cNvSpPr>
            <a:spLocks noGrp="1"/>
          </p:cNvSpPr>
          <p:nvPr>
            <p:ph sz="quarter" idx="14"/>
          </p:nvPr>
        </p:nvSpPr>
        <p:spPr>
          <a:xfrm>
            <a:off x="6172200" y="1514474"/>
            <a:ext cx="2744666" cy="4362451"/>
          </a:xfr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and Full Page Content">
    <p:spTree>
      <p:nvGrpSpPr>
        <p:cNvPr id="1" name=""/>
        <p:cNvGrpSpPr/>
        <p:nvPr/>
      </p:nvGrpSpPr>
      <p:grpSpPr>
        <a:xfrm>
          <a:off x="0" y="0"/>
          <a:ext cx="0" cy="0"/>
          <a:chOff x="0" y="0"/>
          <a:chExt cx="0" cy="0"/>
        </a:xfrm>
      </p:grpSpPr>
      <p:cxnSp>
        <p:nvCxnSpPr>
          <p:cNvPr id="4" name="Straight Connector 26"/>
          <p:cNvCxnSpPr>
            <a:cxnSpLocks noChangeShapeType="1"/>
          </p:cNvCxnSpPr>
          <p:nvPr/>
        </p:nvCxnSpPr>
        <p:spPr bwMode="auto">
          <a:xfrm>
            <a:off x="0" y="815975"/>
            <a:ext cx="9144000" cy="1588"/>
          </a:xfrm>
          <a:prstGeom prst="line">
            <a:avLst/>
          </a:prstGeom>
          <a:noFill/>
          <a:ln w="28575" algn="ctr">
            <a:solidFill>
              <a:schemeClr val="tx2"/>
            </a:solidFill>
            <a:round/>
            <a:headEnd/>
            <a:tailEnd/>
          </a:ln>
        </p:spPr>
      </p:cxnSp>
      <p:cxnSp>
        <p:nvCxnSpPr>
          <p:cNvPr id="5" name="Straight Connector 27"/>
          <p:cNvCxnSpPr>
            <a:cxnSpLocks noChangeShapeType="1"/>
          </p:cNvCxnSpPr>
          <p:nvPr userDrawn="1"/>
        </p:nvCxnSpPr>
        <p:spPr bwMode="auto">
          <a:xfrm>
            <a:off x="0" y="815975"/>
            <a:ext cx="9144000" cy="1588"/>
          </a:xfrm>
          <a:prstGeom prst="line">
            <a:avLst/>
          </a:prstGeom>
          <a:noFill/>
          <a:ln w="28575" algn="ctr">
            <a:solidFill>
              <a:schemeClr val="tx2"/>
            </a:solidFill>
            <a:round/>
            <a:headEnd/>
            <a:tailEnd/>
          </a:ln>
        </p:spPr>
      </p:cxnSp>
      <p:sp>
        <p:nvSpPr>
          <p:cNvPr id="2" name="Title 1"/>
          <p:cNvSpPr>
            <a:spLocks noGrp="1"/>
          </p:cNvSpPr>
          <p:nvPr>
            <p:ph type="title"/>
          </p:nvPr>
        </p:nvSpPr>
        <p:spPr/>
        <p:txBody>
          <a:bodyPr/>
          <a:lstStyle>
            <a:lvl1pPr>
              <a:defRPr baseline="0"/>
            </a:lvl1pPr>
          </a:lstStyle>
          <a:p>
            <a:r>
              <a:rPr lang="en-US" smtClean="0"/>
              <a:t>Click to edit Master title style</a:t>
            </a:r>
            <a:endParaRPr lang="en-GB" dirty="0"/>
          </a:p>
        </p:txBody>
      </p:sp>
      <p:sp>
        <p:nvSpPr>
          <p:cNvPr id="13" name="Content Placeholder 12"/>
          <p:cNvSpPr>
            <a:spLocks noGrp="1"/>
          </p:cNvSpPr>
          <p:nvPr>
            <p:ph sz="quarter" idx="10"/>
          </p:nvPr>
        </p:nvSpPr>
        <p:spPr>
          <a:xfrm>
            <a:off x="227135" y="1135071"/>
            <a:ext cx="8692662" cy="5076825"/>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and Full Page Layout with Base/Source">
    <p:spTree>
      <p:nvGrpSpPr>
        <p:cNvPr id="1" name=""/>
        <p:cNvGrpSpPr/>
        <p:nvPr/>
      </p:nvGrpSpPr>
      <p:grpSpPr>
        <a:xfrm>
          <a:off x="0" y="0"/>
          <a:ext cx="0" cy="0"/>
          <a:chOff x="0" y="0"/>
          <a:chExt cx="0" cy="0"/>
        </a:xfrm>
      </p:grpSpPr>
      <p:cxnSp>
        <p:nvCxnSpPr>
          <p:cNvPr id="6" name="Straight Connector 5"/>
          <p:cNvCxnSpPr/>
          <p:nvPr/>
        </p:nvCxnSpPr>
        <p:spPr bwMode="auto">
          <a:xfrm>
            <a:off x="227013" y="6032500"/>
            <a:ext cx="86899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7" name="Straight Connector 27"/>
          <p:cNvCxnSpPr>
            <a:cxnSpLocks noChangeShapeType="1"/>
          </p:cNvCxnSpPr>
          <p:nvPr/>
        </p:nvCxnSpPr>
        <p:spPr bwMode="auto">
          <a:xfrm>
            <a:off x="0" y="815975"/>
            <a:ext cx="9144000" cy="1588"/>
          </a:xfrm>
          <a:prstGeom prst="line">
            <a:avLst/>
          </a:prstGeom>
          <a:noFill/>
          <a:ln w="28575" algn="ctr">
            <a:solidFill>
              <a:schemeClr val="tx2"/>
            </a:solidFill>
            <a:round/>
            <a:headEnd/>
            <a:tailEnd/>
          </a:ln>
        </p:spPr>
      </p:cxnSp>
      <p:cxnSp>
        <p:nvCxnSpPr>
          <p:cNvPr id="8" name="Straight Connector 7"/>
          <p:cNvCxnSpPr/>
          <p:nvPr userDrawn="1"/>
        </p:nvCxnSpPr>
        <p:spPr bwMode="auto">
          <a:xfrm>
            <a:off x="227013" y="6032500"/>
            <a:ext cx="86899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1" name="Straight Connector 37"/>
          <p:cNvCxnSpPr>
            <a:cxnSpLocks noChangeShapeType="1"/>
          </p:cNvCxnSpPr>
          <p:nvPr userDrawn="1"/>
        </p:nvCxnSpPr>
        <p:spPr bwMode="auto">
          <a:xfrm>
            <a:off x="0" y="815975"/>
            <a:ext cx="9144000" cy="1588"/>
          </a:xfrm>
          <a:prstGeom prst="line">
            <a:avLst/>
          </a:prstGeom>
          <a:noFill/>
          <a:ln w="28575" algn="ctr">
            <a:solidFill>
              <a:schemeClr val="tx2"/>
            </a:solidFill>
            <a:round/>
            <a:headEnd/>
            <a:tailEnd/>
          </a:ln>
        </p:spPr>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9" name="Text Placeholder 8"/>
          <p:cNvSpPr>
            <a:spLocks noGrp="1"/>
          </p:cNvSpPr>
          <p:nvPr>
            <p:ph type="body" sz="quarter" idx="12"/>
          </p:nvPr>
        </p:nvSpPr>
        <p:spPr>
          <a:xfrm>
            <a:off x="227136" y="6032501"/>
            <a:ext cx="5723792" cy="349251"/>
          </a:xfrm>
          <a:prstGeom prst="rect">
            <a:avLst/>
          </a:prstGeom>
        </p:spPr>
        <p:txBody>
          <a:bodyPr anchor="ctr"/>
          <a:lstStyle>
            <a:lvl1pPr marL="0" indent="0" algn="l">
              <a:buNone/>
              <a:defRPr sz="738">
                <a:solidFill>
                  <a:srgbClr val="424242"/>
                </a:solidFill>
              </a:defRPr>
            </a:lvl1pPr>
          </a:lstStyle>
          <a:p>
            <a:pPr lvl="0"/>
            <a:r>
              <a:rPr lang="en-US" smtClean="0"/>
              <a:t>Click to edit Master text styles</a:t>
            </a:r>
          </a:p>
        </p:txBody>
      </p:sp>
      <p:sp>
        <p:nvSpPr>
          <p:cNvPr id="10" name="Text Placeholder 8"/>
          <p:cNvSpPr>
            <a:spLocks noGrp="1"/>
          </p:cNvSpPr>
          <p:nvPr>
            <p:ph type="body" sz="quarter" idx="13"/>
          </p:nvPr>
        </p:nvSpPr>
        <p:spPr>
          <a:xfrm>
            <a:off x="6172200" y="6039189"/>
            <a:ext cx="2744666" cy="346129"/>
          </a:xfrm>
          <a:prstGeom prst="rect">
            <a:avLst/>
          </a:prstGeom>
        </p:spPr>
        <p:txBody>
          <a:bodyPr anchor="ctr"/>
          <a:lstStyle>
            <a:lvl1pPr marL="0" indent="0" algn="r">
              <a:buNone/>
              <a:defRPr sz="738">
                <a:solidFill>
                  <a:srgbClr val="424242"/>
                </a:solidFill>
              </a:defRPr>
            </a:lvl1pPr>
          </a:lstStyle>
          <a:p>
            <a:pPr lvl="0"/>
            <a:r>
              <a:rPr lang="en-US" smtClean="0"/>
              <a:t>Click to edit Master text styles</a:t>
            </a:r>
          </a:p>
        </p:txBody>
      </p:sp>
      <p:sp>
        <p:nvSpPr>
          <p:cNvPr id="12" name="Content Placeholder 12"/>
          <p:cNvSpPr>
            <a:spLocks noGrp="1"/>
          </p:cNvSpPr>
          <p:nvPr>
            <p:ph sz="quarter" idx="10"/>
          </p:nvPr>
        </p:nvSpPr>
        <p:spPr>
          <a:xfrm>
            <a:off x="227135" y="1135064"/>
            <a:ext cx="8692662" cy="4741863"/>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itle, Question and Full Page Content">
    <p:spTree>
      <p:nvGrpSpPr>
        <p:cNvPr id="1" name=""/>
        <p:cNvGrpSpPr/>
        <p:nvPr/>
      </p:nvGrpSpPr>
      <p:grpSpPr>
        <a:xfrm>
          <a:off x="0" y="0"/>
          <a:ext cx="0" cy="0"/>
          <a:chOff x="0" y="0"/>
          <a:chExt cx="0" cy="0"/>
        </a:xfrm>
      </p:grpSpPr>
      <p:cxnSp>
        <p:nvCxnSpPr>
          <p:cNvPr id="6" name="Straight Connector 26"/>
          <p:cNvCxnSpPr>
            <a:cxnSpLocks noChangeShapeType="1"/>
          </p:cNvCxnSpPr>
          <p:nvPr/>
        </p:nvCxnSpPr>
        <p:spPr bwMode="auto">
          <a:xfrm>
            <a:off x="0" y="815975"/>
            <a:ext cx="9144000" cy="1588"/>
          </a:xfrm>
          <a:prstGeom prst="line">
            <a:avLst/>
          </a:prstGeom>
          <a:noFill/>
          <a:ln w="28575" algn="ctr">
            <a:solidFill>
              <a:schemeClr val="tx2"/>
            </a:solidFill>
            <a:round/>
            <a:headEnd/>
            <a:tailEnd/>
          </a:ln>
        </p:spPr>
      </p:cxnSp>
      <p:cxnSp>
        <p:nvCxnSpPr>
          <p:cNvPr id="8" name="Straight Connector 27"/>
          <p:cNvCxnSpPr>
            <a:cxnSpLocks noChangeShapeType="1"/>
          </p:cNvCxnSpPr>
          <p:nvPr userDrawn="1"/>
        </p:nvCxnSpPr>
        <p:spPr bwMode="auto">
          <a:xfrm>
            <a:off x="0" y="815975"/>
            <a:ext cx="9144000" cy="1588"/>
          </a:xfrm>
          <a:prstGeom prst="line">
            <a:avLst/>
          </a:prstGeom>
          <a:noFill/>
          <a:ln w="28575" algn="ctr">
            <a:solidFill>
              <a:schemeClr val="tx2"/>
            </a:solidFill>
            <a:round/>
            <a:headEnd/>
            <a:tailEnd/>
          </a:ln>
        </p:spPr>
      </p:cxnSp>
      <p:sp>
        <p:nvSpPr>
          <p:cNvPr id="5" name="Text Placeholder 6"/>
          <p:cNvSpPr>
            <a:spLocks noGrp="1"/>
          </p:cNvSpPr>
          <p:nvPr>
            <p:ph type="body" sz="quarter" idx="11"/>
          </p:nvPr>
        </p:nvSpPr>
        <p:spPr>
          <a:xfrm>
            <a:off x="0" y="829957"/>
            <a:ext cx="9144000" cy="429458"/>
          </a:xfrm>
          <a:prstGeom prst="rect">
            <a:avLst/>
          </a:prstGeom>
          <a:solidFill>
            <a:schemeClr val="tx1"/>
          </a:solidFill>
        </p:spPr>
        <p:txBody>
          <a:bodyPr lIns="216000" tIns="72000" rIns="216000" bIns="72000">
            <a:spAutoFit/>
          </a:bodyPr>
          <a:lstStyle>
            <a:lvl1pPr marL="0" indent="0">
              <a:buNone/>
              <a:defRPr sz="1846" b="1" i="1" baseline="0">
                <a:solidFill>
                  <a:schemeClr val="bg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7" name="Content Placeholder 12"/>
          <p:cNvSpPr>
            <a:spLocks noGrp="1"/>
          </p:cNvSpPr>
          <p:nvPr>
            <p:ph sz="quarter" idx="10"/>
          </p:nvPr>
        </p:nvSpPr>
        <p:spPr>
          <a:xfrm>
            <a:off x="227135" y="1514476"/>
            <a:ext cx="8692662" cy="4697413"/>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846" b="1"/>
            </a:lvl1pPr>
          </a:lstStyle>
          <a:p>
            <a:r>
              <a:rPr lang="en-US"/>
              <a:t>Click to edit Master title style</a:t>
            </a:r>
            <a:endParaRPr lang="sr-Latn-RS"/>
          </a:p>
        </p:txBody>
      </p:sp>
      <p:sp>
        <p:nvSpPr>
          <p:cNvPr id="3" name="Content Placeholder 2"/>
          <p:cNvSpPr>
            <a:spLocks noGrp="1"/>
          </p:cNvSpPr>
          <p:nvPr>
            <p:ph idx="1"/>
          </p:nvPr>
        </p:nvSpPr>
        <p:spPr>
          <a:xfrm>
            <a:off x="3575051" y="273063"/>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prstClr val="black">
                    <a:tint val="75000"/>
                  </a:prstClr>
                </a:solidFill>
              </a:defRPr>
            </a:lvl1pPr>
          </a:lstStyle>
          <a:p>
            <a:pPr>
              <a:defRPr/>
            </a:pPr>
            <a:fld id="{99F96FFD-F47A-4FB3-A95E-7BA89ECB7888}" type="datetimeFigureOut">
              <a:rPr lang="sr-Latn-RS"/>
              <a:pPr>
                <a:defRPr/>
              </a:pPr>
              <a:t>8.12.2016</a:t>
            </a:fld>
            <a:endParaRPr lang="sr-Latn-RS"/>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sr-Latn-RS"/>
          </a:p>
        </p:txBody>
      </p:sp>
      <p:sp>
        <p:nvSpPr>
          <p:cNvPr id="7" name="Slide Number Placeholder 6"/>
          <p:cNvSpPr>
            <a:spLocks noGrp="1"/>
          </p:cNvSpPr>
          <p:nvPr>
            <p:ph type="sldNum" sz="quarter" idx="12"/>
          </p:nvPr>
        </p:nvSpPr>
        <p:spPr/>
        <p:txBody>
          <a:bodyPr/>
          <a:lstStyle>
            <a:lvl1pPr>
              <a:defRPr>
                <a:solidFill>
                  <a:prstClr val="black">
                    <a:tint val="75000"/>
                  </a:prstClr>
                </a:solidFill>
              </a:defRPr>
            </a:lvl1pPr>
          </a:lstStyle>
          <a:p>
            <a:pPr>
              <a:defRPr/>
            </a:pPr>
            <a:fld id="{40E2352D-2863-4D53-90AD-6220899AEA78}" type="slidenum">
              <a:rPr lang="sr-Latn-RS"/>
              <a:pPr>
                <a:defRPr/>
              </a:pPr>
              <a:t>‹#›</a:t>
            </a:fld>
            <a:endParaRPr lang="sr-Latn-R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 Question and Content Full Page with Base/Source">
    <p:spTree>
      <p:nvGrpSpPr>
        <p:cNvPr id="1" name=""/>
        <p:cNvGrpSpPr/>
        <p:nvPr/>
      </p:nvGrpSpPr>
      <p:grpSpPr>
        <a:xfrm>
          <a:off x="0" y="0"/>
          <a:ext cx="0" cy="0"/>
          <a:chOff x="0" y="0"/>
          <a:chExt cx="0" cy="0"/>
        </a:xfrm>
      </p:grpSpPr>
      <p:cxnSp>
        <p:nvCxnSpPr>
          <p:cNvPr id="7" name="Straight Connector 6"/>
          <p:cNvCxnSpPr/>
          <p:nvPr/>
        </p:nvCxnSpPr>
        <p:spPr bwMode="auto">
          <a:xfrm>
            <a:off x="227013" y="6032500"/>
            <a:ext cx="86899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8" name="Straight Connector 27"/>
          <p:cNvCxnSpPr>
            <a:cxnSpLocks noChangeShapeType="1"/>
          </p:cNvCxnSpPr>
          <p:nvPr/>
        </p:nvCxnSpPr>
        <p:spPr bwMode="auto">
          <a:xfrm>
            <a:off x="0" y="815975"/>
            <a:ext cx="9144000" cy="1588"/>
          </a:xfrm>
          <a:prstGeom prst="line">
            <a:avLst/>
          </a:prstGeom>
          <a:noFill/>
          <a:ln w="28575" algn="ctr">
            <a:solidFill>
              <a:schemeClr val="tx2"/>
            </a:solidFill>
            <a:round/>
            <a:headEnd/>
            <a:tailEnd/>
          </a:ln>
        </p:spPr>
      </p:cxnSp>
      <p:cxnSp>
        <p:nvCxnSpPr>
          <p:cNvPr id="9" name="Straight Connector 8"/>
          <p:cNvCxnSpPr/>
          <p:nvPr userDrawn="1"/>
        </p:nvCxnSpPr>
        <p:spPr bwMode="auto">
          <a:xfrm>
            <a:off x="227013" y="6032500"/>
            <a:ext cx="86899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12" name="Straight Connector 37"/>
          <p:cNvCxnSpPr>
            <a:cxnSpLocks noChangeShapeType="1"/>
          </p:cNvCxnSpPr>
          <p:nvPr userDrawn="1"/>
        </p:nvCxnSpPr>
        <p:spPr bwMode="auto">
          <a:xfrm>
            <a:off x="0" y="815975"/>
            <a:ext cx="9144000" cy="1588"/>
          </a:xfrm>
          <a:prstGeom prst="line">
            <a:avLst/>
          </a:prstGeom>
          <a:noFill/>
          <a:ln w="28575" algn="ctr">
            <a:solidFill>
              <a:schemeClr val="tx2"/>
            </a:solidFill>
            <a:round/>
            <a:headEnd/>
            <a:tailEnd/>
          </a:ln>
        </p:spPr>
      </p:cxnSp>
      <p:sp>
        <p:nvSpPr>
          <p:cNvPr id="13" name="Text Placeholder 6"/>
          <p:cNvSpPr>
            <a:spLocks noGrp="1"/>
          </p:cNvSpPr>
          <p:nvPr>
            <p:ph type="body" sz="quarter" idx="11"/>
          </p:nvPr>
        </p:nvSpPr>
        <p:spPr>
          <a:xfrm>
            <a:off x="0" y="829812"/>
            <a:ext cx="9144000" cy="429458"/>
          </a:xfrm>
          <a:prstGeom prst="rect">
            <a:avLst/>
          </a:prstGeom>
          <a:solidFill>
            <a:schemeClr val="tx1"/>
          </a:solidFill>
        </p:spPr>
        <p:txBody>
          <a:bodyPr lIns="216000" tIns="72000" rIns="216000" bIns="72000">
            <a:spAutoFit/>
          </a:bodyPr>
          <a:lstStyle>
            <a:lvl1pPr marL="0" indent="0">
              <a:buNone/>
              <a:defRPr sz="1846" b="1" i="1" baseline="0">
                <a:solidFill>
                  <a:schemeClr val="bg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GB" dirty="0"/>
          </a:p>
        </p:txBody>
      </p:sp>
      <p:sp>
        <p:nvSpPr>
          <p:cNvPr id="10" name="Text Placeholder 8"/>
          <p:cNvSpPr>
            <a:spLocks noGrp="1"/>
          </p:cNvSpPr>
          <p:nvPr>
            <p:ph type="body" sz="quarter" idx="12"/>
          </p:nvPr>
        </p:nvSpPr>
        <p:spPr>
          <a:xfrm>
            <a:off x="227136" y="6032501"/>
            <a:ext cx="5723792" cy="349251"/>
          </a:xfrm>
          <a:prstGeom prst="rect">
            <a:avLst/>
          </a:prstGeom>
        </p:spPr>
        <p:txBody>
          <a:bodyPr anchor="ctr"/>
          <a:lstStyle>
            <a:lvl1pPr marL="0" marR="0" indent="0" algn="l" defTabSz="844083" rtl="0" eaLnBrk="0" fontAlgn="base" latinLnBrk="0" hangingPunct="0">
              <a:lnSpc>
                <a:spcPct val="100000"/>
              </a:lnSpc>
              <a:spcBef>
                <a:spcPts val="554"/>
              </a:spcBef>
              <a:spcAft>
                <a:spcPct val="0"/>
              </a:spcAft>
              <a:buClrTx/>
              <a:buSzTx/>
              <a:buFont typeface="Wingdings" pitchFamily="2" charset="2"/>
              <a:buNone/>
              <a:tabLst/>
              <a:defRPr sz="738">
                <a:solidFill>
                  <a:srgbClr val="424242"/>
                </a:solidFill>
              </a:defRPr>
            </a:lvl1pPr>
          </a:lstStyle>
          <a:p>
            <a:pPr lvl="0"/>
            <a:r>
              <a:rPr lang="en-US" smtClean="0"/>
              <a:t>Click to edit Master text styles</a:t>
            </a:r>
          </a:p>
        </p:txBody>
      </p:sp>
      <p:sp>
        <p:nvSpPr>
          <p:cNvPr id="11" name="Text Placeholder 8"/>
          <p:cNvSpPr>
            <a:spLocks noGrp="1"/>
          </p:cNvSpPr>
          <p:nvPr>
            <p:ph type="body" sz="quarter" idx="13"/>
          </p:nvPr>
        </p:nvSpPr>
        <p:spPr>
          <a:xfrm>
            <a:off x="6174494" y="6039189"/>
            <a:ext cx="2742372" cy="346129"/>
          </a:xfrm>
          <a:prstGeom prst="rect">
            <a:avLst/>
          </a:prstGeom>
        </p:spPr>
        <p:txBody>
          <a:bodyPr anchor="ctr"/>
          <a:lstStyle>
            <a:lvl1pPr marL="0" marR="0" indent="0" algn="r" defTabSz="844083" rtl="0" eaLnBrk="0" fontAlgn="base" latinLnBrk="0" hangingPunct="0">
              <a:lnSpc>
                <a:spcPct val="100000"/>
              </a:lnSpc>
              <a:spcBef>
                <a:spcPts val="554"/>
              </a:spcBef>
              <a:spcAft>
                <a:spcPct val="0"/>
              </a:spcAft>
              <a:buClrTx/>
              <a:buSzTx/>
              <a:buFont typeface="Wingdings" pitchFamily="2" charset="2"/>
              <a:buNone/>
              <a:tabLst/>
              <a:defRPr sz="738">
                <a:solidFill>
                  <a:srgbClr val="424242"/>
                </a:solidFill>
              </a:defRPr>
            </a:lvl1pPr>
          </a:lstStyle>
          <a:p>
            <a:pPr lvl="0"/>
            <a:r>
              <a:rPr lang="en-US" smtClean="0"/>
              <a:t>Click to edit Master text styles</a:t>
            </a:r>
          </a:p>
        </p:txBody>
      </p:sp>
      <p:sp>
        <p:nvSpPr>
          <p:cNvPr id="14" name="Content Placeholder 12"/>
          <p:cNvSpPr>
            <a:spLocks noGrp="1"/>
          </p:cNvSpPr>
          <p:nvPr>
            <p:ph sz="quarter" idx="10"/>
          </p:nvPr>
        </p:nvSpPr>
        <p:spPr>
          <a:xfrm>
            <a:off x="227135" y="1514474"/>
            <a:ext cx="8692662" cy="4362451"/>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3" name="Straight Connector 26"/>
          <p:cNvCxnSpPr>
            <a:cxnSpLocks noChangeShapeType="1"/>
          </p:cNvCxnSpPr>
          <p:nvPr/>
        </p:nvCxnSpPr>
        <p:spPr bwMode="auto">
          <a:xfrm>
            <a:off x="0" y="815975"/>
            <a:ext cx="9144000" cy="1588"/>
          </a:xfrm>
          <a:prstGeom prst="line">
            <a:avLst/>
          </a:prstGeom>
          <a:noFill/>
          <a:ln w="28575" algn="ctr">
            <a:solidFill>
              <a:schemeClr val="tx2"/>
            </a:solidFill>
            <a:round/>
            <a:headEnd/>
            <a:tailEnd/>
          </a:ln>
        </p:spPr>
      </p:cxnSp>
      <p:cxnSp>
        <p:nvCxnSpPr>
          <p:cNvPr id="4" name="Straight Connector 27"/>
          <p:cNvCxnSpPr>
            <a:cxnSpLocks noChangeShapeType="1"/>
          </p:cNvCxnSpPr>
          <p:nvPr userDrawn="1"/>
        </p:nvCxnSpPr>
        <p:spPr bwMode="auto">
          <a:xfrm>
            <a:off x="0" y="815975"/>
            <a:ext cx="9144000" cy="1588"/>
          </a:xfrm>
          <a:prstGeom prst="line">
            <a:avLst/>
          </a:prstGeom>
          <a:noFill/>
          <a:ln w="28575" algn="ctr">
            <a:solidFill>
              <a:schemeClr val="tx2"/>
            </a:solidFill>
            <a:round/>
            <a:headEnd/>
            <a:tailEnd/>
          </a:ln>
        </p:spPr>
      </p:cxnSp>
      <p:sp>
        <p:nvSpPr>
          <p:cNvPr id="2" name="Title 1"/>
          <p:cNvSpPr>
            <a:spLocks noGrp="1"/>
          </p:cNvSpPr>
          <p:nvPr>
            <p:ph type="title"/>
          </p:nvPr>
        </p:nvSpPr>
        <p:spPr/>
        <p:txBody>
          <a:bodyPr/>
          <a:lstStyle>
            <a:lvl1pPr>
              <a:defRPr baseline="0"/>
            </a:lvl1pPr>
          </a:lstStyle>
          <a:p>
            <a:r>
              <a:rPr lang="en-US" smtClean="0"/>
              <a:t>Click to edit Master title style</a:t>
            </a:r>
            <a:endParaRPr lang="en-GB"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itle and Content Half Slide (variant)">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0"/>
            <a:ext cx="4572000" cy="6858000"/>
          </a:xfrm>
          <a:prstGeom prst="rect">
            <a:avLst/>
          </a:prstGeom>
          <a:solidFill>
            <a:schemeClr val="tx1"/>
          </a:solidFill>
          <a:ln w="9525" cap="flat" cmpd="sng" algn="ctr">
            <a:noFill/>
            <a:prstDash val="solid"/>
            <a:round/>
            <a:headEnd type="none" w="med" len="med"/>
            <a:tailEnd type="none" w="med" len="med"/>
          </a:ln>
          <a:effectLst/>
        </p:spPr>
        <p:txBody>
          <a:bodyPr lIns="83077" tIns="66462" rIns="83077" bIns="66462"/>
          <a:lstStyle/>
          <a:p>
            <a:pPr marL="159731" indent="-159731" defTabSz="844083">
              <a:buFont typeface="Arial" pitchFamily="34" charset="0"/>
              <a:buChar char="•"/>
              <a:defRPr/>
            </a:pPr>
            <a:endParaRPr lang="en-GB" sz="1662" dirty="0">
              <a:solidFill>
                <a:schemeClr val="bg1"/>
              </a:solidFill>
              <a:latin typeface="Arial" charset="0"/>
              <a:cs typeface="+mn-cs"/>
            </a:endParaRPr>
          </a:p>
        </p:txBody>
      </p:sp>
      <p:sp>
        <p:nvSpPr>
          <p:cNvPr id="5" name="Rectangle 111"/>
          <p:cNvSpPr>
            <a:spLocks noChangeArrowheads="1"/>
          </p:cNvSpPr>
          <p:nvPr/>
        </p:nvSpPr>
        <p:spPr bwMode="auto">
          <a:xfrm flipH="1">
            <a:off x="4572000" y="0"/>
            <a:ext cx="4570413" cy="6858000"/>
          </a:xfrm>
          <a:prstGeom prst="rect">
            <a:avLst/>
          </a:prstGeom>
          <a:solidFill>
            <a:schemeClr val="bg1"/>
          </a:solidFill>
          <a:ln w="9525">
            <a:noFill/>
            <a:miter lim="800000"/>
            <a:headEnd/>
            <a:tailEnd/>
          </a:ln>
          <a:effectLst/>
        </p:spPr>
        <p:txBody>
          <a:bodyPr wrap="none" lIns="83077" tIns="43200" rIns="83077" bIns="43200" anchor="ctr"/>
          <a:lstStyle/>
          <a:p>
            <a:pPr fontAlgn="auto">
              <a:spcAft>
                <a:spcPts val="0"/>
              </a:spcAft>
              <a:defRPr/>
            </a:pPr>
            <a:endParaRPr lang="en-GB" sz="2215">
              <a:latin typeface="+mn-lt"/>
              <a:cs typeface="+mn-cs"/>
            </a:endParaRPr>
          </a:p>
        </p:txBody>
      </p:sp>
      <p:cxnSp>
        <p:nvCxnSpPr>
          <p:cNvPr id="6" name="Straight Connector 36"/>
          <p:cNvCxnSpPr>
            <a:cxnSpLocks noChangeShapeType="1"/>
          </p:cNvCxnSpPr>
          <p:nvPr/>
        </p:nvCxnSpPr>
        <p:spPr bwMode="auto">
          <a:xfrm flipV="1">
            <a:off x="0" y="809625"/>
            <a:ext cx="4572000" cy="1588"/>
          </a:xfrm>
          <a:prstGeom prst="line">
            <a:avLst/>
          </a:prstGeom>
          <a:noFill/>
          <a:ln w="28575" algn="ctr">
            <a:solidFill>
              <a:schemeClr val="tx2"/>
            </a:solidFill>
            <a:round/>
            <a:headEnd/>
            <a:tailEnd/>
          </a:ln>
        </p:spPr>
      </p:cxnSp>
      <p:sp>
        <p:nvSpPr>
          <p:cNvPr id="7" name="Rectangle 111"/>
          <p:cNvSpPr>
            <a:spLocks noChangeArrowheads="1"/>
          </p:cNvSpPr>
          <p:nvPr userDrawn="1"/>
        </p:nvSpPr>
        <p:spPr bwMode="auto">
          <a:xfrm flipH="1">
            <a:off x="4572000" y="0"/>
            <a:ext cx="4570413" cy="6858000"/>
          </a:xfrm>
          <a:prstGeom prst="rect">
            <a:avLst/>
          </a:prstGeom>
          <a:solidFill>
            <a:schemeClr val="bg1"/>
          </a:solidFill>
          <a:ln w="9525">
            <a:noFill/>
            <a:miter lim="800000"/>
            <a:headEnd/>
            <a:tailEnd/>
          </a:ln>
          <a:effectLst/>
        </p:spPr>
        <p:txBody>
          <a:bodyPr wrap="none" lIns="83077" tIns="43200" rIns="83077" bIns="43200" anchor="ctr"/>
          <a:lstStyle/>
          <a:p>
            <a:pPr fontAlgn="auto">
              <a:spcAft>
                <a:spcPts val="0"/>
              </a:spcAft>
              <a:defRPr/>
            </a:pPr>
            <a:endParaRPr lang="en-GB" sz="2215">
              <a:latin typeface="+mn-lt"/>
              <a:cs typeface="+mn-cs"/>
            </a:endParaRPr>
          </a:p>
        </p:txBody>
      </p:sp>
      <p:cxnSp>
        <p:nvCxnSpPr>
          <p:cNvPr id="8" name="Straight Connector 38"/>
          <p:cNvCxnSpPr>
            <a:cxnSpLocks noChangeShapeType="1"/>
          </p:cNvCxnSpPr>
          <p:nvPr userDrawn="1"/>
        </p:nvCxnSpPr>
        <p:spPr bwMode="auto">
          <a:xfrm flipV="1">
            <a:off x="0" y="809625"/>
            <a:ext cx="4572000" cy="1588"/>
          </a:xfrm>
          <a:prstGeom prst="line">
            <a:avLst/>
          </a:prstGeom>
          <a:noFill/>
          <a:ln w="28575" algn="ctr">
            <a:solidFill>
              <a:schemeClr val="tx2"/>
            </a:solidFill>
            <a:round/>
            <a:headEnd/>
            <a:tailEnd/>
          </a:ln>
        </p:spPr>
      </p:cxnSp>
      <p:pic>
        <p:nvPicPr>
          <p:cNvPr id="9" name="Picture 39" descr="Ipsos MORI Logo - WHITE.png"/>
          <p:cNvPicPr>
            <a:picLocks noChangeAspect="1"/>
          </p:cNvPicPr>
          <p:nvPr userDrawn="1"/>
        </p:nvPicPr>
        <p:blipFill>
          <a:blip r:embed="rId2"/>
          <a:srcRect/>
          <a:stretch>
            <a:fillRect/>
          </a:stretch>
        </p:blipFill>
        <p:spPr bwMode="black">
          <a:xfrm>
            <a:off x="227013" y="6453188"/>
            <a:ext cx="830262" cy="165100"/>
          </a:xfrm>
          <a:prstGeom prst="rect">
            <a:avLst/>
          </a:prstGeom>
          <a:noFill/>
          <a:ln w="9525">
            <a:noFill/>
            <a:miter lim="800000"/>
            <a:headEnd/>
            <a:tailEnd/>
          </a:ln>
        </p:spPr>
      </p:pic>
      <p:grpSp>
        <p:nvGrpSpPr>
          <p:cNvPr id="10" name="Group 40"/>
          <p:cNvGrpSpPr>
            <a:grpSpLocks noChangeAspect="1"/>
          </p:cNvGrpSpPr>
          <p:nvPr userDrawn="1"/>
        </p:nvGrpSpPr>
        <p:grpSpPr bwMode="auto">
          <a:xfrm>
            <a:off x="4122738" y="6454775"/>
            <a:ext cx="225425" cy="223838"/>
            <a:chOff x="1020" y="346"/>
            <a:chExt cx="4114" cy="3756"/>
          </a:xfrm>
        </p:grpSpPr>
        <p:sp>
          <p:nvSpPr>
            <p:cNvPr id="11" name="Freeform 10"/>
            <p:cNvSpPr>
              <a:spLocks/>
            </p:cNvSpPr>
            <p:nvPr userDrawn="1"/>
          </p:nvSpPr>
          <p:spPr bwMode="auto">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12" name="Freeform 11"/>
            <p:cNvSpPr>
              <a:spLocks/>
            </p:cNvSpPr>
            <p:nvPr userDrawn="1"/>
          </p:nvSpPr>
          <p:spPr bwMode="auto">
            <a:xfrm>
              <a:off x="2642" y="1731"/>
              <a:ext cx="87" cy="53"/>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13" name="Freeform 12"/>
            <p:cNvSpPr>
              <a:spLocks/>
            </p:cNvSpPr>
            <p:nvPr userDrawn="1"/>
          </p:nvSpPr>
          <p:spPr bwMode="auto">
            <a:xfrm>
              <a:off x="2816" y="1891"/>
              <a:ext cx="87" cy="53"/>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14" name="Freeform 13"/>
            <p:cNvSpPr>
              <a:spLocks/>
            </p:cNvSpPr>
            <p:nvPr userDrawn="1"/>
          </p:nvSpPr>
          <p:spPr bwMode="auto">
            <a:xfrm>
              <a:off x="2527" y="1225"/>
              <a:ext cx="116" cy="53"/>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15" name="Freeform 14"/>
            <p:cNvSpPr>
              <a:spLocks/>
            </p:cNvSpPr>
            <p:nvPr userDrawn="1"/>
          </p:nvSpPr>
          <p:spPr bwMode="auto">
            <a:xfrm>
              <a:off x="2469" y="1385"/>
              <a:ext cx="87" cy="80"/>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16" name="Freeform 15"/>
            <p:cNvSpPr>
              <a:spLocks/>
            </p:cNvSpPr>
            <p:nvPr userDrawn="1"/>
          </p:nvSpPr>
          <p:spPr bwMode="auto">
            <a:xfrm>
              <a:off x="2440" y="1598"/>
              <a:ext cx="116" cy="53"/>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17" name="Freeform 16"/>
            <p:cNvSpPr>
              <a:spLocks/>
            </p:cNvSpPr>
            <p:nvPr userDrawn="1"/>
          </p:nvSpPr>
          <p:spPr bwMode="auto">
            <a:xfrm>
              <a:off x="2729" y="932"/>
              <a:ext cx="87" cy="53"/>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18" name="Freeform 17"/>
            <p:cNvSpPr>
              <a:spLocks/>
            </p:cNvSpPr>
            <p:nvPr userDrawn="1"/>
          </p:nvSpPr>
          <p:spPr bwMode="auto">
            <a:xfrm>
              <a:off x="2932" y="852"/>
              <a:ext cx="87" cy="107"/>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19" name="Freeform 18"/>
            <p:cNvSpPr>
              <a:spLocks noEditPoints="1"/>
            </p:cNvSpPr>
            <p:nvPr userDrawn="1"/>
          </p:nvSpPr>
          <p:spPr bwMode="auto">
            <a:xfrm>
              <a:off x="3164" y="666"/>
              <a:ext cx="782" cy="197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20" name="Freeform 19"/>
            <p:cNvSpPr>
              <a:spLocks/>
            </p:cNvSpPr>
            <p:nvPr userDrawn="1"/>
          </p:nvSpPr>
          <p:spPr bwMode="auto">
            <a:xfrm>
              <a:off x="1020" y="346"/>
              <a:ext cx="2202"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21" name="Freeform 20"/>
            <p:cNvSpPr>
              <a:spLocks noEditPoints="1"/>
            </p:cNvSpPr>
            <p:nvPr userDrawn="1"/>
          </p:nvSpPr>
          <p:spPr bwMode="auto">
            <a:xfrm>
              <a:off x="3251" y="2823"/>
              <a:ext cx="695" cy="666"/>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23" name="Freeform 22"/>
            <p:cNvSpPr>
              <a:spLocks/>
            </p:cNvSpPr>
            <p:nvPr userDrawn="1"/>
          </p:nvSpPr>
          <p:spPr bwMode="auto">
            <a:xfrm>
              <a:off x="4062" y="2823"/>
              <a:ext cx="464" cy="666"/>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24" name="Freeform 23"/>
            <p:cNvSpPr>
              <a:spLocks/>
            </p:cNvSpPr>
            <p:nvPr userDrawn="1"/>
          </p:nvSpPr>
          <p:spPr bwMode="auto">
            <a:xfrm>
              <a:off x="1513" y="2584"/>
              <a:ext cx="261" cy="879"/>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25" name="Freeform 24"/>
            <p:cNvSpPr>
              <a:spLocks noEditPoints="1"/>
            </p:cNvSpPr>
            <p:nvPr userDrawn="1"/>
          </p:nvSpPr>
          <p:spPr bwMode="auto">
            <a:xfrm>
              <a:off x="1889" y="2823"/>
              <a:ext cx="724" cy="932"/>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26" name="Freeform 25"/>
            <p:cNvSpPr>
              <a:spLocks/>
            </p:cNvSpPr>
            <p:nvPr userDrawn="1"/>
          </p:nvSpPr>
          <p:spPr bwMode="auto">
            <a:xfrm>
              <a:off x="2700" y="2823"/>
              <a:ext cx="493" cy="666"/>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grpSp>
      <p:sp>
        <p:nvSpPr>
          <p:cNvPr id="3" name="Title 1"/>
          <p:cNvSpPr>
            <a:spLocks noGrp="1"/>
          </p:cNvSpPr>
          <p:nvPr>
            <p:ph type="title"/>
          </p:nvPr>
        </p:nvSpPr>
        <p:spPr>
          <a:xfrm>
            <a:off x="1" y="811227"/>
            <a:ext cx="4571999" cy="2117721"/>
          </a:xfrm>
        </p:spPr>
        <p:txBody>
          <a:bodyPr lIns="216000" tIns="216000" rIns="216000" anchor="b"/>
          <a:lstStyle>
            <a:lvl1pPr>
              <a:defRPr sz="2215" i="0"/>
            </a:lvl1pPr>
          </a:lstStyle>
          <a:p>
            <a:r>
              <a:rPr lang="en-US" smtClean="0"/>
              <a:t>Click to edit Master title style</a:t>
            </a:r>
            <a:endParaRPr lang="en-GB" dirty="0"/>
          </a:p>
        </p:txBody>
      </p:sp>
      <p:sp>
        <p:nvSpPr>
          <p:cNvPr id="22" name="Text Placeholder 21"/>
          <p:cNvSpPr>
            <a:spLocks noGrp="1"/>
          </p:cNvSpPr>
          <p:nvPr>
            <p:ph type="body" sz="quarter" idx="10"/>
          </p:nvPr>
        </p:nvSpPr>
        <p:spPr bwMode="white">
          <a:xfrm>
            <a:off x="1" y="2932045"/>
            <a:ext cx="4572000" cy="1925707"/>
          </a:xfrm>
        </p:spPr>
        <p:txBody>
          <a:bodyPr lIns="216000" tIns="72000" rIns="216000" bIns="216000"/>
          <a:lstStyle>
            <a:lvl1pPr>
              <a:buNone/>
              <a:defRPr sz="1846">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BG Colour">
    <p:bg>
      <p:bgPr>
        <a:solidFill>
          <a:schemeClr val="tx1"/>
        </a:solidFill>
        <a:effectLst/>
      </p:bgPr>
    </p:bg>
    <p:spTree>
      <p:nvGrpSpPr>
        <p:cNvPr id="1" name=""/>
        <p:cNvGrpSpPr/>
        <p:nvPr/>
      </p:nvGrpSpPr>
      <p:grpSpPr>
        <a:xfrm>
          <a:off x="0" y="0"/>
          <a:ext cx="0" cy="0"/>
          <a:chOff x="0" y="0"/>
          <a:chExt cx="0" cy="0"/>
        </a:xfrm>
      </p:grpSpPr>
      <p:pic>
        <p:nvPicPr>
          <p:cNvPr id="7" name="Picture 26" descr="Ipsos MORI Logo - WHITE.png"/>
          <p:cNvPicPr>
            <a:picLocks noChangeAspect="1"/>
          </p:cNvPicPr>
          <p:nvPr userDrawn="1"/>
        </p:nvPicPr>
        <p:blipFill>
          <a:blip r:embed="rId2"/>
          <a:srcRect/>
          <a:stretch>
            <a:fillRect/>
          </a:stretch>
        </p:blipFill>
        <p:spPr bwMode="black">
          <a:xfrm>
            <a:off x="227013" y="6453188"/>
            <a:ext cx="830262" cy="165100"/>
          </a:xfrm>
          <a:prstGeom prst="rect">
            <a:avLst/>
          </a:prstGeom>
          <a:noFill/>
          <a:ln w="9525">
            <a:noFill/>
            <a:miter lim="800000"/>
            <a:headEnd/>
            <a:tailEnd/>
          </a:ln>
        </p:spPr>
      </p:pic>
      <p:sp>
        <p:nvSpPr>
          <p:cNvPr id="8" name="TextBox 7"/>
          <p:cNvSpPr txBox="1"/>
          <p:nvPr userDrawn="1"/>
        </p:nvSpPr>
        <p:spPr>
          <a:xfrm>
            <a:off x="8229600" y="601663"/>
            <a:ext cx="914400" cy="217487"/>
          </a:xfrm>
          <a:prstGeom prst="rect">
            <a:avLst/>
          </a:prstGeom>
          <a:solidFill>
            <a:schemeClr val="tx2"/>
          </a:solidFill>
        </p:spPr>
        <p:txBody>
          <a:bodyPr tIns="0" bIns="0" anchor="ctr"/>
          <a:lstStyle/>
          <a:p>
            <a:pPr algn="ctr" fontAlgn="auto">
              <a:spcBef>
                <a:spcPts val="0"/>
              </a:spcBef>
              <a:spcAft>
                <a:spcPts val="0"/>
              </a:spcAft>
              <a:defRPr/>
            </a:pPr>
            <a:fld id="{75D3CF99-E5A8-4CA2-BA48-E58092F7C723}" type="slidenum">
              <a:rPr lang="en-GB" sz="923" b="1">
                <a:solidFill>
                  <a:schemeClr val="bg1"/>
                </a:solidFill>
                <a:latin typeface="+mn-lt"/>
                <a:cs typeface="+mn-cs"/>
              </a:rPr>
              <a:pPr algn="ctr" fontAlgn="auto">
                <a:spcBef>
                  <a:spcPts val="0"/>
                </a:spcBef>
                <a:spcAft>
                  <a:spcPts val="0"/>
                </a:spcAft>
                <a:defRPr/>
              </a:pPr>
              <a:t>‹#›</a:t>
            </a:fld>
            <a:endParaRPr lang="en-GB" sz="923" b="1" dirty="0">
              <a:solidFill>
                <a:schemeClr val="bg1"/>
              </a:solidFill>
              <a:latin typeface="+mn-lt"/>
              <a:cs typeface="+mn-cs"/>
            </a:endParaRPr>
          </a:p>
        </p:txBody>
      </p:sp>
      <p:grpSp>
        <p:nvGrpSpPr>
          <p:cNvPr id="9" name="Group 36"/>
          <p:cNvGrpSpPr>
            <a:grpSpLocks noChangeAspect="1"/>
          </p:cNvGrpSpPr>
          <p:nvPr userDrawn="1"/>
        </p:nvGrpSpPr>
        <p:grpSpPr bwMode="auto">
          <a:xfrm>
            <a:off x="8693150" y="6454775"/>
            <a:ext cx="225425" cy="223838"/>
            <a:chOff x="1020" y="346"/>
            <a:chExt cx="4114" cy="3756"/>
          </a:xfrm>
        </p:grpSpPr>
        <p:sp>
          <p:nvSpPr>
            <p:cNvPr id="10" name="Freeform 9"/>
            <p:cNvSpPr>
              <a:spLocks/>
            </p:cNvSpPr>
            <p:nvPr userDrawn="1"/>
          </p:nvSpPr>
          <p:spPr bwMode="auto">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11" name="Freeform 10"/>
            <p:cNvSpPr>
              <a:spLocks/>
            </p:cNvSpPr>
            <p:nvPr userDrawn="1"/>
          </p:nvSpPr>
          <p:spPr bwMode="auto">
            <a:xfrm>
              <a:off x="2642" y="1731"/>
              <a:ext cx="87" cy="53"/>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12" name="Freeform 11"/>
            <p:cNvSpPr>
              <a:spLocks/>
            </p:cNvSpPr>
            <p:nvPr userDrawn="1"/>
          </p:nvSpPr>
          <p:spPr bwMode="auto">
            <a:xfrm>
              <a:off x="2816" y="1891"/>
              <a:ext cx="87" cy="53"/>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13" name="Freeform 12"/>
            <p:cNvSpPr>
              <a:spLocks/>
            </p:cNvSpPr>
            <p:nvPr userDrawn="1"/>
          </p:nvSpPr>
          <p:spPr bwMode="auto">
            <a:xfrm>
              <a:off x="2527" y="1225"/>
              <a:ext cx="116" cy="53"/>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14" name="Freeform 13"/>
            <p:cNvSpPr>
              <a:spLocks/>
            </p:cNvSpPr>
            <p:nvPr userDrawn="1"/>
          </p:nvSpPr>
          <p:spPr bwMode="auto">
            <a:xfrm>
              <a:off x="2469" y="1385"/>
              <a:ext cx="87" cy="80"/>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15" name="Freeform 14"/>
            <p:cNvSpPr>
              <a:spLocks/>
            </p:cNvSpPr>
            <p:nvPr userDrawn="1"/>
          </p:nvSpPr>
          <p:spPr bwMode="auto">
            <a:xfrm>
              <a:off x="2440" y="1598"/>
              <a:ext cx="116" cy="53"/>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16" name="Freeform 15"/>
            <p:cNvSpPr>
              <a:spLocks/>
            </p:cNvSpPr>
            <p:nvPr userDrawn="1"/>
          </p:nvSpPr>
          <p:spPr bwMode="auto">
            <a:xfrm>
              <a:off x="2729" y="932"/>
              <a:ext cx="87" cy="53"/>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17" name="Freeform 16"/>
            <p:cNvSpPr>
              <a:spLocks/>
            </p:cNvSpPr>
            <p:nvPr userDrawn="1"/>
          </p:nvSpPr>
          <p:spPr bwMode="auto">
            <a:xfrm>
              <a:off x="2932" y="852"/>
              <a:ext cx="87" cy="107"/>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18" name="Freeform 17"/>
            <p:cNvSpPr>
              <a:spLocks noEditPoints="1"/>
            </p:cNvSpPr>
            <p:nvPr userDrawn="1"/>
          </p:nvSpPr>
          <p:spPr bwMode="auto">
            <a:xfrm>
              <a:off x="3164" y="666"/>
              <a:ext cx="782" cy="197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19" name="Freeform 18"/>
            <p:cNvSpPr>
              <a:spLocks/>
            </p:cNvSpPr>
            <p:nvPr userDrawn="1"/>
          </p:nvSpPr>
          <p:spPr bwMode="auto">
            <a:xfrm>
              <a:off x="1020" y="346"/>
              <a:ext cx="2202"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20" name="Freeform 19"/>
            <p:cNvSpPr>
              <a:spLocks noEditPoints="1"/>
            </p:cNvSpPr>
            <p:nvPr userDrawn="1"/>
          </p:nvSpPr>
          <p:spPr bwMode="auto">
            <a:xfrm>
              <a:off x="3251" y="2823"/>
              <a:ext cx="695" cy="666"/>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21" name="Freeform 20"/>
            <p:cNvSpPr>
              <a:spLocks/>
            </p:cNvSpPr>
            <p:nvPr userDrawn="1"/>
          </p:nvSpPr>
          <p:spPr bwMode="auto">
            <a:xfrm>
              <a:off x="4062" y="2823"/>
              <a:ext cx="464" cy="666"/>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22" name="Freeform 21"/>
            <p:cNvSpPr>
              <a:spLocks/>
            </p:cNvSpPr>
            <p:nvPr userDrawn="1"/>
          </p:nvSpPr>
          <p:spPr bwMode="auto">
            <a:xfrm>
              <a:off x="1513" y="2584"/>
              <a:ext cx="261" cy="879"/>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23" name="Freeform 22"/>
            <p:cNvSpPr>
              <a:spLocks noEditPoints="1"/>
            </p:cNvSpPr>
            <p:nvPr userDrawn="1"/>
          </p:nvSpPr>
          <p:spPr bwMode="auto">
            <a:xfrm>
              <a:off x="1889" y="2823"/>
              <a:ext cx="724" cy="932"/>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24" name="Freeform 23"/>
            <p:cNvSpPr>
              <a:spLocks/>
            </p:cNvSpPr>
            <p:nvPr userDrawn="1"/>
          </p:nvSpPr>
          <p:spPr bwMode="auto">
            <a:xfrm>
              <a:off x="2700" y="2823"/>
              <a:ext cx="493" cy="666"/>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grpSp>
      <p:sp>
        <p:nvSpPr>
          <p:cNvPr id="25" name="Rectangle 24"/>
          <p:cNvSpPr/>
          <p:nvPr userDrawn="1"/>
        </p:nvSpPr>
        <p:spPr bwMode="auto">
          <a:xfrm>
            <a:off x="8229600" y="0"/>
            <a:ext cx="914400" cy="603250"/>
          </a:xfrm>
          <a:prstGeom prst="rect">
            <a:avLst/>
          </a:prstGeom>
          <a:solidFill>
            <a:schemeClr val="bg1"/>
          </a:solidFill>
          <a:ln w="9525" cap="flat" cmpd="sng" algn="ctr">
            <a:noFill/>
            <a:prstDash val="solid"/>
            <a:round/>
            <a:headEnd type="none" w="med" len="med"/>
            <a:tailEnd type="none" w="med" len="med"/>
          </a:ln>
          <a:effectLst/>
        </p:spPr>
        <p:txBody>
          <a:bodyPr lIns="83077" tIns="66462" rIns="83077" bIns="66462"/>
          <a:lstStyle/>
          <a:p>
            <a:pPr marL="159731" indent="-159731" defTabSz="844083">
              <a:buFont typeface="Arial" pitchFamily="34" charset="0"/>
              <a:buChar char="•"/>
              <a:defRPr/>
            </a:pPr>
            <a:endParaRPr lang="en-US" sz="1662" dirty="0">
              <a:solidFill>
                <a:schemeClr val="bg1"/>
              </a:solidFill>
              <a:latin typeface="Arial" charset="0"/>
              <a:cs typeface="+mn-cs"/>
            </a:endParaRPr>
          </a:p>
        </p:txBody>
      </p:sp>
      <p:pic>
        <p:nvPicPr>
          <p:cNvPr id="26" name="Picture 61" descr="DataVisualisationLogo.jpg"/>
          <p:cNvPicPr>
            <a:picLocks noChangeAspect="1"/>
          </p:cNvPicPr>
          <p:nvPr userDrawn="1"/>
        </p:nvPicPr>
        <p:blipFill>
          <a:blip r:embed="rId3"/>
          <a:srcRect/>
          <a:stretch>
            <a:fillRect/>
          </a:stretch>
        </p:blipFill>
        <p:spPr bwMode="auto">
          <a:xfrm>
            <a:off x="8270875" y="231775"/>
            <a:ext cx="831850" cy="139700"/>
          </a:xfrm>
          <a:prstGeom prst="rect">
            <a:avLst/>
          </a:prstGeom>
          <a:noFill/>
          <a:ln w="9525">
            <a:noFill/>
            <a:miter lim="800000"/>
            <a:headEnd/>
            <a:tailEnd/>
          </a:ln>
        </p:spPr>
      </p:pic>
      <p:sp>
        <p:nvSpPr>
          <p:cNvPr id="30" name="Text Placeholder 29"/>
          <p:cNvSpPr>
            <a:spLocks noGrp="1"/>
          </p:cNvSpPr>
          <p:nvPr>
            <p:ph type="body" sz="quarter" idx="10"/>
          </p:nvPr>
        </p:nvSpPr>
        <p:spPr>
          <a:xfrm>
            <a:off x="19630" y="902270"/>
            <a:ext cx="8932984" cy="347663"/>
          </a:xfrm>
        </p:spPr>
        <p:txBody>
          <a:bodyPr lIns="216000" rIns="720000"/>
          <a:lstStyle>
            <a:lvl1pPr>
              <a:buNone/>
              <a:defRPr sz="1846" b="1">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smtClean="0"/>
              <a:t>Click to edit Master text styles</a:t>
            </a:r>
          </a:p>
        </p:txBody>
      </p:sp>
      <p:sp>
        <p:nvSpPr>
          <p:cNvPr id="38" name="Content Placeholder 12"/>
          <p:cNvSpPr>
            <a:spLocks noGrp="1"/>
          </p:cNvSpPr>
          <p:nvPr>
            <p:ph sz="quarter" idx="15"/>
          </p:nvPr>
        </p:nvSpPr>
        <p:spPr>
          <a:xfrm>
            <a:off x="227136" y="1514475"/>
            <a:ext cx="2771042" cy="4700588"/>
          </a:xfrm>
        </p:spPr>
        <p:txBody>
          <a:bodyPr/>
          <a:lstStyle>
            <a:lvl1pPr>
              <a:defRPr>
                <a:solidFill>
                  <a:schemeClr val="bg1"/>
                </a:solidFill>
              </a:defRPr>
            </a:lvl1pPr>
            <a:lvl2pPr>
              <a:defRPr baseline="0">
                <a:solidFill>
                  <a:schemeClr val="bg1"/>
                </a:solidFill>
              </a:defRPr>
            </a:lvl2pPr>
            <a:lvl3pPr>
              <a:defRPr baseline="0">
                <a:solidFill>
                  <a:schemeClr val="bg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39" name="Content Placeholder 14"/>
          <p:cNvSpPr>
            <a:spLocks noGrp="1"/>
          </p:cNvSpPr>
          <p:nvPr>
            <p:ph sz="quarter" idx="12"/>
          </p:nvPr>
        </p:nvSpPr>
        <p:spPr>
          <a:xfrm>
            <a:off x="3219450" y="1514475"/>
            <a:ext cx="2744666" cy="4700588"/>
          </a:xfr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0" name="Content Placeholder 14"/>
          <p:cNvSpPr>
            <a:spLocks noGrp="1"/>
          </p:cNvSpPr>
          <p:nvPr>
            <p:ph sz="quarter" idx="16"/>
          </p:nvPr>
        </p:nvSpPr>
        <p:spPr>
          <a:xfrm>
            <a:off x="6172200" y="1514475"/>
            <a:ext cx="2744666" cy="4700588"/>
          </a:xfr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7" name="Text Placeholder 29"/>
          <p:cNvSpPr>
            <a:spLocks noGrp="1"/>
          </p:cNvSpPr>
          <p:nvPr>
            <p:ph type="body" sz="quarter" idx="17"/>
          </p:nvPr>
        </p:nvSpPr>
        <p:spPr>
          <a:xfrm>
            <a:off x="34405" y="221833"/>
            <a:ext cx="8060448" cy="616227"/>
          </a:xfrm>
        </p:spPr>
        <p:txBody>
          <a:bodyPr lIns="216000" rIns="720000"/>
          <a:lstStyle>
            <a:lvl1pPr marL="0" indent="0">
              <a:buNone/>
              <a:defRPr sz="2215" b="1" baseline="0">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smtClean="0"/>
              <a:t>Click to edit Master text styles</a:t>
            </a: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s Only">
    <p:spTree>
      <p:nvGrpSpPr>
        <p:cNvPr id="1" name=""/>
        <p:cNvGrpSpPr/>
        <p:nvPr/>
      </p:nvGrpSpPr>
      <p:grpSpPr>
        <a:xfrm>
          <a:off x="0" y="0"/>
          <a:ext cx="0" cy="0"/>
          <a:chOff x="0" y="0"/>
          <a:chExt cx="0" cy="0"/>
        </a:xfrm>
      </p:grpSpPr>
      <p:sp>
        <p:nvSpPr>
          <p:cNvPr id="2" name="Title 1"/>
          <p:cNvSpPr>
            <a:spLocks noGrp="1"/>
          </p:cNvSpPr>
          <p:nvPr>
            <p:ph type="title"/>
          </p:nvPr>
        </p:nvSpPr>
        <p:spPr>
          <a:xfrm>
            <a:off x="234005" y="857959"/>
            <a:ext cx="8646971" cy="457048"/>
          </a:xfrm>
        </p:spPr>
        <p:txBody>
          <a:bodyPr/>
          <a:lstStyle>
            <a:lvl1pPr>
              <a:defRPr baseline="0"/>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4001" y="331108"/>
            <a:ext cx="6718167" cy="590215"/>
          </a:xfrm>
        </p:spPr>
        <p:txBody>
          <a:bodyPr anchor="b"/>
          <a:lstStyle>
            <a:lvl1pPr marL="0" indent="0">
              <a:buNone/>
              <a:defRPr sz="1900" b="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6"/>
          </p:nvPr>
        </p:nvSpPr>
        <p:spPr>
          <a:xfrm>
            <a:off x="224599" y="5620970"/>
            <a:ext cx="6718075" cy="424383"/>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smtClean="0"/>
              <a:t>Click to edit Master text styles</a:t>
            </a: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ext O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2378" y="331108"/>
            <a:ext cx="6725791"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47651" y="1851257"/>
            <a:ext cx="7870391"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p:nvPr>
        </p:nvSpPr>
        <p:spPr>
          <a:xfrm>
            <a:off x="234004" y="857959"/>
            <a:ext cx="8654595"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8"/>
            <a:ext cx="6710396"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5" name="Text Placeholder 4"/>
          <p:cNvSpPr>
            <a:spLocks noGrp="1"/>
          </p:cNvSpPr>
          <p:nvPr>
            <p:ph type="body" sz="quarter" idx="14"/>
          </p:nvPr>
        </p:nvSpPr>
        <p:spPr>
          <a:xfrm>
            <a:off x="233365" y="1865607"/>
            <a:ext cx="8288337"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with Bling">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8251825" y="3429000"/>
            <a:ext cx="892175" cy="3429000"/>
            <a:chOff x="12130881" y="3781425"/>
            <a:chExt cx="1310482" cy="3781425"/>
          </a:xfrm>
        </p:grpSpPr>
        <p:sp>
          <p:nvSpPr>
            <p:cNvPr id="5" name="Oval 4"/>
            <p:cNvSpPr>
              <a:spLocks/>
            </p:cNvSpPr>
            <p:nvPr/>
          </p:nvSpPr>
          <p:spPr bwMode="auto">
            <a:xfrm rot="3900000" flipH="1">
              <a:off x="12448525" y="5001119"/>
              <a:ext cx="698513" cy="699546"/>
            </a:xfrm>
            <a:prstGeom prst="ellipse">
              <a:avLst/>
            </a:prstGeom>
            <a:solidFill>
              <a:schemeClr val="accent6"/>
            </a:solidFill>
            <a:ln>
              <a:noFill/>
            </a:ln>
          </p:spPr>
          <p:txBody>
            <a:bodyPr/>
            <a:lstStyle/>
            <a:p>
              <a:pPr fontAlgn="auto">
                <a:spcBef>
                  <a:spcPts val="0"/>
                </a:spcBef>
                <a:spcAft>
                  <a:spcPts val="0"/>
                </a:spcAft>
                <a:defRPr/>
              </a:pPr>
              <a:endParaRPr lang="en-GB" dirty="0">
                <a:latin typeface="+mn-lt"/>
                <a:cs typeface="+mn-cs"/>
              </a:endParaRPr>
            </a:p>
          </p:txBody>
        </p:sp>
        <p:sp>
          <p:nvSpPr>
            <p:cNvPr id="6" name="Oval 5"/>
            <p:cNvSpPr/>
            <p:nvPr/>
          </p:nvSpPr>
          <p:spPr>
            <a:xfrm>
              <a:off x="12613568" y="4367897"/>
              <a:ext cx="410400" cy="4114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Oval 6"/>
            <p:cNvSpPr/>
            <p:nvPr/>
          </p:nvSpPr>
          <p:spPr>
            <a:xfrm>
              <a:off x="12347741" y="4199833"/>
              <a:ext cx="172555" cy="1733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 name="Right Triangle 7"/>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9" name="Picture 9" descr="IPSOS_GAMECHANGERS_blue.png"/>
            <p:cNvPicPr>
              <a:picLocks noChangeAspect="1"/>
            </p:cNvPicPr>
            <p:nvPr/>
          </p:nvPicPr>
          <p:blipFill>
            <a:blip r:embed="rId2"/>
            <a:srcRect l="78888" t="-9671" b="-2"/>
            <a:stretch>
              <a:fillRect/>
            </a:stretch>
          </p:blipFill>
          <p:spPr bwMode="auto">
            <a:xfrm>
              <a:off x="12526963" y="6755928"/>
              <a:ext cx="554656" cy="523425"/>
            </a:xfrm>
            <a:prstGeom prst="rect">
              <a:avLst/>
            </a:prstGeom>
            <a:noFill/>
            <a:ln w="9525">
              <a:noFill/>
              <a:miter lim="800000"/>
              <a:headEnd/>
              <a:tailEnd/>
            </a:ln>
          </p:spPr>
        </p:pic>
        <p:sp>
          <p:nvSpPr>
            <p:cNvPr id="10" name="Oval 24"/>
            <p:cNvSpPr>
              <a:spLocks/>
            </p:cNvSpPr>
            <p:nvPr/>
          </p:nvSpPr>
          <p:spPr bwMode="auto">
            <a:xfrm rot="3900000" flipH="1">
              <a:off x="12429978" y="5491320"/>
              <a:ext cx="763902" cy="754332"/>
            </a:xfrm>
            <a:custGeom>
              <a:avLst/>
              <a:gdLst>
                <a:gd name="T0" fmla="*/ 763902 w 763902"/>
                <a:gd name="T1" fmla="*/ 138227 h 754332"/>
                <a:gd name="T2" fmla="*/ 443365 w 763902"/>
                <a:gd name="T3" fmla="*/ 0 h 754332"/>
                <a:gd name="T4" fmla="*/ 0 w 763902"/>
                <a:gd name="T5" fmla="*/ 442881 h 754332"/>
                <a:gd name="T6" fmla="*/ 128444 w 763902"/>
                <a:gd name="T7" fmla="*/ 754332 h 754332"/>
                <a:gd name="T8" fmla="*/ 763902 w 763902"/>
                <a:gd name="T9" fmla="*/ 138227 h 754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lnTo>
                    <a:pt x="763902" y="138227"/>
                  </a:lnTo>
                  <a:close/>
                </a:path>
              </a:pathLst>
            </a:custGeom>
            <a:solidFill>
              <a:schemeClr val="tx2"/>
            </a:solidFill>
            <a:ln w="9525">
              <a:noFill/>
              <a:round/>
              <a:headEnd/>
              <a:tailEnd/>
            </a:ln>
          </p:spPr>
          <p:txBody>
            <a:bodyPr/>
            <a:lstStyle/>
            <a:p>
              <a:endParaRPr lang="en-US"/>
            </a:p>
          </p:txBody>
        </p:sp>
      </p:grpSp>
      <p:sp>
        <p:nvSpPr>
          <p:cNvPr id="2" name="Title 1"/>
          <p:cNvSpPr>
            <a:spLocks noGrp="1"/>
          </p:cNvSpPr>
          <p:nvPr>
            <p:ph type="title"/>
          </p:nvPr>
        </p:nvSpPr>
        <p:spPr>
          <a:xfrm>
            <a:off x="234004" y="857959"/>
            <a:ext cx="8654595" cy="457048"/>
          </a:xfrm>
        </p:spPr>
        <p:txBody>
          <a:bodyPr/>
          <a:lstStyle/>
          <a:p>
            <a:r>
              <a:rPr lang="en-US" smtClean="0"/>
              <a:t>Click to edit Master title style</a:t>
            </a:r>
            <a:endParaRPr lang="en-GB" dirty="0"/>
          </a:p>
        </p:txBody>
      </p:sp>
      <p:sp>
        <p:nvSpPr>
          <p:cNvPr id="11" name="Text Placeholder 7"/>
          <p:cNvSpPr>
            <a:spLocks noGrp="1"/>
          </p:cNvSpPr>
          <p:nvPr>
            <p:ph type="body" sz="quarter" idx="13"/>
          </p:nvPr>
        </p:nvSpPr>
        <p:spPr>
          <a:xfrm>
            <a:off x="234000" y="331108"/>
            <a:ext cx="7887670"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Text &amp; Bling">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8251825" y="3429000"/>
            <a:ext cx="892175" cy="3429000"/>
            <a:chOff x="12130881" y="3781425"/>
            <a:chExt cx="1310482" cy="3781425"/>
          </a:xfrm>
        </p:grpSpPr>
        <p:sp>
          <p:nvSpPr>
            <p:cNvPr id="6" name="Oval 5"/>
            <p:cNvSpPr>
              <a:spLocks/>
            </p:cNvSpPr>
            <p:nvPr/>
          </p:nvSpPr>
          <p:spPr bwMode="auto">
            <a:xfrm rot="3900000" flipH="1">
              <a:off x="12448525" y="5001119"/>
              <a:ext cx="698513" cy="699546"/>
            </a:xfrm>
            <a:prstGeom prst="ellipse">
              <a:avLst/>
            </a:prstGeom>
            <a:solidFill>
              <a:schemeClr val="accent6"/>
            </a:solidFill>
            <a:ln>
              <a:noFill/>
            </a:ln>
          </p:spPr>
          <p:txBody>
            <a:bodyPr/>
            <a:lstStyle/>
            <a:p>
              <a:pPr fontAlgn="auto">
                <a:spcBef>
                  <a:spcPts val="0"/>
                </a:spcBef>
                <a:spcAft>
                  <a:spcPts val="0"/>
                </a:spcAft>
                <a:defRPr/>
              </a:pPr>
              <a:endParaRPr lang="en-GB" dirty="0">
                <a:latin typeface="+mn-lt"/>
                <a:cs typeface="+mn-cs"/>
              </a:endParaRPr>
            </a:p>
          </p:txBody>
        </p:sp>
        <p:sp>
          <p:nvSpPr>
            <p:cNvPr id="7" name="Oval 6"/>
            <p:cNvSpPr/>
            <p:nvPr/>
          </p:nvSpPr>
          <p:spPr>
            <a:xfrm>
              <a:off x="12613568" y="4367897"/>
              <a:ext cx="410400" cy="4114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 name="Oval 8"/>
            <p:cNvSpPr/>
            <p:nvPr/>
          </p:nvSpPr>
          <p:spPr>
            <a:xfrm>
              <a:off x="12347741" y="4199833"/>
              <a:ext cx="172555" cy="1733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 name="Right Triangle 9"/>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12" name="Picture 9" descr="IPSOS_GAMECHANGERS_blue.png"/>
            <p:cNvPicPr>
              <a:picLocks noChangeAspect="1"/>
            </p:cNvPicPr>
            <p:nvPr/>
          </p:nvPicPr>
          <p:blipFill>
            <a:blip r:embed="rId2"/>
            <a:srcRect l="78888" t="-9671" b="-2"/>
            <a:stretch>
              <a:fillRect/>
            </a:stretch>
          </p:blipFill>
          <p:spPr bwMode="auto">
            <a:xfrm>
              <a:off x="12526963" y="6755928"/>
              <a:ext cx="554656" cy="523425"/>
            </a:xfrm>
            <a:prstGeom prst="rect">
              <a:avLst/>
            </a:prstGeom>
            <a:noFill/>
            <a:ln w="9525">
              <a:noFill/>
              <a:miter lim="800000"/>
              <a:headEnd/>
              <a:tailEnd/>
            </a:ln>
          </p:spPr>
        </p:pic>
        <p:sp>
          <p:nvSpPr>
            <p:cNvPr id="13" name="Oval 24"/>
            <p:cNvSpPr>
              <a:spLocks/>
            </p:cNvSpPr>
            <p:nvPr/>
          </p:nvSpPr>
          <p:spPr bwMode="auto">
            <a:xfrm rot="3900000" flipH="1">
              <a:off x="12429978" y="5491320"/>
              <a:ext cx="763902" cy="754332"/>
            </a:xfrm>
            <a:custGeom>
              <a:avLst/>
              <a:gdLst>
                <a:gd name="T0" fmla="*/ 763902 w 763902"/>
                <a:gd name="T1" fmla="*/ 138227 h 754332"/>
                <a:gd name="T2" fmla="*/ 443365 w 763902"/>
                <a:gd name="T3" fmla="*/ 0 h 754332"/>
                <a:gd name="T4" fmla="*/ 0 w 763902"/>
                <a:gd name="T5" fmla="*/ 442881 h 754332"/>
                <a:gd name="T6" fmla="*/ 128444 w 763902"/>
                <a:gd name="T7" fmla="*/ 754332 h 754332"/>
                <a:gd name="T8" fmla="*/ 763902 w 763902"/>
                <a:gd name="T9" fmla="*/ 138227 h 754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lnTo>
                    <a:pt x="763902" y="138227"/>
                  </a:lnTo>
                  <a:close/>
                </a:path>
              </a:pathLst>
            </a:custGeom>
            <a:solidFill>
              <a:schemeClr val="tx2"/>
            </a:solidFill>
            <a:ln w="9525">
              <a:noFill/>
              <a:round/>
              <a:headEnd/>
              <a:tailEnd/>
            </a:ln>
          </p:spPr>
          <p:txBody>
            <a:bodyPr/>
            <a:lstStyle/>
            <a:p>
              <a:endParaRPr lang="en-US"/>
            </a:p>
          </p:txBody>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2378" y="331108"/>
            <a:ext cx="6725791"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47651" y="1851257"/>
            <a:ext cx="7870391"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p:nvPr>
        </p:nvSpPr>
        <p:spPr>
          <a:xfrm>
            <a:off x="234005" y="857959"/>
            <a:ext cx="8646971" cy="457048"/>
          </a:xfrm>
        </p:spPr>
        <p:txBody>
          <a:bodyPr/>
          <a:lstStyle>
            <a:lvl1pPr>
              <a:defRPr baseline="0"/>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4001" y="324112"/>
            <a:ext cx="6718167" cy="590215"/>
          </a:xfrm>
        </p:spPr>
        <p:txBody>
          <a:bodyPr anchor="b">
            <a:normAutofit/>
          </a:bodyPr>
          <a:lstStyle>
            <a:lvl1pPr marL="0" indent="0">
              <a:buNone/>
              <a:defRPr sz="1900" b="0" baseline="0">
                <a:solidFill>
                  <a:schemeClr val="bg2"/>
                </a:solidFill>
              </a:defRPr>
            </a:lvl1pPr>
          </a:lstStyle>
          <a:p>
            <a:pPr lvl="0"/>
            <a:r>
              <a:rPr lang="en-US" smtClean="0"/>
              <a:t>Click to edit Master text styles</a:t>
            </a:r>
          </a:p>
        </p:txBody>
      </p:sp>
      <p:sp>
        <p:nvSpPr>
          <p:cNvPr id="5" name="Content Placeholder 2"/>
          <p:cNvSpPr>
            <a:spLocks noGrp="1"/>
          </p:cNvSpPr>
          <p:nvPr>
            <p:ph idx="12"/>
          </p:nvPr>
        </p:nvSpPr>
        <p:spPr>
          <a:xfrm>
            <a:off x="947456" y="1653119"/>
            <a:ext cx="1941711" cy="771705"/>
          </a:xfrm>
          <a:prstGeom prst="rect">
            <a:avLst/>
          </a:prstGeom>
          <a:solidFill>
            <a:schemeClr val="accent6"/>
          </a:solidFill>
        </p:spPr>
        <p:txBody>
          <a:bodyPr lIns="90000" tIns="90000" rIns="90000" bIns="90000" anchor="ct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smtClean="0"/>
              <a:t>Click to edit Master text styles</a:t>
            </a:r>
          </a:p>
        </p:txBody>
      </p:sp>
      <p:sp>
        <p:nvSpPr>
          <p:cNvPr id="10" name="Picture Placeholder 8"/>
          <p:cNvSpPr>
            <a:spLocks noGrp="1"/>
          </p:cNvSpPr>
          <p:nvPr>
            <p:ph type="pic" sz="quarter" idx="15"/>
          </p:nvPr>
        </p:nvSpPr>
        <p:spPr>
          <a:xfrm>
            <a:off x="262929" y="1653119"/>
            <a:ext cx="684522" cy="771705"/>
          </a:xfrm>
          <a:solidFill>
            <a:schemeClr val="bg1">
              <a:lumMod val="85000"/>
            </a:schemeClr>
          </a:solidFill>
        </p:spPr>
        <p:txBody>
          <a:bodyPr>
            <a:normAutofit/>
          </a:bodyPr>
          <a:lstStyle>
            <a:lvl1pPr marL="0" indent="0">
              <a:buNone/>
              <a:defRPr sz="1050" baseline="0"/>
            </a:lvl1pPr>
          </a:lstStyle>
          <a:p>
            <a:pPr lvl="0"/>
            <a:r>
              <a:rPr lang="en-US" noProof="0" smtClean="0"/>
              <a:t>Click icon to add picture</a:t>
            </a:r>
            <a:endParaRPr lang="en-GB" noProof="0" dirty="0"/>
          </a:p>
        </p:txBody>
      </p:sp>
      <p:sp>
        <p:nvSpPr>
          <p:cNvPr id="11" name="Picture Placeholder 8"/>
          <p:cNvSpPr>
            <a:spLocks noGrp="1"/>
          </p:cNvSpPr>
          <p:nvPr>
            <p:ph type="pic" sz="quarter" idx="18"/>
          </p:nvPr>
        </p:nvSpPr>
        <p:spPr>
          <a:xfrm>
            <a:off x="3196468" y="1653119"/>
            <a:ext cx="684522" cy="771705"/>
          </a:xfrm>
          <a:solidFill>
            <a:schemeClr val="bg1">
              <a:lumMod val="85000"/>
            </a:schemeClr>
          </a:solidFill>
        </p:spPr>
        <p:txBody>
          <a:bodyPr>
            <a:normAutofit/>
          </a:bodyPr>
          <a:lstStyle>
            <a:lvl1pPr marL="0" indent="0">
              <a:buNone/>
              <a:defRPr sz="1050" baseline="0"/>
            </a:lvl1pPr>
          </a:lstStyle>
          <a:p>
            <a:pPr lvl="0"/>
            <a:r>
              <a:rPr lang="en-US" noProof="0" smtClean="0"/>
              <a:t>Click icon to add picture</a:t>
            </a:r>
            <a:endParaRPr lang="en-GB" noProof="0" dirty="0"/>
          </a:p>
        </p:txBody>
      </p:sp>
      <p:sp>
        <p:nvSpPr>
          <p:cNvPr id="12" name="Picture Placeholder 8"/>
          <p:cNvSpPr>
            <a:spLocks noGrp="1"/>
          </p:cNvSpPr>
          <p:nvPr>
            <p:ph type="pic" sz="quarter" idx="19"/>
          </p:nvPr>
        </p:nvSpPr>
        <p:spPr>
          <a:xfrm>
            <a:off x="6147915" y="1653119"/>
            <a:ext cx="684522" cy="771705"/>
          </a:xfrm>
          <a:solidFill>
            <a:schemeClr val="bg1">
              <a:lumMod val="85000"/>
            </a:schemeClr>
          </a:solidFill>
        </p:spPr>
        <p:txBody>
          <a:bodyPr>
            <a:normAutofit/>
          </a:bodyPr>
          <a:lstStyle>
            <a:lvl1pPr marL="0" indent="0">
              <a:buNone/>
              <a:defRPr sz="1050" baseline="0"/>
            </a:lvl1pPr>
          </a:lstStyle>
          <a:p>
            <a:pPr lvl="0"/>
            <a:r>
              <a:rPr lang="en-US" noProof="0" smtClean="0"/>
              <a:t>Click icon to add picture</a:t>
            </a:r>
            <a:endParaRPr lang="en-GB" noProof="0" dirty="0"/>
          </a:p>
        </p:txBody>
      </p:sp>
      <p:sp>
        <p:nvSpPr>
          <p:cNvPr id="4" name="Text Placeholder 3"/>
          <p:cNvSpPr>
            <a:spLocks noGrp="1"/>
          </p:cNvSpPr>
          <p:nvPr>
            <p:ph type="body" sz="quarter" idx="20"/>
          </p:nvPr>
        </p:nvSpPr>
        <p:spPr>
          <a:xfrm>
            <a:off x="263528" y="2557381"/>
            <a:ext cx="2625725" cy="1263651"/>
          </a:xfrm>
        </p:spPr>
        <p:txBody>
          <a:bodyPr/>
          <a:lstStyle>
            <a:lvl3pPr>
              <a:defRPr baseline="0"/>
            </a:lvl3pPr>
            <a:lvl4pPr>
              <a:defRPr baseline="0"/>
            </a:lvl4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13" name="Text Placeholder 3"/>
          <p:cNvSpPr>
            <a:spLocks noGrp="1"/>
          </p:cNvSpPr>
          <p:nvPr>
            <p:ph type="body" sz="quarter" idx="21"/>
          </p:nvPr>
        </p:nvSpPr>
        <p:spPr>
          <a:xfrm>
            <a:off x="3196476" y="2557381"/>
            <a:ext cx="2625725" cy="1263651"/>
          </a:xfrm>
        </p:spPr>
        <p:txBody>
          <a:bodyPr/>
          <a:lstStyle>
            <a:lvl3pPr>
              <a:defRPr baseline="0"/>
            </a:lvl3pPr>
            <a:lvl4pPr>
              <a:defRPr baseline="0"/>
            </a:lvl4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14" name="Text Placeholder 3"/>
          <p:cNvSpPr>
            <a:spLocks noGrp="1"/>
          </p:cNvSpPr>
          <p:nvPr>
            <p:ph type="body" sz="quarter" idx="22"/>
          </p:nvPr>
        </p:nvSpPr>
        <p:spPr>
          <a:xfrm>
            <a:off x="6143726" y="2557381"/>
            <a:ext cx="2625725" cy="1263651"/>
          </a:xfrm>
        </p:spPr>
        <p:txBody>
          <a:bodyPr/>
          <a:lstStyle>
            <a:lvl3pPr>
              <a:defRPr baseline="0"/>
            </a:lvl3pPr>
            <a:lvl4pPr>
              <a:defRPr baseline="0"/>
            </a:lvl4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24" name="Content Placeholder 2"/>
          <p:cNvSpPr>
            <a:spLocks noGrp="1"/>
          </p:cNvSpPr>
          <p:nvPr>
            <p:ph idx="23"/>
          </p:nvPr>
        </p:nvSpPr>
        <p:spPr>
          <a:xfrm>
            <a:off x="3880994" y="1653119"/>
            <a:ext cx="1941711" cy="771705"/>
          </a:xfrm>
          <a:prstGeom prst="rect">
            <a:avLst/>
          </a:prstGeom>
          <a:solidFill>
            <a:schemeClr val="accent6"/>
          </a:solidFill>
        </p:spPr>
        <p:txBody>
          <a:bodyPr lIns="90000" tIns="90000" rIns="90000" bIns="90000" anchor="ct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smtClean="0"/>
              <a:t>Click to edit Master text styles</a:t>
            </a:r>
          </a:p>
        </p:txBody>
      </p:sp>
      <p:sp>
        <p:nvSpPr>
          <p:cNvPr id="25" name="Content Placeholder 2"/>
          <p:cNvSpPr>
            <a:spLocks noGrp="1"/>
          </p:cNvSpPr>
          <p:nvPr>
            <p:ph idx="24"/>
          </p:nvPr>
        </p:nvSpPr>
        <p:spPr>
          <a:xfrm>
            <a:off x="6832437" y="1653119"/>
            <a:ext cx="1941711" cy="771705"/>
          </a:xfrm>
          <a:prstGeom prst="rect">
            <a:avLst/>
          </a:prstGeom>
          <a:solidFill>
            <a:schemeClr val="accent6"/>
          </a:solidFill>
        </p:spPr>
        <p:txBody>
          <a:bodyPr lIns="90000" tIns="90000" rIns="90000" bIns="90000" anchor="ct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1846" b="1"/>
            </a:lvl1pPr>
          </a:lstStyle>
          <a:p>
            <a:r>
              <a:rPr lang="en-US"/>
              <a:t>Click to edit Master title style</a:t>
            </a:r>
            <a:endParaRPr lang="sr-Latn-R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r>
              <a:rPr lang="en-US" noProof="0"/>
              <a:t>Click icon to add picture</a:t>
            </a:r>
            <a:endParaRPr lang="sr-Latn-RS" noProof="0"/>
          </a:p>
        </p:txBody>
      </p:sp>
      <p:sp>
        <p:nvSpPr>
          <p:cNvPr id="4" name="Text Placeholder 3"/>
          <p:cNvSpPr>
            <a:spLocks noGrp="1"/>
          </p:cNvSpPr>
          <p:nvPr>
            <p:ph type="body" sz="half" idx="2"/>
          </p:nvPr>
        </p:nvSpPr>
        <p:spPr>
          <a:xfrm>
            <a:off x="1792288" y="5367353"/>
            <a:ext cx="5486400" cy="8048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prstClr val="black">
                    <a:tint val="75000"/>
                  </a:prstClr>
                </a:solidFill>
              </a:defRPr>
            </a:lvl1pPr>
          </a:lstStyle>
          <a:p>
            <a:pPr>
              <a:defRPr/>
            </a:pPr>
            <a:fld id="{EF99529E-52B8-4587-9628-F3BF5BA96759}" type="datetimeFigureOut">
              <a:rPr lang="sr-Latn-RS"/>
              <a:pPr>
                <a:defRPr/>
              </a:pPr>
              <a:t>8.12.2016</a:t>
            </a:fld>
            <a:endParaRPr lang="sr-Latn-RS"/>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sr-Latn-RS"/>
          </a:p>
        </p:txBody>
      </p:sp>
      <p:sp>
        <p:nvSpPr>
          <p:cNvPr id="7" name="Slide Number Placeholder 6"/>
          <p:cNvSpPr>
            <a:spLocks noGrp="1"/>
          </p:cNvSpPr>
          <p:nvPr>
            <p:ph type="sldNum" sz="quarter" idx="12"/>
          </p:nvPr>
        </p:nvSpPr>
        <p:spPr/>
        <p:txBody>
          <a:bodyPr/>
          <a:lstStyle>
            <a:lvl1pPr>
              <a:defRPr>
                <a:solidFill>
                  <a:prstClr val="black">
                    <a:tint val="75000"/>
                  </a:prstClr>
                </a:solidFill>
              </a:defRPr>
            </a:lvl1pPr>
          </a:lstStyle>
          <a:p>
            <a:pPr>
              <a:defRPr/>
            </a:pPr>
            <a:fld id="{3C7201B4-AD83-4A8B-BDA2-48CD55D084AE}" type="slidenum">
              <a:rPr lang="sr-Latn-RS"/>
              <a:pPr>
                <a:defRPr/>
              </a:pPr>
              <a:t>‹#›</a:t>
            </a:fld>
            <a:endParaRPr lang="sr-Latn-R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000162" cy="6858000"/>
          </a:xfrm>
        </p:spPr>
        <p:txBody>
          <a:bodyPr/>
          <a:lstStyle/>
          <a:p>
            <a:pPr lvl="0"/>
            <a:r>
              <a:rPr lang="en-US" noProof="0"/>
              <a:t>Click icon to add picture</a:t>
            </a:r>
            <a:endParaRPr lang="en-GB" noProof="0"/>
          </a:p>
        </p:txBody>
      </p:sp>
      <p:sp>
        <p:nvSpPr>
          <p:cNvPr id="2" name="Title 1"/>
          <p:cNvSpPr>
            <a:spLocks noGrp="1"/>
          </p:cNvSpPr>
          <p:nvPr>
            <p:ph type="ctrTitle"/>
          </p:nvPr>
        </p:nvSpPr>
        <p:spPr>
          <a:xfrm>
            <a:off x="4769532" y="2696295"/>
            <a:ext cx="4078999" cy="1024896"/>
          </a:xfrm>
        </p:spPr>
        <p:txBody>
          <a:bodyPr anchor="ctr"/>
          <a:lstStyle>
            <a:lvl1pPr>
              <a:defRPr sz="3700" baseline="0"/>
            </a:lvl1pPr>
          </a:lstStyle>
          <a:p>
            <a:r>
              <a:rPr lang="en-US" smtClean="0"/>
              <a:t>Click to edit Master title style</a:t>
            </a:r>
            <a:endParaRPr lang="en-US" dirty="0"/>
          </a:p>
        </p:txBody>
      </p:sp>
      <p:sp>
        <p:nvSpPr>
          <p:cNvPr id="3" name="Subtitle 2"/>
          <p:cNvSpPr>
            <a:spLocks noGrp="1"/>
          </p:cNvSpPr>
          <p:nvPr>
            <p:ph type="subTitle" idx="1"/>
          </p:nvPr>
        </p:nvSpPr>
        <p:spPr>
          <a:xfrm>
            <a:off x="4769532" y="3819109"/>
            <a:ext cx="4078999" cy="1776400"/>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20" name="Text Placeholder 19"/>
          <p:cNvSpPr>
            <a:spLocks noGrp="1"/>
          </p:cNvSpPr>
          <p:nvPr>
            <p:ph type="body" sz="quarter" idx="13"/>
          </p:nvPr>
        </p:nvSpPr>
        <p:spPr>
          <a:xfrm>
            <a:off x="4769532" y="1852085"/>
            <a:ext cx="4078999" cy="849939"/>
          </a:xfrm>
        </p:spPr>
        <p:txBody>
          <a:bodyPr anchor="b">
            <a:normAutofit/>
          </a:bodyPr>
          <a:lstStyle>
            <a:lvl1pPr>
              <a:defRPr sz="2200" b="0" cap="none" baseline="0">
                <a:solidFill>
                  <a:schemeClr val="tx1"/>
                </a:solidFill>
              </a:defRPr>
            </a:lvl1pPr>
          </a:lstStyle>
          <a:p>
            <a:pPr lvl="0"/>
            <a:r>
              <a:rPr lang="en-US" smtClean="0"/>
              <a:t>Click to edit Master text styles</a:t>
            </a:r>
          </a:p>
        </p:txBody>
      </p:sp>
      <p:sp>
        <p:nvSpPr>
          <p:cNvPr id="7" name="Picture Placeholder 6"/>
          <p:cNvSpPr>
            <a:spLocks noGrp="1"/>
          </p:cNvSpPr>
          <p:nvPr>
            <p:ph type="pic" sz="quarter" idx="15"/>
          </p:nvPr>
        </p:nvSpPr>
        <p:spPr>
          <a:xfrm>
            <a:off x="7823711" y="790497"/>
            <a:ext cx="1024825" cy="962871"/>
          </a:xfrm>
          <a:noFill/>
        </p:spPr>
        <p:txBody>
          <a:bodyPr/>
          <a:lstStyle>
            <a:lvl1pPr algn="ctr">
              <a:defRPr sz="1400"/>
            </a:lvl1pPr>
          </a:lstStyle>
          <a:p>
            <a:pPr lvl="0"/>
            <a:r>
              <a:rPr lang="en-US" noProof="0" smtClean="0"/>
              <a:t>Click icon to add picture</a:t>
            </a:r>
            <a:endParaRPr lang="en-GB" noProof="0" dirty="0"/>
          </a:p>
        </p:txBody>
      </p:sp>
      <p:sp>
        <p:nvSpPr>
          <p:cNvPr id="8" name="Footer Placeholder 4"/>
          <p:cNvSpPr>
            <a:spLocks noGrp="1"/>
          </p:cNvSpPr>
          <p:nvPr>
            <p:ph type="ftr" sz="quarter" idx="16"/>
          </p:nvPr>
        </p:nvSpPr>
        <p:spPr>
          <a:xfrm>
            <a:off x="4443413" y="5375275"/>
            <a:ext cx="4443412" cy="347663"/>
          </a:xfrm>
          <a:prstGeom prst="rect">
            <a:avLst/>
          </a:prstGeom>
        </p:spPr>
        <p:txBody>
          <a:bodyPr lIns="62195" tIns="31098" rIns="62195" bIns="31098"/>
          <a:lstStyle>
            <a:lvl1pPr algn="l" fontAlgn="auto">
              <a:spcBef>
                <a:spcPts val="0"/>
              </a:spcBef>
              <a:spcAft>
                <a:spcPts val="0"/>
              </a:spcAft>
              <a:defRPr sz="800">
                <a:solidFill>
                  <a:schemeClr val="bg2"/>
                </a:solidFill>
                <a:latin typeface="+mn-lt"/>
                <a:cs typeface="+mn-cs"/>
              </a:defRPr>
            </a:lvl1pPr>
          </a:lstStyle>
          <a:p>
            <a:pPr>
              <a:defRPr/>
            </a:pPr>
            <a:r>
              <a:rPr lang="en-GB"/>
              <a:t>© 2015 Ipsos.  All rights reserved. Contains Ipsos' Confidential and Proprietary information  and may not be disclosed or reproduced without the prior written consent of Ipsos.</a:t>
            </a:r>
            <a:endParaRPr lang="en-US" dirty="0"/>
          </a:p>
        </p:txBody>
      </p:sp>
    </p:spTree>
  </p:cSld>
  <p:clrMapOvr>
    <a:masterClrMapping/>
  </p:clrMapOvr>
  <p:hf hdr="0"/>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571460" cy="6858000"/>
          </a:xfrm>
        </p:spPr>
        <p:txBody>
          <a:bodyPr/>
          <a:lstStyle/>
          <a:p>
            <a:pPr lvl="0"/>
            <a:r>
              <a:rPr lang="en-US" noProof="0"/>
              <a:t>Click icon to add picture</a:t>
            </a:r>
            <a:endParaRPr lang="en-GB" noProof="0"/>
          </a:p>
        </p:txBody>
      </p:sp>
      <p:sp>
        <p:nvSpPr>
          <p:cNvPr id="3" name="Subtitle 2"/>
          <p:cNvSpPr>
            <a:spLocks noGrp="1"/>
          </p:cNvSpPr>
          <p:nvPr>
            <p:ph type="subTitle" idx="1"/>
          </p:nvPr>
        </p:nvSpPr>
        <p:spPr>
          <a:xfrm>
            <a:off x="4786381" y="1497147"/>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11952"/>
            <a:ext cx="4419600" cy="6895352"/>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pPr lvl="0"/>
            <a:r>
              <a:rPr lang="en-US" noProof="0"/>
              <a:t>Click icon to add picture</a:t>
            </a:r>
            <a:endParaRPr lang="en-GB" noProof="0"/>
          </a:p>
        </p:txBody>
      </p:sp>
      <p:sp>
        <p:nvSpPr>
          <p:cNvPr id="3" name="Subtitle 2"/>
          <p:cNvSpPr>
            <a:spLocks noGrp="1"/>
          </p:cNvSpPr>
          <p:nvPr>
            <p:ph type="subTitle" idx="1"/>
          </p:nvPr>
        </p:nvSpPr>
        <p:spPr>
          <a:xfrm>
            <a:off x="4786381" y="1497147"/>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86381" y="1497147"/>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6" name="Picture Placeholder 5"/>
          <p:cNvSpPr>
            <a:spLocks noGrp="1"/>
          </p:cNvSpPr>
          <p:nvPr>
            <p:ph type="pic" sz="quarter" idx="15"/>
          </p:nvPr>
        </p:nvSpPr>
        <p:spPr>
          <a:xfrm>
            <a:off x="0" y="-11953"/>
            <a:ext cx="4392706"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pPr lvl="0"/>
            <a:r>
              <a:rPr lang="en-US" noProof="0"/>
              <a:t>Click icon to add picture</a:t>
            </a:r>
            <a:endParaRPr lang="en-GB" noProof="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4" name="Rectangle 3"/>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fontAlgn="auto">
              <a:spcBef>
                <a:spcPts val="0"/>
              </a:spcBef>
              <a:spcAft>
                <a:spcPts val="0"/>
              </a:spcAft>
              <a:defRPr/>
            </a:pPr>
            <a:endParaRPr lang="en-GB"/>
          </a:p>
        </p:txBody>
      </p:sp>
      <p:sp>
        <p:nvSpPr>
          <p:cNvPr id="5" name="Rectangle 4"/>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fontAlgn="auto">
              <a:spcBef>
                <a:spcPts val="0"/>
              </a:spcBef>
              <a:spcAft>
                <a:spcPts val="0"/>
              </a:spcAft>
              <a:defRPr/>
            </a:pPr>
            <a:endParaRPr lang="en-GB"/>
          </a:p>
        </p:txBody>
      </p:sp>
      <p:sp>
        <p:nvSpPr>
          <p:cNvPr id="6" name="Rectangle 5"/>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fontAlgn="auto">
              <a:spcBef>
                <a:spcPts val="0"/>
              </a:spcBef>
              <a:spcAft>
                <a:spcPts val="0"/>
              </a:spcAft>
              <a:defRPr/>
            </a:pPr>
            <a:endParaRPr lang="en-GB"/>
          </a:p>
        </p:txBody>
      </p:sp>
      <p:sp>
        <p:nvSpPr>
          <p:cNvPr id="7" name="TextBox 6"/>
          <p:cNvSpPr txBox="1">
            <a:spLocks noChangeArrowheads="1"/>
          </p:cNvSpPr>
          <p:nvPr/>
        </p:nvSpPr>
        <p:spPr bwMode="auto">
          <a:xfrm>
            <a:off x="247650" y="6211888"/>
            <a:ext cx="560388"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marL="31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813"/>
              </a:spcBef>
              <a:defRPr/>
            </a:pPr>
            <a:fld id="{2712BEE1-1CF7-4AE8-9F24-61433CDDDF51}" type="slidenum">
              <a:rPr lang="en-GB" altLang="en-US" sz="700" smtClean="0">
                <a:solidFill>
                  <a:schemeClr val="bg2"/>
                </a:solidFill>
                <a:cs typeface="Arial" charset="0"/>
              </a:rPr>
              <a:pPr>
                <a:spcBef>
                  <a:spcPts val="813"/>
                </a:spcBef>
                <a:defRPr/>
              </a:pPr>
              <a:t>‹#›</a:t>
            </a:fld>
            <a:endParaRPr lang="en-GB" altLang="en-US" sz="700" smtClean="0">
              <a:solidFill>
                <a:schemeClr val="bg2"/>
              </a:solidFill>
              <a:cs typeface="Arial" charset="0"/>
            </a:endParaRPr>
          </a:p>
        </p:txBody>
      </p:sp>
      <p:sp>
        <p:nvSpPr>
          <p:cNvPr id="8" name="Rectangle 7"/>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fontAlgn="auto">
              <a:spcBef>
                <a:spcPts val="0"/>
              </a:spcBef>
              <a:spcAft>
                <a:spcPts val="0"/>
              </a:spcAft>
              <a:defRPr/>
            </a:pPr>
            <a:endParaRPr lang="en-GB"/>
          </a:p>
        </p:txBody>
      </p:sp>
      <p:sp>
        <p:nvSpPr>
          <p:cNvPr id="9" name="TextBox 8"/>
          <p:cNvSpPr txBox="1">
            <a:spLocks noChangeArrowheads="1"/>
          </p:cNvSpPr>
          <p:nvPr/>
        </p:nvSpPr>
        <p:spPr bwMode="auto">
          <a:xfrm>
            <a:off x="247650" y="6211888"/>
            <a:ext cx="560388"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marL="31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813"/>
              </a:spcBef>
              <a:defRPr/>
            </a:pPr>
            <a:fld id="{417E7FD5-6CF8-4AF6-8D58-00F5307317A6}" type="slidenum">
              <a:rPr lang="en-GB" altLang="en-US" sz="700" smtClean="0">
                <a:solidFill>
                  <a:schemeClr val="bg2"/>
                </a:solidFill>
                <a:cs typeface="Arial" charset="0"/>
              </a:rPr>
              <a:pPr>
                <a:spcBef>
                  <a:spcPts val="813"/>
                </a:spcBef>
                <a:defRPr/>
              </a:pPr>
              <a:t>‹#›</a:t>
            </a:fld>
            <a:endParaRPr lang="en-GB" altLang="en-US" sz="700" smtClean="0">
              <a:solidFill>
                <a:schemeClr val="bg2"/>
              </a:solidFill>
              <a:cs typeface="Arial" charset="0"/>
            </a:endParaRPr>
          </a:p>
        </p:txBody>
      </p:sp>
      <p:sp>
        <p:nvSpPr>
          <p:cNvPr id="10" name="Rectangle 9"/>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fontAlgn="auto">
              <a:spcBef>
                <a:spcPts val="0"/>
              </a:spcBef>
              <a:spcAft>
                <a:spcPts val="0"/>
              </a:spcAft>
              <a:defRPr/>
            </a:pPr>
            <a:endParaRPr lang="en-GB"/>
          </a:p>
        </p:txBody>
      </p:sp>
      <p:sp>
        <p:nvSpPr>
          <p:cNvPr id="11" name="TextBox 10"/>
          <p:cNvSpPr txBox="1">
            <a:spLocks noChangeArrowheads="1"/>
          </p:cNvSpPr>
          <p:nvPr/>
        </p:nvSpPr>
        <p:spPr bwMode="auto">
          <a:xfrm>
            <a:off x="247650" y="6211888"/>
            <a:ext cx="560388"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marL="31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813"/>
              </a:spcBef>
              <a:defRPr/>
            </a:pPr>
            <a:fld id="{4BB1F77B-02D4-4BF3-B165-380E620F0289}" type="slidenum">
              <a:rPr lang="en-GB" altLang="en-US" sz="700" smtClean="0">
                <a:solidFill>
                  <a:schemeClr val="bg2"/>
                </a:solidFill>
                <a:cs typeface="Arial" charset="0"/>
              </a:rPr>
              <a:pPr>
                <a:spcBef>
                  <a:spcPts val="813"/>
                </a:spcBef>
                <a:defRPr/>
              </a:pPr>
              <a:t>‹#›</a:t>
            </a:fld>
            <a:endParaRPr lang="en-GB" altLang="en-US" sz="700" smtClean="0">
              <a:solidFill>
                <a:schemeClr val="bg2"/>
              </a:solidFill>
              <a:cs typeface="Arial" charset="0"/>
            </a:endParaRPr>
          </a:p>
        </p:txBody>
      </p:sp>
      <p:sp>
        <p:nvSpPr>
          <p:cNvPr id="12" name="Rectangle 11"/>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fontAlgn="auto">
              <a:spcBef>
                <a:spcPts val="0"/>
              </a:spcBef>
              <a:spcAft>
                <a:spcPts val="0"/>
              </a:spcAft>
              <a:defRPr/>
            </a:pPr>
            <a:endParaRPr lang="en-GB"/>
          </a:p>
        </p:txBody>
      </p:sp>
      <p:sp>
        <p:nvSpPr>
          <p:cNvPr id="13" name="TextBox 14"/>
          <p:cNvSpPr txBox="1">
            <a:spLocks noChangeArrowheads="1"/>
          </p:cNvSpPr>
          <p:nvPr/>
        </p:nvSpPr>
        <p:spPr bwMode="auto">
          <a:xfrm>
            <a:off x="247650" y="6211888"/>
            <a:ext cx="560388"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marL="31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813"/>
              </a:spcBef>
              <a:defRPr/>
            </a:pPr>
            <a:fld id="{4C8DA324-3031-4986-A783-7B5E3A1E6189}" type="slidenum">
              <a:rPr lang="en-GB" altLang="en-US" sz="700" smtClean="0">
                <a:solidFill>
                  <a:schemeClr val="bg2"/>
                </a:solidFill>
                <a:cs typeface="Arial" charset="0"/>
              </a:rPr>
              <a:pPr>
                <a:spcBef>
                  <a:spcPts val="813"/>
                </a:spcBef>
                <a:defRPr/>
              </a:pPr>
              <a:t>‹#›</a:t>
            </a:fld>
            <a:endParaRPr lang="en-GB" altLang="en-US" sz="700" smtClean="0">
              <a:solidFill>
                <a:schemeClr val="bg2"/>
              </a:solidFill>
              <a:cs typeface="Arial" charset="0"/>
            </a:endParaRPr>
          </a:p>
        </p:txBody>
      </p:sp>
      <p:sp>
        <p:nvSpPr>
          <p:cNvPr id="14" name="Rectangle 13"/>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fontAlgn="auto">
              <a:spcBef>
                <a:spcPts val="0"/>
              </a:spcBef>
              <a:spcAft>
                <a:spcPts val="0"/>
              </a:spcAft>
              <a:defRPr/>
            </a:pPr>
            <a:endParaRPr lang="en-GB"/>
          </a:p>
        </p:txBody>
      </p:sp>
      <p:sp>
        <p:nvSpPr>
          <p:cNvPr id="15" name="TextBox 16"/>
          <p:cNvSpPr txBox="1">
            <a:spLocks noChangeArrowheads="1"/>
          </p:cNvSpPr>
          <p:nvPr/>
        </p:nvSpPr>
        <p:spPr bwMode="auto">
          <a:xfrm>
            <a:off x="247650" y="6211888"/>
            <a:ext cx="560388"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marL="31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813"/>
              </a:spcBef>
              <a:defRPr/>
            </a:pPr>
            <a:fld id="{740A8958-46A2-4AB6-AD01-564C352F9C31}" type="slidenum">
              <a:rPr lang="en-GB" altLang="en-US" sz="700" smtClean="0">
                <a:solidFill>
                  <a:schemeClr val="bg2"/>
                </a:solidFill>
                <a:cs typeface="Arial" charset="0"/>
              </a:rPr>
              <a:pPr>
                <a:spcBef>
                  <a:spcPts val="813"/>
                </a:spcBef>
                <a:defRPr/>
              </a:pPr>
              <a:t>‹#›</a:t>
            </a:fld>
            <a:endParaRPr lang="en-GB" altLang="en-US" sz="700" smtClean="0">
              <a:solidFill>
                <a:schemeClr val="bg2"/>
              </a:solidFill>
              <a:cs typeface="Arial" charset="0"/>
            </a:endParaRPr>
          </a:p>
        </p:txBody>
      </p:sp>
      <p:sp>
        <p:nvSpPr>
          <p:cNvPr id="16" name="Rectangle 15"/>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fontAlgn="auto">
              <a:spcBef>
                <a:spcPts val="0"/>
              </a:spcBef>
              <a:spcAft>
                <a:spcPts val="0"/>
              </a:spcAft>
              <a:defRPr/>
            </a:pPr>
            <a:endParaRPr lang="en-GB"/>
          </a:p>
        </p:txBody>
      </p:sp>
      <p:sp>
        <p:nvSpPr>
          <p:cNvPr id="17" name="TextBox 18"/>
          <p:cNvSpPr txBox="1">
            <a:spLocks noChangeArrowheads="1"/>
          </p:cNvSpPr>
          <p:nvPr/>
        </p:nvSpPr>
        <p:spPr bwMode="auto">
          <a:xfrm>
            <a:off x="247650" y="6211888"/>
            <a:ext cx="560388"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marL="31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813"/>
              </a:spcBef>
              <a:defRPr/>
            </a:pPr>
            <a:fld id="{B6FDB0DA-C8E6-4559-94F8-BE6069D13C77}" type="slidenum">
              <a:rPr lang="en-GB" altLang="en-US" sz="700" smtClean="0">
                <a:solidFill>
                  <a:schemeClr val="bg2"/>
                </a:solidFill>
                <a:cs typeface="Arial" charset="0"/>
              </a:rPr>
              <a:pPr>
                <a:spcBef>
                  <a:spcPts val="813"/>
                </a:spcBef>
                <a:defRPr/>
              </a:pPr>
              <a:t>‹#›</a:t>
            </a:fld>
            <a:endParaRPr lang="en-GB" altLang="en-US" sz="700" smtClean="0">
              <a:solidFill>
                <a:schemeClr val="bg2"/>
              </a:solidFill>
              <a:cs typeface="Arial" charset="0"/>
            </a:endParaRPr>
          </a:p>
        </p:txBody>
      </p:sp>
      <p:sp>
        <p:nvSpPr>
          <p:cNvPr id="19" name="Rectangle 18"/>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fontAlgn="auto">
              <a:spcBef>
                <a:spcPts val="0"/>
              </a:spcBef>
              <a:spcAft>
                <a:spcPts val="0"/>
              </a:spcAft>
              <a:defRPr/>
            </a:pPr>
            <a:endParaRPr lang="en-GB"/>
          </a:p>
        </p:txBody>
      </p:sp>
      <p:sp>
        <p:nvSpPr>
          <p:cNvPr id="20" name="TextBox 20"/>
          <p:cNvSpPr txBox="1">
            <a:spLocks noChangeArrowheads="1"/>
          </p:cNvSpPr>
          <p:nvPr/>
        </p:nvSpPr>
        <p:spPr bwMode="auto">
          <a:xfrm>
            <a:off x="247650" y="6211888"/>
            <a:ext cx="560388"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marL="31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813"/>
              </a:spcBef>
              <a:defRPr/>
            </a:pPr>
            <a:fld id="{1B5482E2-F927-4286-88A1-6AE3EA453EF7}" type="slidenum">
              <a:rPr lang="en-GB" altLang="en-US" sz="700" smtClean="0">
                <a:solidFill>
                  <a:schemeClr val="bg2"/>
                </a:solidFill>
                <a:cs typeface="Arial" charset="0"/>
              </a:rPr>
              <a:pPr>
                <a:spcBef>
                  <a:spcPts val="813"/>
                </a:spcBef>
                <a:defRPr/>
              </a:pPr>
              <a:t>‹#›</a:t>
            </a:fld>
            <a:endParaRPr lang="en-GB" altLang="en-US" sz="700" smtClean="0">
              <a:solidFill>
                <a:schemeClr val="bg2"/>
              </a:solidFill>
              <a:cs typeface="Arial" charset="0"/>
            </a:endParaRPr>
          </a:p>
        </p:txBody>
      </p:sp>
      <p:sp>
        <p:nvSpPr>
          <p:cNvPr id="21" name="Rectangle 20"/>
          <p:cNvSpPr/>
          <p:nvPr userDrawn="1"/>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fontAlgn="auto">
              <a:spcBef>
                <a:spcPts val="0"/>
              </a:spcBef>
              <a:spcAft>
                <a:spcPts val="0"/>
              </a:spcAft>
              <a:defRPr/>
            </a:pPr>
            <a:endParaRPr lang="en-GB"/>
          </a:p>
        </p:txBody>
      </p:sp>
      <p:sp>
        <p:nvSpPr>
          <p:cNvPr id="22" name="TextBox 22"/>
          <p:cNvSpPr txBox="1">
            <a:spLocks noChangeArrowheads="1"/>
          </p:cNvSpPr>
          <p:nvPr userDrawn="1"/>
        </p:nvSpPr>
        <p:spPr bwMode="auto">
          <a:xfrm>
            <a:off x="247650" y="6211888"/>
            <a:ext cx="560388"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marL="31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813"/>
              </a:spcBef>
              <a:defRPr/>
            </a:pPr>
            <a:fld id="{56D2B8C6-9FFD-4EE7-9FAC-3FD9189D9132}" type="slidenum">
              <a:rPr lang="en-GB" altLang="en-US" sz="700" smtClean="0">
                <a:solidFill>
                  <a:schemeClr val="bg2"/>
                </a:solidFill>
                <a:cs typeface="Arial" charset="0"/>
              </a:rPr>
              <a:pPr>
                <a:spcBef>
                  <a:spcPts val="813"/>
                </a:spcBef>
                <a:defRPr/>
              </a:pPr>
              <a:t>‹#›</a:t>
            </a:fld>
            <a:endParaRPr lang="en-GB" altLang="en-US" sz="700" smtClean="0">
              <a:solidFill>
                <a:schemeClr val="bg2"/>
              </a:solidFill>
              <a:cs typeface="Arial" charset="0"/>
            </a:endParaRPr>
          </a:p>
        </p:txBody>
      </p:sp>
      <p:sp>
        <p:nvSpPr>
          <p:cNvPr id="18" name="Picture Placeholder 17"/>
          <p:cNvSpPr>
            <a:spLocks noGrp="1"/>
          </p:cNvSpPr>
          <p:nvPr>
            <p:ph type="pic" sz="quarter" idx="14"/>
          </p:nvPr>
        </p:nvSpPr>
        <p:spPr>
          <a:xfrm>
            <a:off x="0" y="0"/>
            <a:ext cx="6438166" cy="6858000"/>
          </a:xfrm>
        </p:spPr>
        <p:txBody>
          <a:bodyPr/>
          <a:lstStyle/>
          <a:p>
            <a:pPr lvl="0"/>
            <a:r>
              <a:rPr lang="en-US" noProof="0"/>
              <a:t>Click icon to add picture</a:t>
            </a:r>
            <a:endParaRPr lang="en-GB" noProof="0"/>
          </a:p>
        </p:txBody>
      </p:sp>
      <p:sp>
        <p:nvSpPr>
          <p:cNvPr id="2" name="Title 1"/>
          <p:cNvSpPr>
            <a:spLocks noGrp="1"/>
          </p:cNvSpPr>
          <p:nvPr>
            <p:ph type="ctrTitle"/>
          </p:nvPr>
        </p:nvSpPr>
        <p:spPr>
          <a:xfrm>
            <a:off x="6741106" y="2786190"/>
            <a:ext cx="2145875" cy="1121846"/>
          </a:xfrm>
        </p:spPr>
        <p:txBody>
          <a:bodyPr anchor="ctr"/>
          <a:lstStyle>
            <a:lvl1pPr>
              <a:defRPr sz="2700" cap="all" baseline="0"/>
            </a:lvl1pPr>
          </a:lstStyle>
          <a:p>
            <a:r>
              <a:rPr lang="en-US" smtClean="0"/>
              <a:t>Click to edit Master title style</a:t>
            </a:r>
            <a:endParaRPr lang="en-US"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5" name="Rectangle 4"/>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fontAlgn="auto">
              <a:spcBef>
                <a:spcPts val="0"/>
              </a:spcBef>
              <a:spcAft>
                <a:spcPts val="0"/>
              </a:spcAft>
              <a:defRPr/>
            </a:pPr>
            <a:endParaRPr lang="en-GB"/>
          </a:p>
        </p:txBody>
      </p:sp>
      <p:sp>
        <p:nvSpPr>
          <p:cNvPr id="6" name="Rectangle 5"/>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fontAlgn="auto">
              <a:spcBef>
                <a:spcPts val="0"/>
              </a:spcBef>
              <a:spcAft>
                <a:spcPts val="0"/>
              </a:spcAft>
              <a:defRPr/>
            </a:pPr>
            <a:endParaRPr lang="en-GB"/>
          </a:p>
        </p:txBody>
      </p:sp>
      <p:sp>
        <p:nvSpPr>
          <p:cNvPr id="7" name="Rectangle 6"/>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fontAlgn="auto">
              <a:spcBef>
                <a:spcPts val="0"/>
              </a:spcBef>
              <a:spcAft>
                <a:spcPts val="0"/>
              </a:spcAft>
              <a:defRPr/>
            </a:pPr>
            <a:endParaRPr lang="en-GB"/>
          </a:p>
        </p:txBody>
      </p:sp>
      <p:sp>
        <p:nvSpPr>
          <p:cNvPr id="8" name="TextBox 7"/>
          <p:cNvSpPr txBox="1">
            <a:spLocks noChangeArrowheads="1"/>
          </p:cNvSpPr>
          <p:nvPr/>
        </p:nvSpPr>
        <p:spPr bwMode="auto">
          <a:xfrm>
            <a:off x="247650" y="6211888"/>
            <a:ext cx="560388"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marL="31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813"/>
              </a:spcBef>
              <a:defRPr/>
            </a:pPr>
            <a:fld id="{5BDCEED4-222E-4002-868B-8F99A9CC979B}" type="slidenum">
              <a:rPr lang="en-GB" altLang="en-US" sz="700" smtClean="0">
                <a:solidFill>
                  <a:schemeClr val="bg2"/>
                </a:solidFill>
                <a:cs typeface="Arial" charset="0"/>
              </a:rPr>
              <a:pPr>
                <a:spcBef>
                  <a:spcPts val="813"/>
                </a:spcBef>
                <a:defRPr/>
              </a:pPr>
              <a:t>‹#›</a:t>
            </a:fld>
            <a:endParaRPr lang="en-GB" altLang="en-US" sz="700" smtClean="0">
              <a:solidFill>
                <a:schemeClr val="bg2"/>
              </a:solidFill>
              <a:cs typeface="Arial" charset="0"/>
            </a:endParaRPr>
          </a:p>
        </p:txBody>
      </p:sp>
      <p:sp>
        <p:nvSpPr>
          <p:cNvPr id="9" name="Rectangle 8"/>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fontAlgn="auto">
              <a:spcBef>
                <a:spcPts val="0"/>
              </a:spcBef>
              <a:spcAft>
                <a:spcPts val="0"/>
              </a:spcAft>
              <a:defRPr/>
            </a:pPr>
            <a:endParaRPr lang="en-GB"/>
          </a:p>
        </p:txBody>
      </p:sp>
      <p:sp>
        <p:nvSpPr>
          <p:cNvPr id="10" name="TextBox 9"/>
          <p:cNvSpPr txBox="1">
            <a:spLocks noChangeArrowheads="1"/>
          </p:cNvSpPr>
          <p:nvPr/>
        </p:nvSpPr>
        <p:spPr bwMode="auto">
          <a:xfrm>
            <a:off x="247650" y="6211888"/>
            <a:ext cx="560388"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marL="31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813"/>
              </a:spcBef>
              <a:defRPr/>
            </a:pPr>
            <a:fld id="{93C17BBB-8E87-4B9D-8E80-CC7066FD7918}" type="slidenum">
              <a:rPr lang="en-GB" altLang="en-US" sz="700" smtClean="0">
                <a:solidFill>
                  <a:schemeClr val="bg2"/>
                </a:solidFill>
                <a:cs typeface="Arial" charset="0"/>
              </a:rPr>
              <a:pPr>
                <a:spcBef>
                  <a:spcPts val="813"/>
                </a:spcBef>
                <a:defRPr/>
              </a:pPr>
              <a:t>‹#›</a:t>
            </a:fld>
            <a:endParaRPr lang="en-GB" altLang="en-US" sz="700" smtClean="0">
              <a:solidFill>
                <a:schemeClr val="bg2"/>
              </a:solidFill>
              <a:cs typeface="Arial" charset="0"/>
            </a:endParaRPr>
          </a:p>
        </p:txBody>
      </p:sp>
      <p:sp>
        <p:nvSpPr>
          <p:cNvPr id="11" name="Rectangle 10"/>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fontAlgn="auto">
              <a:spcBef>
                <a:spcPts val="0"/>
              </a:spcBef>
              <a:spcAft>
                <a:spcPts val="0"/>
              </a:spcAft>
              <a:defRPr/>
            </a:pPr>
            <a:endParaRPr lang="en-GB"/>
          </a:p>
        </p:txBody>
      </p:sp>
      <p:sp>
        <p:nvSpPr>
          <p:cNvPr id="12" name="TextBox 11"/>
          <p:cNvSpPr txBox="1">
            <a:spLocks noChangeArrowheads="1"/>
          </p:cNvSpPr>
          <p:nvPr/>
        </p:nvSpPr>
        <p:spPr bwMode="auto">
          <a:xfrm>
            <a:off x="247650" y="6211888"/>
            <a:ext cx="560388"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marL="31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813"/>
              </a:spcBef>
              <a:defRPr/>
            </a:pPr>
            <a:fld id="{9A4C13B9-D36D-4F3F-A11A-78A3E8D44E68}" type="slidenum">
              <a:rPr lang="en-GB" altLang="en-US" sz="700" smtClean="0">
                <a:solidFill>
                  <a:schemeClr val="bg2"/>
                </a:solidFill>
                <a:cs typeface="Arial" charset="0"/>
              </a:rPr>
              <a:pPr>
                <a:spcBef>
                  <a:spcPts val="813"/>
                </a:spcBef>
                <a:defRPr/>
              </a:pPr>
              <a:t>‹#›</a:t>
            </a:fld>
            <a:endParaRPr lang="en-GB" altLang="en-US" sz="700" smtClean="0">
              <a:solidFill>
                <a:schemeClr val="bg2"/>
              </a:solidFill>
              <a:cs typeface="Arial" charset="0"/>
            </a:endParaRPr>
          </a:p>
        </p:txBody>
      </p:sp>
      <p:sp>
        <p:nvSpPr>
          <p:cNvPr id="13" name="Rectangle 12"/>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fontAlgn="auto">
              <a:spcBef>
                <a:spcPts val="0"/>
              </a:spcBef>
              <a:spcAft>
                <a:spcPts val="0"/>
              </a:spcAft>
              <a:defRPr/>
            </a:pPr>
            <a:endParaRPr lang="en-GB"/>
          </a:p>
        </p:txBody>
      </p:sp>
      <p:sp>
        <p:nvSpPr>
          <p:cNvPr id="14" name="TextBox 14"/>
          <p:cNvSpPr txBox="1">
            <a:spLocks noChangeArrowheads="1"/>
          </p:cNvSpPr>
          <p:nvPr/>
        </p:nvSpPr>
        <p:spPr bwMode="auto">
          <a:xfrm>
            <a:off x="247650" y="6211888"/>
            <a:ext cx="560388"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marL="31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813"/>
              </a:spcBef>
              <a:defRPr/>
            </a:pPr>
            <a:fld id="{80E39AF8-D7B4-48CE-A884-7955D52CFC08}" type="slidenum">
              <a:rPr lang="en-GB" altLang="en-US" sz="700" smtClean="0">
                <a:solidFill>
                  <a:schemeClr val="bg2"/>
                </a:solidFill>
                <a:cs typeface="Arial" charset="0"/>
              </a:rPr>
              <a:pPr>
                <a:spcBef>
                  <a:spcPts val="813"/>
                </a:spcBef>
                <a:defRPr/>
              </a:pPr>
              <a:t>‹#›</a:t>
            </a:fld>
            <a:endParaRPr lang="en-GB" altLang="en-US" sz="700" smtClean="0">
              <a:solidFill>
                <a:schemeClr val="bg2"/>
              </a:solidFill>
              <a:cs typeface="Arial" charset="0"/>
            </a:endParaRPr>
          </a:p>
        </p:txBody>
      </p:sp>
      <p:sp>
        <p:nvSpPr>
          <p:cNvPr id="15" name="Rectangle 14"/>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fontAlgn="auto">
              <a:spcBef>
                <a:spcPts val="0"/>
              </a:spcBef>
              <a:spcAft>
                <a:spcPts val="0"/>
              </a:spcAft>
              <a:defRPr/>
            </a:pPr>
            <a:endParaRPr lang="en-GB"/>
          </a:p>
        </p:txBody>
      </p:sp>
      <p:sp>
        <p:nvSpPr>
          <p:cNvPr id="16" name="TextBox 16"/>
          <p:cNvSpPr txBox="1">
            <a:spLocks noChangeArrowheads="1"/>
          </p:cNvSpPr>
          <p:nvPr/>
        </p:nvSpPr>
        <p:spPr bwMode="auto">
          <a:xfrm>
            <a:off x="247650" y="6211888"/>
            <a:ext cx="560388"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marL="31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813"/>
              </a:spcBef>
              <a:defRPr/>
            </a:pPr>
            <a:fld id="{B4130910-DA4A-4FD9-AC1C-C8966FFC61A1}" type="slidenum">
              <a:rPr lang="en-GB" altLang="en-US" sz="700" smtClean="0">
                <a:solidFill>
                  <a:schemeClr val="bg2"/>
                </a:solidFill>
                <a:cs typeface="Arial" charset="0"/>
              </a:rPr>
              <a:pPr>
                <a:spcBef>
                  <a:spcPts val="813"/>
                </a:spcBef>
                <a:defRPr/>
              </a:pPr>
              <a:t>‹#›</a:t>
            </a:fld>
            <a:endParaRPr lang="en-GB" altLang="en-US" sz="700" smtClean="0">
              <a:solidFill>
                <a:schemeClr val="bg2"/>
              </a:solidFill>
              <a:cs typeface="Arial" charset="0"/>
            </a:endParaRPr>
          </a:p>
        </p:txBody>
      </p:sp>
      <p:sp>
        <p:nvSpPr>
          <p:cNvPr id="17" name="Rectangle 16"/>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fontAlgn="auto">
              <a:spcBef>
                <a:spcPts val="0"/>
              </a:spcBef>
              <a:spcAft>
                <a:spcPts val="0"/>
              </a:spcAft>
              <a:defRPr/>
            </a:pPr>
            <a:endParaRPr lang="en-GB"/>
          </a:p>
        </p:txBody>
      </p:sp>
      <p:sp>
        <p:nvSpPr>
          <p:cNvPr id="18" name="TextBox 18"/>
          <p:cNvSpPr txBox="1">
            <a:spLocks noChangeArrowheads="1"/>
          </p:cNvSpPr>
          <p:nvPr/>
        </p:nvSpPr>
        <p:spPr bwMode="auto">
          <a:xfrm>
            <a:off x="247650" y="6211888"/>
            <a:ext cx="560388"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marL="31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813"/>
              </a:spcBef>
              <a:defRPr/>
            </a:pPr>
            <a:fld id="{82614BBA-96FE-4632-B053-8CD1B50FD397}" type="slidenum">
              <a:rPr lang="en-GB" altLang="en-US" sz="700" smtClean="0">
                <a:solidFill>
                  <a:schemeClr val="bg2"/>
                </a:solidFill>
                <a:cs typeface="Arial" charset="0"/>
              </a:rPr>
              <a:pPr>
                <a:spcBef>
                  <a:spcPts val="813"/>
                </a:spcBef>
                <a:defRPr/>
              </a:pPr>
              <a:t>‹#›</a:t>
            </a:fld>
            <a:endParaRPr lang="en-GB" altLang="en-US" sz="700" smtClean="0">
              <a:solidFill>
                <a:schemeClr val="bg2"/>
              </a:solidFill>
              <a:cs typeface="Arial" charset="0"/>
            </a:endParaRPr>
          </a:p>
        </p:txBody>
      </p:sp>
      <p:sp>
        <p:nvSpPr>
          <p:cNvPr id="19" name="Rectangle 18"/>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fontAlgn="auto">
              <a:spcBef>
                <a:spcPts val="0"/>
              </a:spcBef>
              <a:spcAft>
                <a:spcPts val="0"/>
              </a:spcAft>
              <a:defRPr/>
            </a:pPr>
            <a:endParaRPr lang="en-GB"/>
          </a:p>
        </p:txBody>
      </p:sp>
      <p:sp>
        <p:nvSpPr>
          <p:cNvPr id="20" name="TextBox 20"/>
          <p:cNvSpPr txBox="1">
            <a:spLocks noChangeArrowheads="1"/>
          </p:cNvSpPr>
          <p:nvPr/>
        </p:nvSpPr>
        <p:spPr bwMode="auto">
          <a:xfrm>
            <a:off x="247650" y="6211888"/>
            <a:ext cx="560388"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marL="31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813"/>
              </a:spcBef>
              <a:defRPr/>
            </a:pPr>
            <a:fld id="{57D1BD06-2CAD-459D-A3FD-81DB02AC51DE}" type="slidenum">
              <a:rPr lang="en-GB" altLang="en-US" sz="700" smtClean="0">
                <a:solidFill>
                  <a:schemeClr val="bg2"/>
                </a:solidFill>
                <a:cs typeface="Arial" charset="0"/>
              </a:rPr>
              <a:pPr>
                <a:spcBef>
                  <a:spcPts val="813"/>
                </a:spcBef>
                <a:defRPr/>
              </a:pPr>
              <a:t>‹#›</a:t>
            </a:fld>
            <a:endParaRPr lang="en-GB" altLang="en-US" sz="700" smtClean="0">
              <a:solidFill>
                <a:schemeClr val="bg2"/>
              </a:solidFill>
              <a:cs typeface="Arial" charset="0"/>
            </a:endParaRPr>
          </a:p>
        </p:txBody>
      </p:sp>
      <p:sp>
        <p:nvSpPr>
          <p:cNvPr id="21" name="Rectangle 20"/>
          <p:cNvSpPr/>
          <p:nvPr userDrawn="1"/>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fontAlgn="auto">
              <a:spcBef>
                <a:spcPts val="0"/>
              </a:spcBef>
              <a:spcAft>
                <a:spcPts val="0"/>
              </a:spcAft>
              <a:defRPr/>
            </a:pPr>
            <a:endParaRPr lang="en-GB"/>
          </a:p>
        </p:txBody>
      </p:sp>
      <p:sp>
        <p:nvSpPr>
          <p:cNvPr id="22" name="TextBox 22"/>
          <p:cNvSpPr txBox="1">
            <a:spLocks noChangeArrowheads="1"/>
          </p:cNvSpPr>
          <p:nvPr userDrawn="1"/>
        </p:nvSpPr>
        <p:spPr bwMode="auto">
          <a:xfrm>
            <a:off x="247650" y="6211888"/>
            <a:ext cx="560388"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marL="31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813"/>
              </a:spcBef>
              <a:defRPr/>
            </a:pPr>
            <a:fld id="{AE24BD6C-2F7D-4316-B5DF-BA464D3B666F}" type="slidenum">
              <a:rPr lang="en-GB" altLang="en-US" sz="700" smtClean="0">
                <a:solidFill>
                  <a:schemeClr val="bg2"/>
                </a:solidFill>
                <a:cs typeface="Arial" charset="0"/>
              </a:rPr>
              <a:pPr>
                <a:spcBef>
                  <a:spcPts val="813"/>
                </a:spcBef>
                <a:defRPr/>
              </a:pPr>
              <a:t>‹#›</a:t>
            </a:fld>
            <a:endParaRPr lang="en-GB" altLang="en-US" sz="700" smtClean="0">
              <a:solidFill>
                <a:schemeClr val="bg2"/>
              </a:solidFill>
              <a:cs typeface="Arial" charset="0"/>
            </a:endParaRPr>
          </a:p>
        </p:txBody>
      </p:sp>
      <p:sp>
        <p:nvSpPr>
          <p:cNvPr id="2" name="Title 1"/>
          <p:cNvSpPr>
            <a:spLocks noGrp="1"/>
          </p:cNvSpPr>
          <p:nvPr>
            <p:ph type="ctrTitle"/>
          </p:nvPr>
        </p:nvSpPr>
        <p:spPr>
          <a:xfrm>
            <a:off x="6741106" y="2786190"/>
            <a:ext cx="2145875" cy="1121846"/>
          </a:xfrm>
        </p:spPr>
        <p:txBody>
          <a:bodyPr anchor="ctr"/>
          <a:lstStyle>
            <a:lvl1pPr>
              <a:defRPr sz="2700" cap="all" baseline="0"/>
            </a:lvl1pPr>
          </a:lstStyle>
          <a:p>
            <a:r>
              <a:rPr lang="en-US" smtClean="0"/>
              <a:t>Click to edit Master title style</a:t>
            </a:r>
            <a:endParaRPr lang="en-US" dirty="0"/>
          </a:p>
        </p:txBody>
      </p:sp>
      <p:sp>
        <p:nvSpPr>
          <p:cNvPr id="4" name="Picture Placeholder 3"/>
          <p:cNvSpPr>
            <a:spLocks noGrp="1"/>
          </p:cNvSpPr>
          <p:nvPr>
            <p:ph type="pic" sz="quarter" idx="10"/>
          </p:nvPr>
        </p:nvSpPr>
        <p:spPr>
          <a:xfrm>
            <a:off x="0" y="0"/>
            <a:ext cx="6340288" cy="68580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pPr lvl="0"/>
            <a:r>
              <a:rPr lang="en-US" noProof="0"/>
              <a:t>Click icon to add picture</a:t>
            </a:r>
            <a:endParaRPr lang="en-GB" noProof="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Sub Title Slide">
    <p:spTree>
      <p:nvGrpSpPr>
        <p:cNvPr id="1" name=""/>
        <p:cNvGrpSpPr/>
        <p:nvPr/>
      </p:nvGrpSpPr>
      <p:grpSpPr>
        <a:xfrm>
          <a:off x="0" y="0"/>
          <a:ext cx="0" cy="0"/>
          <a:chOff x="0" y="0"/>
          <a:chExt cx="0" cy="0"/>
        </a:xfrm>
      </p:grpSpPr>
      <p:sp>
        <p:nvSpPr>
          <p:cNvPr id="6" name="Oval 5"/>
          <p:cNvSpPr/>
          <p:nvPr/>
        </p:nvSpPr>
        <p:spPr>
          <a:xfrm>
            <a:off x="7165975" y="1230313"/>
            <a:ext cx="1081088" cy="14414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fontAlgn="auto">
              <a:spcBef>
                <a:spcPts val="0"/>
              </a:spcBef>
              <a:spcAft>
                <a:spcPts val="0"/>
              </a:spcAft>
              <a:defRPr/>
            </a:pPr>
            <a:endParaRPr lang="en-ZA" dirty="0">
              <a:solidFill>
                <a:srgbClr val="FFFFFF"/>
              </a:solidFill>
            </a:endParaRPr>
          </a:p>
        </p:txBody>
      </p:sp>
      <p:sp>
        <p:nvSpPr>
          <p:cNvPr id="8" name="Oval 7"/>
          <p:cNvSpPr/>
          <p:nvPr/>
        </p:nvSpPr>
        <p:spPr>
          <a:xfrm>
            <a:off x="5384800" y="3983038"/>
            <a:ext cx="1385888" cy="1846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fontAlgn="auto">
              <a:spcBef>
                <a:spcPts val="0"/>
              </a:spcBef>
              <a:spcAft>
                <a:spcPts val="0"/>
              </a:spcAft>
              <a:defRPr/>
            </a:pPr>
            <a:endParaRPr lang="en-ZA" dirty="0">
              <a:solidFill>
                <a:srgbClr val="FFFFFF"/>
              </a:solidFill>
            </a:endParaRPr>
          </a:p>
        </p:txBody>
      </p:sp>
      <p:sp>
        <p:nvSpPr>
          <p:cNvPr id="9" name="Oval 8"/>
          <p:cNvSpPr/>
          <p:nvPr/>
        </p:nvSpPr>
        <p:spPr>
          <a:xfrm>
            <a:off x="5246688" y="4130675"/>
            <a:ext cx="381000" cy="5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fontAlgn="auto">
              <a:spcBef>
                <a:spcPts val="0"/>
              </a:spcBef>
              <a:spcAft>
                <a:spcPts val="0"/>
              </a:spcAft>
              <a:defRPr/>
            </a:pPr>
            <a:endParaRPr lang="en-ZA" dirty="0">
              <a:solidFill>
                <a:srgbClr val="FFFFFF"/>
              </a:solidFill>
            </a:endParaRPr>
          </a:p>
        </p:txBody>
      </p:sp>
      <p:sp>
        <p:nvSpPr>
          <p:cNvPr id="10" name="Oval 9"/>
          <p:cNvSpPr/>
          <p:nvPr/>
        </p:nvSpPr>
        <p:spPr>
          <a:xfrm>
            <a:off x="8162925" y="1119188"/>
            <a:ext cx="168275" cy="222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fontAlgn="auto">
              <a:spcBef>
                <a:spcPts val="0"/>
              </a:spcBef>
              <a:spcAft>
                <a:spcPts val="0"/>
              </a:spcAft>
              <a:defRPr/>
            </a:pPr>
            <a:endParaRPr lang="en-ZA" dirty="0">
              <a:solidFill>
                <a:srgbClr val="FFFFFF"/>
              </a:solidFill>
            </a:endParaRPr>
          </a:p>
        </p:txBody>
      </p:sp>
      <p:sp>
        <p:nvSpPr>
          <p:cNvPr id="2" name="Title 1"/>
          <p:cNvSpPr>
            <a:spLocks noGrp="1"/>
          </p:cNvSpPr>
          <p:nvPr>
            <p:ph type="ctrTitle"/>
          </p:nvPr>
        </p:nvSpPr>
        <p:spPr>
          <a:xfrm>
            <a:off x="234003" y="2212783"/>
            <a:ext cx="3569511" cy="1024896"/>
          </a:xfrm>
        </p:spPr>
        <p:txBody>
          <a:bodyPr anchor="ctr"/>
          <a:lstStyle>
            <a:lvl1pPr>
              <a:defRPr sz="3700" baseline="0"/>
            </a:lvl1pPr>
          </a:lstStyle>
          <a:p>
            <a:r>
              <a:rPr lang="en-US" smtClean="0"/>
              <a:t>Click to edit Master title style</a:t>
            </a:r>
            <a:endParaRPr lang="en-US" dirty="0"/>
          </a:p>
        </p:txBody>
      </p:sp>
      <p:sp>
        <p:nvSpPr>
          <p:cNvPr id="3" name="Subtitle 2"/>
          <p:cNvSpPr>
            <a:spLocks noGrp="1"/>
          </p:cNvSpPr>
          <p:nvPr>
            <p:ph type="subTitle" idx="1"/>
          </p:nvPr>
        </p:nvSpPr>
        <p:spPr>
          <a:xfrm>
            <a:off x="234003" y="3632713"/>
            <a:ext cx="3569511" cy="2422039"/>
          </a:xfrm>
        </p:spPr>
        <p:txBody>
          <a:bodyPr/>
          <a:lstStyle>
            <a:lvl1pPr marL="0" indent="0" algn="l">
              <a:buNone/>
              <a:defRPr baseline="0">
                <a:solidFill>
                  <a:schemeClr val="bg2"/>
                </a:solidFill>
              </a:defRPr>
            </a:lvl1pPr>
            <a:lvl2pPr marL="3240" indent="0" algn="l">
              <a:spcBef>
                <a:spcPts val="816"/>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20" name="Text Placeholder 19"/>
          <p:cNvSpPr>
            <a:spLocks noGrp="1"/>
          </p:cNvSpPr>
          <p:nvPr>
            <p:ph type="body" sz="quarter" idx="13"/>
          </p:nvPr>
        </p:nvSpPr>
        <p:spPr>
          <a:xfrm>
            <a:off x="234000" y="331099"/>
            <a:ext cx="3569510" cy="1563900"/>
          </a:xfrm>
        </p:spPr>
        <p:txBody>
          <a:bodyPr anchor="b">
            <a:normAutofit/>
          </a:bodyPr>
          <a:lstStyle>
            <a:lvl1pPr>
              <a:defRPr sz="2200" b="0" cap="none" baseline="0">
                <a:solidFill>
                  <a:schemeClr val="bg2"/>
                </a:solidFill>
              </a:defRPr>
            </a:lvl1pPr>
          </a:lstStyle>
          <a:p>
            <a:pPr lvl="0"/>
            <a:r>
              <a:rPr lang="en-US" smtClean="0"/>
              <a:t>Click to edit Master text styles</a:t>
            </a:r>
          </a:p>
        </p:txBody>
      </p:sp>
      <p:sp>
        <p:nvSpPr>
          <p:cNvPr id="7" name="Picture Placeholder 6"/>
          <p:cNvSpPr>
            <a:spLocks noGrp="1"/>
          </p:cNvSpPr>
          <p:nvPr>
            <p:ph type="pic" sz="quarter" idx="14"/>
          </p:nvPr>
        </p:nvSpPr>
        <p:spPr>
          <a:xfrm>
            <a:off x="5142217" y="1079663"/>
            <a:ext cx="2979602" cy="3971708"/>
          </a:xfrm>
          <a:prstGeom prst="ellipse">
            <a:avLst/>
          </a:prstGeom>
          <a:ln w="38100">
            <a:solidFill>
              <a:schemeClr val="accent3"/>
            </a:solidFill>
          </a:ln>
        </p:spPr>
        <p:txBody>
          <a:bodyPr/>
          <a:lstStyle/>
          <a:p>
            <a:pPr lvl="0"/>
            <a:r>
              <a:rPr lang="en-US" noProof="0"/>
              <a:t>Click icon to add picture</a:t>
            </a:r>
            <a:endParaRPr lang="en-GB" noProof="0"/>
          </a:p>
        </p:txBody>
      </p:sp>
    </p:spTree>
  </p:cSld>
  <p:clrMapOvr>
    <a:masterClrMapping/>
  </p:clrMapOvr>
  <p:hf hdr="0"/>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2378" y="331108"/>
            <a:ext cx="6725791"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42688" y="4648363"/>
            <a:ext cx="3843754" cy="876140"/>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5043071" y="4648363"/>
            <a:ext cx="3843754" cy="876140"/>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2688" y="2441472"/>
            <a:ext cx="3843754" cy="2067189"/>
          </a:xfrm>
        </p:spPr>
        <p:txBody>
          <a:bodyPr>
            <a:normAutofit/>
          </a:bodyPr>
          <a:lstStyle>
            <a:lvl1pPr>
              <a:defRPr sz="1100">
                <a:solidFill>
                  <a:schemeClr val="bg2"/>
                </a:solidFill>
              </a:defRPr>
            </a:lvl1pPr>
          </a:lstStyle>
          <a:p>
            <a:pPr lvl="0"/>
            <a:r>
              <a:rPr lang="en-US" noProof="0"/>
              <a:t>Click icon to add picture</a:t>
            </a:r>
            <a:endParaRPr lang="en-GB" noProof="0"/>
          </a:p>
        </p:txBody>
      </p:sp>
      <p:sp>
        <p:nvSpPr>
          <p:cNvPr id="12" name="Picture Placeholder 6"/>
          <p:cNvSpPr>
            <a:spLocks noGrp="1"/>
          </p:cNvSpPr>
          <p:nvPr>
            <p:ph type="pic" sz="quarter" idx="17"/>
          </p:nvPr>
        </p:nvSpPr>
        <p:spPr>
          <a:xfrm>
            <a:off x="5043071" y="2441472"/>
            <a:ext cx="3843754" cy="2067189"/>
          </a:xfrm>
        </p:spPr>
        <p:txBody>
          <a:bodyPr>
            <a:normAutofit/>
          </a:bodyPr>
          <a:lstStyle>
            <a:lvl1pPr>
              <a:defRPr sz="1100">
                <a:solidFill>
                  <a:schemeClr val="bg2"/>
                </a:solidFill>
              </a:defRPr>
            </a:lvl1pPr>
          </a:lstStyle>
          <a:p>
            <a:pPr lvl="0"/>
            <a:r>
              <a:rPr lang="en-US" noProof="0"/>
              <a:t>Click icon to add picture</a:t>
            </a:r>
            <a:endParaRPr lang="en-GB" noProof="0" dirty="0"/>
          </a:p>
        </p:txBody>
      </p:sp>
      <p:sp>
        <p:nvSpPr>
          <p:cNvPr id="13" name="Text Placeholder 10"/>
          <p:cNvSpPr>
            <a:spLocks noGrp="1"/>
          </p:cNvSpPr>
          <p:nvPr>
            <p:ph type="body" sz="quarter" idx="18"/>
          </p:nvPr>
        </p:nvSpPr>
        <p:spPr>
          <a:xfrm>
            <a:off x="242688" y="1851274"/>
            <a:ext cx="3843754"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43071" y="1851274"/>
            <a:ext cx="3843754"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4" y="857959"/>
            <a:ext cx="8654595"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8"/>
            <a:ext cx="6695158"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44533"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3300205"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4533" y="2441472"/>
            <a:ext cx="2561614" cy="2067189"/>
          </a:xfrm>
        </p:spPr>
        <p:txBody>
          <a:bodyPr>
            <a:normAutofit/>
          </a:bodyPr>
          <a:lstStyle>
            <a:lvl1pPr>
              <a:defRPr sz="1100">
                <a:solidFill>
                  <a:schemeClr val="bg2"/>
                </a:solidFill>
              </a:defRPr>
            </a:lvl1pPr>
          </a:lstStyle>
          <a:p>
            <a:pPr lvl="0"/>
            <a:r>
              <a:rPr lang="en-US" noProof="0"/>
              <a:t>Click icon to add picture</a:t>
            </a:r>
            <a:endParaRPr lang="en-GB" noProof="0"/>
          </a:p>
        </p:txBody>
      </p:sp>
      <p:sp>
        <p:nvSpPr>
          <p:cNvPr id="12" name="Picture Placeholder 6"/>
          <p:cNvSpPr>
            <a:spLocks noGrp="1"/>
          </p:cNvSpPr>
          <p:nvPr>
            <p:ph type="pic" sz="quarter" idx="17"/>
          </p:nvPr>
        </p:nvSpPr>
        <p:spPr>
          <a:xfrm>
            <a:off x="3300205" y="2441472"/>
            <a:ext cx="2561614" cy="2067189"/>
          </a:xfrm>
        </p:spPr>
        <p:txBody>
          <a:bodyPr>
            <a:normAutofit/>
          </a:bodyPr>
          <a:lstStyle>
            <a:lvl1pPr>
              <a:defRPr sz="1100">
                <a:solidFill>
                  <a:schemeClr val="bg2"/>
                </a:solidFill>
              </a:defRPr>
            </a:lvl1pPr>
          </a:lstStyle>
          <a:p>
            <a:pPr lvl="0"/>
            <a:r>
              <a:rPr lang="en-US" noProof="0"/>
              <a:t>Click icon to add picture</a:t>
            </a:r>
            <a:endParaRPr lang="en-GB" noProof="0"/>
          </a:p>
        </p:txBody>
      </p:sp>
      <p:sp>
        <p:nvSpPr>
          <p:cNvPr id="13" name="Text Placeholder 10"/>
          <p:cNvSpPr>
            <a:spLocks noGrp="1"/>
          </p:cNvSpPr>
          <p:nvPr>
            <p:ph type="body" sz="quarter" idx="18"/>
          </p:nvPr>
        </p:nvSpPr>
        <p:spPr>
          <a:xfrm>
            <a:off x="244533" y="1851274"/>
            <a:ext cx="2561614"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300205" y="1851274"/>
            <a:ext cx="2561614"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5" name="Text Placeholder 10"/>
          <p:cNvSpPr>
            <a:spLocks noGrp="1"/>
          </p:cNvSpPr>
          <p:nvPr>
            <p:ph type="body" sz="quarter" idx="20"/>
          </p:nvPr>
        </p:nvSpPr>
        <p:spPr>
          <a:xfrm>
            <a:off x="6301029"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16" name="Picture Placeholder 6"/>
          <p:cNvSpPr>
            <a:spLocks noGrp="1"/>
          </p:cNvSpPr>
          <p:nvPr>
            <p:ph type="pic" sz="quarter" idx="21"/>
          </p:nvPr>
        </p:nvSpPr>
        <p:spPr>
          <a:xfrm>
            <a:off x="6301029" y="2441472"/>
            <a:ext cx="2561614" cy="2067189"/>
          </a:xfrm>
        </p:spPr>
        <p:txBody>
          <a:bodyPr>
            <a:normAutofit/>
          </a:bodyPr>
          <a:lstStyle>
            <a:lvl1pPr>
              <a:defRPr sz="1100">
                <a:solidFill>
                  <a:schemeClr val="bg2"/>
                </a:solidFill>
              </a:defRPr>
            </a:lvl1pPr>
          </a:lstStyle>
          <a:p>
            <a:pPr lvl="0"/>
            <a:r>
              <a:rPr lang="en-US" noProof="0"/>
              <a:t>Click icon to add picture</a:t>
            </a:r>
            <a:endParaRPr lang="en-GB" noProof="0"/>
          </a:p>
        </p:txBody>
      </p:sp>
      <p:sp>
        <p:nvSpPr>
          <p:cNvPr id="17" name="Text Placeholder 10"/>
          <p:cNvSpPr>
            <a:spLocks noGrp="1"/>
          </p:cNvSpPr>
          <p:nvPr>
            <p:ph type="body" sz="quarter" idx="22"/>
          </p:nvPr>
        </p:nvSpPr>
        <p:spPr>
          <a:xfrm>
            <a:off x="6301029" y="1851274"/>
            <a:ext cx="2561614"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0" y="857959"/>
            <a:ext cx="6723160"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1" y="331108"/>
            <a:ext cx="6615283"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5007" y="4641740"/>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2469336" y="4641740"/>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35007" y="2441472"/>
            <a:ext cx="1948830" cy="2067189"/>
          </a:xfrm>
        </p:spPr>
        <p:txBody>
          <a:bodyPr lIns="72000" tIns="72000" rIns="72000" bIns="72000">
            <a:normAutofit/>
          </a:bodyPr>
          <a:lstStyle>
            <a:lvl1pPr>
              <a:defRPr sz="1100">
                <a:solidFill>
                  <a:schemeClr val="bg2"/>
                </a:solidFill>
              </a:defRPr>
            </a:lvl1pPr>
          </a:lstStyle>
          <a:p>
            <a:pPr lvl="0"/>
            <a:r>
              <a:rPr lang="en-US" noProof="0"/>
              <a:t>Click icon to add picture</a:t>
            </a:r>
            <a:endParaRPr lang="en-GB" noProof="0" dirty="0"/>
          </a:p>
        </p:txBody>
      </p:sp>
      <p:sp>
        <p:nvSpPr>
          <p:cNvPr id="13" name="Text Placeholder 10"/>
          <p:cNvSpPr>
            <a:spLocks noGrp="1"/>
          </p:cNvSpPr>
          <p:nvPr>
            <p:ph type="body" sz="quarter" idx="18"/>
          </p:nvPr>
        </p:nvSpPr>
        <p:spPr>
          <a:xfrm>
            <a:off x="235007" y="1851260"/>
            <a:ext cx="1948830" cy="590213"/>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69336" y="1851260"/>
            <a:ext cx="1948830" cy="590213"/>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2" name="Picture Placeholder 6"/>
          <p:cNvSpPr>
            <a:spLocks noGrp="1"/>
          </p:cNvSpPr>
          <p:nvPr>
            <p:ph type="pic" sz="quarter" idx="17"/>
          </p:nvPr>
        </p:nvSpPr>
        <p:spPr>
          <a:xfrm>
            <a:off x="2469336" y="2441472"/>
            <a:ext cx="1948830" cy="2067189"/>
          </a:xfrm>
        </p:spPr>
        <p:txBody>
          <a:bodyPr lIns="72000" tIns="72000" rIns="72000" bIns="72000">
            <a:normAutofit/>
          </a:bodyPr>
          <a:lstStyle>
            <a:lvl1pPr>
              <a:defRPr sz="1100">
                <a:solidFill>
                  <a:schemeClr val="bg2"/>
                </a:solidFill>
              </a:defRPr>
            </a:lvl1pPr>
          </a:lstStyle>
          <a:p>
            <a:pPr lvl="0"/>
            <a:r>
              <a:rPr lang="en-US" noProof="0"/>
              <a:t>Click icon to add picture</a:t>
            </a:r>
            <a:endParaRPr lang="en-GB" noProof="0" dirty="0"/>
          </a:p>
        </p:txBody>
      </p:sp>
      <p:sp>
        <p:nvSpPr>
          <p:cNvPr id="15" name="Text Placeholder 10"/>
          <p:cNvSpPr>
            <a:spLocks noGrp="1"/>
          </p:cNvSpPr>
          <p:nvPr>
            <p:ph type="body" sz="quarter" idx="20"/>
          </p:nvPr>
        </p:nvSpPr>
        <p:spPr>
          <a:xfrm>
            <a:off x="4703665" y="4641740"/>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17" name="Text Placeholder 10"/>
          <p:cNvSpPr>
            <a:spLocks noGrp="1"/>
          </p:cNvSpPr>
          <p:nvPr>
            <p:ph type="body" sz="quarter" idx="22"/>
          </p:nvPr>
        </p:nvSpPr>
        <p:spPr>
          <a:xfrm>
            <a:off x="4703665" y="1851260"/>
            <a:ext cx="1948830" cy="590213"/>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6" name="Picture Placeholder 6"/>
          <p:cNvSpPr>
            <a:spLocks noGrp="1"/>
          </p:cNvSpPr>
          <p:nvPr>
            <p:ph type="pic" sz="quarter" idx="21"/>
          </p:nvPr>
        </p:nvSpPr>
        <p:spPr>
          <a:xfrm>
            <a:off x="4703665" y="2441472"/>
            <a:ext cx="1948830" cy="2067189"/>
          </a:xfrm>
        </p:spPr>
        <p:txBody>
          <a:bodyPr lIns="72000" tIns="72000" rIns="72000" bIns="72000">
            <a:normAutofit/>
          </a:bodyPr>
          <a:lstStyle>
            <a:lvl1pPr>
              <a:defRPr sz="1100">
                <a:solidFill>
                  <a:schemeClr val="bg2"/>
                </a:solidFill>
              </a:defRPr>
            </a:lvl1pPr>
          </a:lstStyle>
          <a:p>
            <a:pPr lvl="0"/>
            <a:r>
              <a:rPr lang="en-US" noProof="0"/>
              <a:t>Click icon to add picture</a:t>
            </a:r>
            <a:endParaRPr lang="en-GB" noProof="0"/>
          </a:p>
        </p:txBody>
      </p:sp>
      <p:sp>
        <p:nvSpPr>
          <p:cNvPr id="18" name="Text Placeholder 10"/>
          <p:cNvSpPr>
            <a:spLocks noGrp="1"/>
          </p:cNvSpPr>
          <p:nvPr>
            <p:ph type="body" sz="quarter" idx="23"/>
          </p:nvPr>
        </p:nvSpPr>
        <p:spPr>
          <a:xfrm>
            <a:off x="6937995" y="4641740"/>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20" name="Text Placeholder 10"/>
          <p:cNvSpPr>
            <a:spLocks noGrp="1"/>
          </p:cNvSpPr>
          <p:nvPr>
            <p:ph type="body" sz="quarter" idx="25"/>
          </p:nvPr>
        </p:nvSpPr>
        <p:spPr>
          <a:xfrm>
            <a:off x="6937995" y="1851260"/>
            <a:ext cx="1948830" cy="590213"/>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9" name="Picture Placeholder 6"/>
          <p:cNvSpPr>
            <a:spLocks noGrp="1"/>
          </p:cNvSpPr>
          <p:nvPr>
            <p:ph type="pic" sz="quarter" idx="24"/>
          </p:nvPr>
        </p:nvSpPr>
        <p:spPr>
          <a:xfrm>
            <a:off x="6937995" y="2441472"/>
            <a:ext cx="1948830" cy="2067189"/>
          </a:xfrm>
        </p:spPr>
        <p:txBody>
          <a:bodyPr lIns="72000" tIns="72000" rIns="72000" bIns="72000">
            <a:normAutofit/>
          </a:bodyPr>
          <a:lstStyle>
            <a:lvl1pPr>
              <a:defRPr sz="1100">
                <a:solidFill>
                  <a:schemeClr val="bg2"/>
                </a:solidFill>
              </a:defRPr>
            </a:lvl1pPr>
          </a:lstStyle>
          <a:p>
            <a:pPr lvl="0"/>
            <a:r>
              <a:rPr lang="en-US" noProof="0"/>
              <a:t>Click icon to add picture</a:t>
            </a:r>
            <a:endParaRPr lang="en-GB" noProof="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44AF36D3-6E53-4894-A76E-BA22DEAF866C}" type="datetimeFigureOut">
              <a:rPr lang="sr-Latn-RS"/>
              <a:pPr>
                <a:defRPr/>
              </a:pPr>
              <a:t>8.12.2016</a:t>
            </a:fld>
            <a:endParaRPr lang="sr-Latn-R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sr-Latn-RS"/>
          </a:p>
        </p:txBody>
      </p:sp>
      <p:sp>
        <p:nvSpPr>
          <p:cNvPr id="6"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D600ACC0-D671-4147-B181-A465B5299D56}" type="slidenum">
              <a:rPr lang="sr-Latn-RS"/>
              <a:pPr>
                <a:defRPr/>
              </a:pPr>
              <a:t>‹#›</a:t>
            </a:fld>
            <a:endParaRPr lang="sr-Latn-R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1_2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4" y="857959"/>
            <a:ext cx="8654595"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1" y="331108"/>
            <a:ext cx="6710517"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3" name="Text Placeholder 10"/>
          <p:cNvSpPr>
            <a:spLocks noGrp="1"/>
          </p:cNvSpPr>
          <p:nvPr>
            <p:ph type="body" sz="quarter" idx="18"/>
          </p:nvPr>
        </p:nvSpPr>
        <p:spPr>
          <a:xfrm>
            <a:off x="242688" y="1851274"/>
            <a:ext cx="3864347"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12927" y="1851274"/>
            <a:ext cx="3873898"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0" name="Text Placeholder 9"/>
          <p:cNvSpPr>
            <a:spLocks noGrp="1"/>
          </p:cNvSpPr>
          <p:nvPr>
            <p:ph type="body" sz="quarter" idx="20"/>
          </p:nvPr>
        </p:nvSpPr>
        <p:spPr>
          <a:xfrm>
            <a:off x="242688" y="2668923"/>
            <a:ext cx="3864347"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668923"/>
            <a:ext cx="3873898"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6"/>
          <p:cNvSpPr>
            <a:spLocks noGrp="1"/>
          </p:cNvSpPr>
          <p:nvPr>
            <p:ph type="body" sz="quarter" idx="16"/>
          </p:nvPr>
        </p:nvSpPr>
        <p:spPr>
          <a:xfrm>
            <a:off x="232378" y="5620970"/>
            <a:ext cx="6725791"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smtClean="0"/>
              <a:t>Click to edit Master text styles</a:t>
            </a: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1_3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4" y="857959"/>
            <a:ext cx="8654595"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1" y="331108"/>
            <a:ext cx="6710517"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3" name="Text Placeholder 10"/>
          <p:cNvSpPr>
            <a:spLocks noGrp="1"/>
          </p:cNvSpPr>
          <p:nvPr>
            <p:ph type="body" sz="quarter" idx="18"/>
          </p:nvPr>
        </p:nvSpPr>
        <p:spPr>
          <a:xfrm>
            <a:off x="242687" y="1851275"/>
            <a:ext cx="2654085"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255266" y="1851274"/>
            <a:ext cx="2654085"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6232737" y="1851275"/>
            <a:ext cx="2654085"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8" name="Text Placeholder 9"/>
          <p:cNvSpPr>
            <a:spLocks noGrp="1"/>
          </p:cNvSpPr>
          <p:nvPr>
            <p:ph type="body" sz="quarter" idx="23"/>
          </p:nvPr>
        </p:nvSpPr>
        <p:spPr>
          <a:xfrm>
            <a:off x="250368" y="2668923"/>
            <a:ext cx="2654086"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668923"/>
            <a:ext cx="2654086"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668923"/>
            <a:ext cx="2654086"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p:nvPr>
        </p:nvSpPr>
        <p:spPr>
          <a:xfrm>
            <a:off x="232377" y="5620970"/>
            <a:ext cx="7880266"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smtClean="0"/>
              <a:t>Click to edit Master text styles</a:t>
            </a: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1_4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5" y="857959"/>
            <a:ext cx="7870391"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1" y="331108"/>
            <a:ext cx="6710517"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3" name="Text Placeholder 10"/>
          <p:cNvSpPr>
            <a:spLocks noGrp="1"/>
          </p:cNvSpPr>
          <p:nvPr>
            <p:ph type="body" sz="quarter" idx="18"/>
          </p:nvPr>
        </p:nvSpPr>
        <p:spPr>
          <a:xfrm>
            <a:off x="240529" y="1851274"/>
            <a:ext cx="1912119"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77207" y="1851274"/>
            <a:ext cx="1912119"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4713875" y="1851274"/>
            <a:ext cx="1912119"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0" name="Text Placeholder 10"/>
          <p:cNvSpPr>
            <a:spLocks noGrp="1"/>
          </p:cNvSpPr>
          <p:nvPr>
            <p:ph type="body" sz="quarter" idx="25"/>
          </p:nvPr>
        </p:nvSpPr>
        <p:spPr>
          <a:xfrm>
            <a:off x="6950547" y="1851274"/>
            <a:ext cx="1912119" cy="590215"/>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1" name="Text Placeholder 9"/>
          <p:cNvSpPr>
            <a:spLocks noGrp="1"/>
          </p:cNvSpPr>
          <p:nvPr>
            <p:ph type="body" sz="quarter" idx="20"/>
          </p:nvPr>
        </p:nvSpPr>
        <p:spPr>
          <a:xfrm>
            <a:off x="240529" y="2668923"/>
            <a:ext cx="1912119"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207" y="2668923"/>
            <a:ext cx="1912119"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75" y="2668923"/>
            <a:ext cx="1912119"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47" y="2668923"/>
            <a:ext cx="1912119"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p:nvPr>
        </p:nvSpPr>
        <p:spPr>
          <a:xfrm>
            <a:off x="240528" y="5620970"/>
            <a:ext cx="6717639"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smtClean="0"/>
              <a:t>Click to edit Master text styles</a:t>
            </a: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Mobil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8" y="331108"/>
            <a:ext cx="6725791" cy="590215"/>
          </a:xfrm>
        </p:spPr>
        <p:txBody>
          <a:bodyPr anchor="b">
            <a:normAutofit/>
          </a:bodyPr>
          <a:lstStyle>
            <a:lvl1pPr marL="0" indent="0">
              <a:buNone/>
              <a:defRPr sz="1900" b="0" baseline="0">
                <a:solidFill>
                  <a:schemeClr val="bg2"/>
                </a:solidFill>
              </a:defRPr>
            </a:lvl1pPr>
          </a:lstStyle>
          <a:p>
            <a:pPr lvl="0"/>
            <a:r>
              <a:rPr lang="en-US" smtClean="0"/>
              <a:t>Click to edit Master text styles</a:t>
            </a:r>
          </a:p>
        </p:txBody>
      </p:sp>
      <p:sp>
        <p:nvSpPr>
          <p:cNvPr id="7" name="Picture Placeholder 6"/>
          <p:cNvSpPr>
            <a:spLocks noGrp="1"/>
          </p:cNvSpPr>
          <p:nvPr>
            <p:ph type="pic" sz="quarter" idx="16"/>
          </p:nvPr>
        </p:nvSpPr>
        <p:spPr>
          <a:xfrm rot="420000">
            <a:off x="6480242" y="2157952"/>
            <a:ext cx="1515340" cy="3268431"/>
          </a:xfrm>
        </p:spPr>
        <p:txBody>
          <a:bodyPr/>
          <a:lstStyle/>
          <a:p>
            <a:pPr lvl="0"/>
            <a:r>
              <a:rPr lang="en-US" noProof="0"/>
              <a:t>Click icon to add picture</a:t>
            </a:r>
            <a:endParaRPr lang="en-GB" noProof="0"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Mobile Up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8" y="331108"/>
            <a:ext cx="6725791" cy="590215"/>
          </a:xfrm>
        </p:spPr>
        <p:txBody>
          <a:bodyPr anchor="b">
            <a:normAutofit/>
          </a:bodyPr>
          <a:lstStyle>
            <a:lvl1pPr marL="0" indent="0">
              <a:buNone/>
              <a:defRPr sz="1900" b="0" baseline="0">
                <a:solidFill>
                  <a:schemeClr val="bg2"/>
                </a:solidFill>
              </a:defRPr>
            </a:lvl1pPr>
          </a:lstStyle>
          <a:p>
            <a:pPr lvl="0"/>
            <a:r>
              <a:rPr lang="en-US" smtClean="0"/>
              <a:t>Click to edit Master text styles</a:t>
            </a:r>
          </a:p>
        </p:txBody>
      </p:sp>
      <p:sp>
        <p:nvSpPr>
          <p:cNvPr id="7" name="Picture Placeholder 6"/>
          <p:cNvSpPr>
            <a:spLocks noGrp="1"/>
          </p:cNvSpPr>
          <p:nvPr>
            <p:ph type="pic" sz="quarter" idx="16"/>
          </p:nvPr>
        </p:nvSpPr>
        <p:spPr>
          <a:xfrm>
            <a:off x="6808778" y="2276392"/>
            <a:ext cx="1501361" cy="3227173"/>
          </a:xfrm>
        </p:spPr>
        <p:txBody>
          <a:bodyPr/>
          <a:lstStyle/>
          <a:p>
            <a:pPr lvl="0"/>
            <a:r>
              <a:rPr lang="en-US" noProof="0"/>
              <a:t>Click icon to add picture</a:t>
            </a:r>
            <a:endParaRPr lang="en-GB" noProof="0" dirty="0"/>
          </a:p>
        </p:txBody>
      </p:sp>
      <p:sp>
        <p:nvSpPr>
          <p:cNvPr id="9" name="Text Placeholder 6"/>
          <p:cNvSpPr>
            <a:spLocks noGrp="1"/>
          </p:cNvSpPr>
          <p:nvPr>
            <p:ph type="body" sz="quarter" idx="17"/>
          </p:nvPr>
        </p:nvSpPr>
        <p:spPr>
          <a:xfrm>
            <a:off x="631889" y="5626425"/>
            <a:ext cx="6326278" cy="424383"/>
          </a:xfrm>
        </p:spPr>
        <p:txBody>
          <a:bodyPr anchor="b">
            <a:normAutofit/>
          </a:bodyPr>
          <a:lstStyle>
            <a:lvl1pPr algn="l">
              <a:lnSpc>
                <a:spcPct val="95000"/>
              </a:lnSpc>
              <a:spcBef>
                <a:spcPts val="204"/>
              </a:spcBef>
              <a:defRPr sz="1000" cap="none" baseline="0">
                <a:solidFill>
                  <a:schemeClr val="bg2"/>
                </a:solidFill>
              </a:defRPr>
            </a:lvl1pPr>
          </a:lstStyle>
          <a:p>
            <a:pPr lvl="0"/>
            <a:r>
              <a:rPr lang="en-US" smtClean="0"/>
              <a:t>Click to edit Master text styles</a:t>
            </a: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rgbClr val="007681"/>
        </a:solidFill>
        <a:effectLst/>
      </p:bgPr>
    </p:bg>
    <p:spTree>
      <p:nvGrpSpPr>
        <p:cNvPr id="1" name=""/>
        <p:cNvGrpSpPr/>
        <p:nvPr/>
      </p:nvGrpSpPr>
      <p:grpSpPr>
        <a:xfrm>
          <a:off x="0" y="0"/>
          <a:ext cx="0" cy="0"/>
          <a:chOff x="0" y="0"/>
          <a:chExt cx="0" cy="0"/>
        </a:xfrm>
      </p:grpSpPr>
      <p:pic>
        <p:nvPicPr>
          <p:cNvPr id="4" name="Picture 4" descr="IPSOS_GAMECHANGERS_blue.png"/>
          <p:cNvPicPr>
            <a:picLocks noChangeAspect="1"/>
          </p:cNvPicPr>
          <p:nvPr/>
        </p:nvPicPr>
        <p:blipFill>
          <a:blip r:embed="rId2"/>
          <a:srcRect l="78888" t="-9671" b="-2"/>
          <a:stretch>
            <a:fillRect/>
          </a:stretch>
        </p:blipFill>
        <p:spPr bwMode="auto">
          <a:xfrm>
            <a:off x="8521700" y="6126163"/>
            <a:ext cx="377825" cy="474662"/>
          </a:xfrm>
          <a:prstGeom prst="rect">
            <a:avLst/>
          </a:prstGeom>
          <a:noFill/>
          <a:ln w="9525">
            <a:noFill/>
            <a:miter lim="800000"/>
            <a:headEnd/>
            <a:tailEnd/>
          </a:ln>
        </p:spPr>
      </p:pic>
      <p:pic>
        <p:nvPicPr>
          <p:cNvPr id="5" name="Picture 5" descr="IPSOS_GAMECHANGERS_blue.png"/>
          <p:cNvPicPr>
            <a:picLocks noChangeAspect="1"/>
          </p:cNvPicPr>
          <p:nvPr/>
        </p:nvPicPr>
        <p:blipFill>
          <a:blip r:embed="rId3"/>
          <a:srcRect t="14610" r="22774"/>
          <a:stretch>
            <a:fillRect/>
          </a:stretch>
        </p:blipFill>
        <p:spPr bwMode="auto">
          <a:xfrm>
            <a:off x="6965950" y="6210300"/>
            <a:ext cx="1379538" cy="369888"/>
          </a:xfrm>
          <a:prstGeom prst="rect">
            <a:avLst/>
          </a:prstGeom>
          <a:noFill/>
          <a:ln w="9525">
            <a:noFill/>
            <a:miter lim="800000"/>
            <a:headEnd/>
            <a:tailEnd/>
          </a:ln>
        </p:spPr>
      </p:pic>
      <p:pic>
        <p:nvPicPr>
          <p:cNvPr id="6"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12" name="Picture Placeholder 5"/>
          <p:cNvSpPr>
            <a:spLocks noGrp="1"/>
          </p:cNvSpPr>
          <p:nvPr>
            <p:ph type="pic" sz="quarter" idx="18"/>
          </p:nvPr>
        </p:nvSpPr>
        <p:spPr>
          <a:xfrm>
            <a:off x="0" y="-11953"/>
            <a:ext cx="4392706"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pPr lvl="0"/>
            <a:r>
              <a:rPr lang="en-US" noProof="0"/>
              <a:t>Click icon to add picture</a:t>
            </a:r>
            <a:endParaRPr lang="en-GB" noProof="0"/>
          </a:p>
        </p:txBody>
      </p:sp>
      <p:sp>
        <p:nvSpPr>
          <p:cNvPr id="3" name="Subtitle 2"/>
          <p:cNvSpPr>
            <a:spLocks noGrp="1"/>
          </p:cNvSpPr>
          <p:nvPr>
            <p:ph type="subTitle" idx="1"/>
          </p:nvPr>
        </p:nvSpPr>
        <p:spPr>
          <a:xfrm>
            <a:off x="4652789" y="1851275"/>
            <a:ext cx="4216925" cy="2997135"/>
          </a:xfrm>
        </p:spPr>
        <p:txBody>
          <a:bodyPr anchor="ctr">
            <a:normAutofit/>
          </a:bodyPr>
          <a:lstStyle>
            <a:lvl1pPr marL="0" indent="0" algn="l">
              <a:buNone/>
              <a:defRPr sz="2700"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3"/>
          <p:cNvSpPr>
            <a:spLocks noGrp="1"/>
          </p:cNvSpPr>
          <p:nvPr>
            <p:ph type="ftr" sz="quarter" idx="19"/>
          </p:nvPr>
        </p:nvSpPr>
        <p:spPr>
          <a:xfrm>
            <a:off x="614363" y="6221413"/>
            <a:ext cx="3163887" cy="358775"/>
          </a:xfrm>
          <a:prstGeom prst="rect">
            <a:avLst/>
          </a:prstGeom>
        </p:spPr>
        <p:txBody>
          <a:bodyPr vert="horz" lIns="0" tIns="0" rIns="0" bIns="0" rtlCol="0" anchor="b">
            <a:normAutofit/>
          </a:bodyPr>
          <a:lstStyle>
            <a:lvl1pPr fontAlgn="auto">
              <a:lnSpc>
                <a:spcPct val="95000"/>
              </a:lnSpc>
              <a:spcBef>
                <a:spcPts val="204"/>
              </a:spcBef>
              <a:spcAft>
                <a:spcPts val="0"/>
              </a:spcAft>
              <a:defRPr lang="en-GB" sz="800" cap="none" baseline="0">
                <a:solidFill>
                  <a:schemeClr val="bg1"/>
                </a:solidFill>
                <a:latin typeface="+mn-lt"/>
                <a:cs typeface="+mn-cs"/>
              </a:defRPr>
            </a:lvl1pPr>
          </a:lstStyle>
          <a:p>
            <a:pPr>
              <a:defRPr/>
            </a:pPr>
            <a:r>
              <a:rPr lang="en-US"/>
              <a:t>© 2015 Ipsos. </a:t>
            </a:r>
            <a:endParaRPr lang="en-US" dirty="0"/>
          </a:p>
        </p:txBody>
      </p:sp>
      <p:sp>
        <p:nvSpPr>
          <p:cNvPr id="8" name="Slide Number Placeholder 8"/>
          <p:cNvSpPr>
            <a:spLocks noGrp="1"/>
          </p:cNvSpPr>
          <p:nvPr>
            <p:ph type="sldNum" sz="quarter" idx="20"/>
          </p:nvPr>
        </p:nvSpPr>
        <p:spPr>
          <a:xfrm>
            <a:off x="247650" y="6221413"/>
            <a:ext cx="382588" cy="346075"/>
          </a:xfrm>
          <a:prstGeom prst="rect">
            <a:avLst/>
          </a:prstGeom>
        </p:spPr>
        <p:txBody>
          <a:bodyPr vert="horz" lIns="0" tIns="0" rIns="0" bIns="0" rtlCol="0" anchor="b">
            <a:normAutofit/>
          </a:bodyPr>
          <a:lstStyle>
            <a:lvl1pPr fontAlgn="auto">
              <a:lnSpc>
                <a:spcPct val="95000"/>
              </a:lnSpc>
              <a:spcBef>
                <a:spcPts val="204"/>
              </a:spcBef>
              <a:spcAft>
                <a:spcPts val="0"/>
              </a:spcAft>
              <a:defRPr lang="en-US" sz="800" cap="none" baseline="0">
                <a:solidFill>
                  <a:schemeClr val="bg1"/>
                </a:solidFill>
                <a:latin typeface="+mn-lt"/>
                <a:cs typeface="+mn-cs"/>
              </a:defRPr>
            </a:lvl1pPr>
          </a:lstStyle>
          <a:p>
            <a:pPr>
              <a:defRPr/>
            </a:pPr>
            <a:fld id="{1E1BAC4C-7899-429E-AA23-61944F576C78}" type="slidenum">
              <a:rPr lang="en-GB"/>
              <a:pPr>
                <a:defRPr/>
              </a:pPr>
              <a:t>‹#›</a:t>
            </a:fld>
            <a:endParaRPr lang="en-GB"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Green]">
    <p:bg>
      <p:bgPr>
        <a:solidFill>
          <a:srgbClr val="007681"/>
        </a:solidFill>
        <a:effectLst/>
      </p:bgPr>
    </p:bg>
    <p:spTree>
      <p:nvGrpSpPr>
        <p:cNvPr id="1" name=""/>
        <p:cNvGrpSpPr/>
        <p:nvPr/>
      </p:nvGrpSpPr>
      <p:grpSpPr>
        <a:xfrm>
          <a:off x="0" y="0"/>
          <a:ext cx="0" cy="0"/>
          <a:chOff x="0" y="0"/>
          <a:chExt cx="0" cy="0"/>
        </a:xfrm>
      </p:grpSpPr>
      <p:pic>
        <p:nvPicPr>
          <p:cNvPr id="4" name="Picture 4" descr="IPSOS_GAMECHANGERS_blue.png"/>
          <p:cNvPicPr>
            <a:picLocks noChangeAspect="1"/>
          </p:cNvPicPr>
          <p:nvPr/>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pic>
        <p:nvPicPr>
          <p:cNvPr id="5" name="Picture 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6"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16" name="Picture Placeholder 3"/>
          <p:cNvSpPr>
            <a:spLocks noGrp="1"/>
          </p:cNvSpPr>
          <p:nvPr>
            <p:ph type="pic" sz="quarter" idx="10"/>
          </p:nvPr>
        </p:nvSpPr>
        <p:spPr>
          <a:xfrm>
            <a:off x="0" y="-11952"/>
            <a:ext cx="6223748" cy="6869952"/>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205818"/>
              <a:gd name="connsiteY0" fmla="*/ 0 h 5143500"/>
              <a:gd name="connsiteX1" fmla="*/ 4654924 w 6205818"/>
              <a:gd name="connsiteY1" fmla="*/ 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493559 w 6205818"/>
              <a:gd name="connsiteY1" fmla="*/ 1793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26895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1 h 5143500"/>
              <a:gd name="connsiteX2" fmla="*/ 6205818 w 6205818"/>
              <a:gd name="connsiteY2" fmla="*/ 5134535 h 5143500"/>
              <a:gd name="connsiteX3" fmla="*/ 0 w 6205818"/>
              <a:gd name="connsiteY3" fmla="*/ 5143500 h 5143500"/>
              <a:gd name="connsiteX4" fmla="*/ 0 w 6205818"/>
              <a:gd name="connsiteY4" fmla="*/ 0 h 5143500"/>
              <a:gd name="connsiteX0" fmla="*/ 0 w 6223748"/>
              <a:gd name="connsiteY0" fmla="*/ 0 h 5143500"/>
              <a:gd name="connsiteX1" fmla="*/ 4502524 w 6223748"/>
              <a:gd name="connsiteY1" fmla="*/ 1 h 5143500"/>
              <a:gd name="connsiteX2" fmla="*/ 6223748 w 6223748"/>
              <a:gd name="connsiteY2" fmla="*/ 5143499 h 5143500"/>
              <a:gd name="connsiteX3" fmla="*/ 0 w 6223748"/>
              <a:gd name="connsiteY3" fmla="*/ 5143500 h 5143500"/>
              <a:gd name="connsiteX4" fmla="*/ 0 w 6223748"/>
              <a:gd name="connsiteY4" fmla="*/ 0 h 5143500"/>
              <a:gd name="connsiteX0" fmla="*/ 0 w 6223748"/>
              <a:gd name="connsiteY0" fmla="*/ 8964 h 5152464"/>
              <a:gd name="connsiteX1" fmla="*/ 4529418 w 6223748"/>
              <a:gd name="connsiteY1" fmla="*/ 0 h 5152464"/>
              <a:gd name="connsiteX2" fmla="*/ 6223748 w 6223748"/>
              <a:gd name="connsiteY2" fmla="*/ 5152463 h 5152464"/>
              <a:gd name="connsiteX3" fmla="*/ 0 w 6223748"/>
              <a:gd name="connsiteY3" fmla="*/ 5152464 h 5152464"/>
              <a:gd name="connsiteX4" fmla="*/ 0 w 6223748"/>
              <a:gd name="connsiteY4" fmla="*/ 8964 h 515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748" h="5152464">
                <a:moveTo>
                  <a:pt x="0" y="8964"/>
                </a:moveTo>
                <a:lnTo>
                  <a:pt x="4529418" y="0"/>
                </a:lnTo>
                <a:lnTo>
                  <a:pt x="6223748" y="5152463"/>
                </a:lnTo>
                <a:lnTo>
                  <a:pt x="0" y="5152464"/>
                </a:lnTo>
                <a:lnTo>
                  <a:pt x="0" y="8964"/>
                </a:lnTo>
                <a:close/>
              </a:path>
            </a:pathLst>
          </a:custGeom>
        </p:spPr>
        <p:txBody>
          <a:bodyPr/>
          <a:lstStyle/>
          <a:p>
            <a:pPr lvl="0"/>
            <a:r>
              <a:rPr lang="en-US" noProof="0"/>
              <a:t>Click icon to add picture</a:t>
            </a:r>
            <a:endParaRPr lang="en-GB" noProof="0"/>
          </a:p>
        </p:txBody>
      </p:sp>
      <p:sp>
        <p:nvSpPr>
          <p:cNvPr id="2" name="Title 1"/>
          <p:cNvSpPr>
            <a:spLocks noGrp="1"/>
          </p:cNvSpPr>
          <p:nvPr>
            <p:ph type="ctrTitle"/>
          </p:nvPr>
        </p:nvSpPr>
        <p:spPr>
          <a:xfrm>
            <a:off x="6679018" y="2741398"/>
            <a:ext cx="2190693" cy="1121846"/>
          </a:xfrm>
        </p:spPr>
        <p:txBody>
          <a:bodyPr anchor="ctr"/>
          <a:lstStyle>
            <a:lvl1pPr>
              <a:defRPr sz="2700" baseline="0">
                <a:solidFill>
                  <a:schemeClr val="bg1"/>
                </a:solidFill>
              </a:defRPr>
            </a:lvl1pPr>
          </a:lstStyle>
          <a:p>
            <a:r>
              <a:rPr lang="en-US" smtClean="0"/>
              <a:t>Click to edit Master title style</a:t>
            </a:r>
            <a:endParaRPr lang="en-US" dirty="0"/>
          </a:p>
        </p:txBody>
      </p:sp>
      <p:sp>
        <p:nvSpPr>
          <p:cNvPr id="7" name="Footer Placeholder 3"/>
          <p:cNvSpPr>
            <a:spLocks noGrp="1"/>
          </p:cNvSpPr>
          <p:nvPr>
            <p:ph type="ftr" sz="quarter" idx="11"/>
          </p:nvPr>
        </p:nvSpPr>
        <p:spPr>
          <a:xfrm>
            <a:off x="614363" y="6221413"/>
            <a:ext cx="4951412" cy="346075"/>
          </a:xfrm>
          <a:prstGeom prst="rect">
            <a:avLst/>
          </a:prstGeom>
        </p:spPr>
        <p:txBody>
          <a:bodyPr vert="horz" lIns="0" tIns="0" rIns="0" bIns="0" rtlCol="0" anchor="b">
            <a:normAutofit/>
          </a:bodyPr>
          <a:lstStyle>
            <a:lvl1pPr fontAlgn="auto">
              <a:lnSpc>
                <a:spcPct val="95000"/>
              </a:lnSpc>
              <a:spcBef>
                <a:spcPts val="204"/>
              </a:spcBef>
              <a:spcAft>
                <a:spcPts val="0"/>
              </a:spcAft>
              <a:defRPr lang="en-GB" sz="800" cap="none" baseline="0">
                <a:solidFill>
                  <a:schemeClr val="bg1"/>
                </a:solidFill>
                <a:latin typeface="+mn-lt"/>
                <a:cs typeface="+mn-cs"/>
              </a:defRPr>
            </a:lvl1pPr>
          </a:lstStyle>
          <a:p>
            <a:pPr>
              <a:defRPr/>
            </a:pPr>
            <a:r>
              <a:rPr lang="en-US"/>
              <a:t>© 2015 Ipsos. </a:t>
            </a:r>
            <a:endParaRPr lang="en-US" dirty="0"/>
          </a:p>
        </p:txBody>
      </p:sp>
      <p:sp>
        <p:nvSpPr>
          <p:cNvPr id="8" name="Slide Number Placeholder 8"/>
          <p:cNvSpPr>
            <a:spLocks noGrp="1"/>
          </p:cNvSpPr>
          <p:nvPr>
            <p:ph type="sldNum" sz="quarter" idx="12"/>
          </p:nvPr>
        </p:nvSpPr>
        <p:spPr>
          <a:xfrm>
            <a:off x="247650" y="6221413"/>
            <a:ext cx="382588" cy="346075"/>
          </a:xfrm>
          <a:prstGeom prst="rect">
            <a:avLst/>
          </a:prstGeom>
        </p:spPr>
        <p:txBody>
          <a:bodyPr vert="horz" lIns="0" tIns="0" rIns="0" bIns="0" rtlCol="0" anchor="b">
            <a:normAutofit/>
          </a:bodyPr>
          <a:lstStyle>
            <a:lvl1pPr fontAlgn="auto">
              <a:lnSpc>
                <a:spcPct val="95000"/>
              </a:lnSpc>
              <a:spcBef>
                <a:spcPts val="204"/>
              </a:spcBef>
              <a:spcAft>
                <a:spcPts val="0"/>
              </a:spcAft>
              <a:defRPr lang="en-US" sz="800" cap="none" baseline="0">
                <a:solidFill>
                  <a:schemeClr val="bg1"/>
                </a:solidFill>
                <a:latin typeface="+mn-lt"/>
                <a:cs typeface="+mn-cs"/>
              </a:defRPr>
            </a:lvl1pPr>
          </a:lstStyle>
          <a:p>
            <a:pPr>
              <a:defRPr/>
            </a:pPr>
            <a:fld id="{BCED5B10-4584-4BA1-BEE4-DBD6955B72E2}" type="slidenum">
              <a:rPr lang="en-GB"/>
              <a:pPr>
                <a:defRPr/>
              </a:pPr>
              <a:t>‹#›</a:t>
            </a:fld>
            <a:endParaRPr lang="en-GB"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pic>
        <p:nvPicPr>
          <p:cNvPr id="4" name="Picture 4" descr="IPSOS_GAMECHANGERS_blue.png"/>
          <p:cNvPicPr>
            <a:picLocks noChangeAspect="1"/>
          </p:cNvPicPr>
          <p:nvPr/>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pic>
        <p:nvPicPr>
          <p:cNvPr id="5" name="Picture 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6"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17" name="Picture Placeholder 5"/>
          <p:cNvSpPr>
            <a:spLocks noGrp="1"/>
          </p:cNvSpPr>
          <p:nvPr>
            <p:ph type="pic" sz="quarter" idx="18"/>
          </p:nvPr>
        </p:nvSpPr>
        <p:spPr>
          <a:xfrm>
            <a:off x="0" y="-11953"/>
            <a:ext cx="4392706"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pPr lvl="0"/>
            <a:r>
              <a:rPr lang="en-US" noProof="0"/>
              <a:t>Click icon to add picture</a:t>
            </a:r>
            <a:endParaRPr lang="en-GB" noProof="0"/>
          </a:p>
        </p:txBody>
      </p:sp>
      <p:sp>
        <p:nvSpPr>
          <p:cNvPr id="3" name="Subtitle 2"/>
          <p:cNvSpPr>
            <a:spLocks noGrp="1"/>
          </p:cNvSpPr>
          <p:nvPr>
            <p:ph type="subTitle" idx="1"/>
          </p:nvPr>
        </p:nvSpPr>
        <p:spPr>
          <a:xfrm>
            <a:off x="4670067" y="1851275"/>
            <a:ext cx="4216925" cy="2997135"/>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3"/>
          <p:cNvSpPr>
            <a:spLocks noGrp="1"/>
          </p:cNvSpPr>
          <p:nvPr>
            <p:ph type="ftr" sz="quarter" idx="19"/>
          </p:nvPr>
        </p:nvSpPr>
        <p:spPr>
          <a:xfrm>
            <a:off x="614363" y="6221413"/>
            <a:ext cx="4951412" cy="346075"/>
          </a:xfrm>
          <a:prstGeom prst="rect">
            <a:avLst/>
          </a:prstGeom>
        </p:spPr>
        <p:txBody>
          <a:bodyPr vert="horz" lIns="0" tIns="0" rIns="0" bIns="0" rtlCol="0" anchor="b">
            <a:normAutofit/>
          </a:bodyPr>
          <a:lstStyle>
            <a:lvl1pPr fontAlgn="auto">
              <a:lnSpc>
                <a:spcPct val="95000"/>
              </a:lnSpc>
              <a:spcBef>
                <a:spcPts val="204"/>
              </a:spcBef>
              <a:spcAft>
                <a:spcPts val="0"/>
              </a:spcAft>
              <a:defRPr lang="en-GB" sz="800" cap="none" baseline="0">
                <a:solidFill>
                  <a:schemeClr val="bg1"/>
                </a:solidFill>
                <a:latin typeface="+mn-lt"/>
                <a:cs typeface="+mn-cs"/>
              </a:defRPr>
            </a:lvl1pPr>
          </a:lstStyle>
          <a:p>
            <a:pPr>
              <a:defRPr/>
            </a:pPr>
            <a:r>
              <a:rPr lang="en-US"/>
              <a:t>© 2015 Ipsos. </a:t>
            </a:r>
            <a:endParaRPr lang="en-US" dirty="0"/>
          </a:p>
        </p:txBody>
      </p:sp>
      <p:sp>
        <p:nvSpPr>
          <p:cNvPr id="8" name="Slide Number Placeholder 8"/>
          <p:cNvSpPr>
            <a:spLocks noGrp="1"/>
          </p:cNvSpPr>
          <p:nvPr>
            <p:ph type="sldNum" sz="quarter" idx="20"/>
          </p:nvPr>
        </p:nvSpPr>
        <p:spPr>
          <a:xfrm>
            <a:off x="247650" y="6221413"/>
            <a:ext cx="382588" cy="346075"/>
          </a:xfrm>
          <a:prstGeom prst="rect">
            <a:avLst/>
          </a:prstGeom>
        </p:spPr>
        <p:txBody>
          <a:bodyPr vert="horz" lIns="0" tIns="0" rIns="0" bIns="0" rtlCol="0" anchor="b">
            <a:normAutofit/>
          </a:bodyPr>
          <a:lstStyle>
            <a:lvl1pPr fontAlgn="auto">
              <a:lnSpc>
                <a:spcPct val="95000"/>
              </a:lnSpc>
              <a:spcBef>
                <a:spcPts val="204"/>
              </a:spcBef>
              <a:spcAft>
                <a:spcPts val="0"/>
              </a:spcAft>
              <a:defRPr lang="en-US" sz="800" cap="none" baseline="0">
                <a:solidFill>
                  <a:schemeClr val="bg1"/>
                </a:solidFill>
                <a:latin typeface="+mn-lt"/>
                <a:cs typeface="+mn-cs"/>
              </a:defRPr>
            </a:lvl1pPr>
          </a:lstStyle>
          <a:p>
            <a:pPr>
              <a:defRPr/>
            </a:pPr>
            <a:fld id="{5C08EAFA-0679-43F8-89B5-444981D9E14E}" type="slidenum">
              <a:rPr lang="en-GB"/>
              <a:pPr>
                <a:defRPr/>
              </a:pPr>
              <a:t>‹#›</a:t>
            </a:fld>
            <a:endParaRPr lang="en-GB"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pic>
        <p:nvPicPr>
          <p:cNvPr id="3" name="Picture 4" descr="IPSOS_GAMECHANGERS_blue.png"/>
          <p:cNvPicPr>
            <a:picLocks noChangeAspect="1"/>
          </p:cNvPicPr>
          <p:nvPr/>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pic>
        <p:nvPicPr>
          <p:cNvPr id="4" name="Picture 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5"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ctrTitle"/>
          </p:nvPr>
        </p:nvSpPr>
        <p:spPr>
          <a:xfrm>
            <a:off x="6889050" y="2637549"/>
            <a:ext cx="1982834" cy="1329595"/>
          </a:xfrm>
        </p:spPr>
        <p:txBody>
          <a:bodyPr anchor="ctr"/>
          <a:lstStyle>
            <a:lvl1pPr>
              <a:defRPr sz="3200" baseline="0">
                <a:solidFill>
                  <a:schemeClr val="bg1"/>
                </a:solidFill>
              </a:defRPr>
            </a:lvl1pPr>
          </a:lstStyle>
          <a:p>
            <a:r>
              <a:rPr lang="en-US" smtClean="0"/>
              <a:t>Click to edit Master title style</a:t>
            </a:r>
            <a:endParaRPr lang="en-US" dirty="0"/>
          </a:p>
        </p:txBody>
      </p:sp>
      <p:sp>
        <p:nvSpPr>
          <p:cNvPr id="6" name="Footer Placeholder 3"/>
          <p:cNvSpPr>
            <a:spLocks noGrp="1"/>
          </p:cNvSpPr>
          <p:nvPr>
            <p:ph type="ftr" sz="quarter" idx="10"/>
          </p:nvPr>
        </p:nvSpPr>
        <p:spPr>
          <a:xfrm>
            <a:off x="614363" y="6221413"/>
            <a:ext cx="4951412" cy="346075"/>
          </a:xfrm>
          <a:prstGeom prst="rect">
            <a:avLst/>
          </a:prstGeom>
        </p:spPr>
        <p:txBody>
          <a:bodyPr vert="horz" lIns="0" tIns="0" rIns="0" bIns="0" rtlCol="0" anchor="b">
            <a:normAutofit/>
          </a:bodyPr>
          <a:lstStyle>
            <a:lvl1pPr fontAlgn="auto">
              <a:lnSpc>
                <a:spcPct val="95000"/>
              </a:lnSpc>
              <a:spcBef>
                <a:spcPts val="204"/>
              </a:spcBef>
              <a:spcAft>
                <a:spcPts val="0"/>
              </a:spcAft>
              <a:defRPr lang="en-GB" sz="800" cap="none" baseline="0">
                <a:solidFill>
                  <a:schemeClr val="bg1"/>
                </a:solidFill>
                <a:latin typeface="+mn-lt"/>
                <a:cs typeface="+mn-cs"/>
              </a:defRPr>
            </a:lvl1pPr>
          </a:lstStyle>
          <a:p>
            <a:pPr>
              <a:defRPr/>
            </a:pPr>
            <a:r>
              <a:rPr lang="en-US"/>
              <a:t>© 2015 Ipsos. </a:t>
            </a:r>
            <a:endParaRPr lang="en-US" dirty="0"/>
          </a:p>
        </p:txBody>
      </p:sp>
      <p:sp>
        <p:nvSpPr>
          <p:cNvPr id="7" name="Slide Number Placeholder 8"/>
          <p:cNvSpPr>
            <a:spLocks noGrp="1"/>
          </p:cNvSpPr>
          <p:nvPr>
            <p:ph type="sldNum" sz="quarter" idx="11"/>
          </p:nvPr>
        </p:nvSpPr>
        <p:spPr>
          <a:xfrm>
            <a:off x="247650" y="6221413"/>
            <a:ext cx="382588" cy="346075"/>
          </a:xfrm>
          <a:prstGeom prst="rect">
            <a:avLst/>
          </a:prstGeom>
        </p:spPr>
        <p:txBody>
          <a:bodyPr vert="horz" lIns="0" tIns="0" rIns="0" bIns="0" rtlCol="0" anchor="b">
            <a:normAutofit/>
          </a:bodyPr>
          <a:lstStyle>
            <a:lvl1pPr fontAlgn="auto">
              <a:lnSpc>
                <a:spcPct val="95000"/>
              </a:lnSpc>
              <a:spcBef>
                <a:spcPts val="204"/>
              </a:spcBef>
              <a:spcAft>
                <a:spcPts val="0"/>
              </a:spcAft>
              <a:defRPr lang="en-US" sz="800" cap="none" baseline="0">
                <a:solidFill>
                  <a:schemeClr val="bg1"/>
                </a:solidFill>
                <a:latin typeface="+mn-lt"/>
                <a:cs typeface="+mn-cs"/>
              </a:defRPr>
            </a:lvl1pPr>
          </a:lstStyle>
          <a:p>
            <a:pPr>
              <a:defRPr/>
            </a:pPr>
            <a:fld id="{8F34DFF3-AE0E-426B-91AA-C2785A765822}" type="slidenum">
              <a:rPr lang="en-GB"/>
              <a:pPr>
                <a:defRPr/>
              </a:pPr>
              <a:t>‹#›</a:t>
            </a:fld>
            <a:endParaRPr lang="en-GB"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cSld name="Section Header">
    <p:bg>
      <p:bgPr>
        <a:solidFill>
          <a:srgbClr val="007681"/>
        </a:solidFill>
        <a:effectLst/>
      </p:bgPr>
    </p:bg>
    <p:spTree>
      <p:nvGrpSpPr>
        <p:cNvPr id="1" name=""/>
        <p:cNvGrpSpPr/>
        <p:nvPr/>
      </p:nvGrpSpPr>
      <p:grpSpPr>
        <a:xfrm>
          <a:off x="0" y="0"/>
          <a:ext cx="0" cy="0"/>
          <a:chOff x="0" y="0"/>
          <a:chExt cx="0" cy="0"/>
        </a:xfrm>
      </p:grpSpPr>
      <p:pic>
        <p:nvPicPr>
          <p:cNvPr id="4" name="Picture 4" descr="IPSOS_GAMECHANGERS_blue.png"/>
          <p:cNvPicPr>
            <a:picLocks noChangeAspect="1"/>
          </p:cNvPicPr>
          <p:nvPr/>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5" name="TextBox 4"/>
          <p:cNvSpPr txBox="1">
            <a:spLocks noChangeArrowheads="1"/>
          </p:cNvSpPr>
          <p:nvPr userDrawn="1"/>
        </p:nvSpPr>
        <p:spPr bwMode="auto">
          <a:xfrm>
            <a:off x="239713" y="6248400"/>
            <a:ext cx="306387"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defTabSz="923925">
              <a:defRPr>
                <a:solidFill>
                  <a:schemeClr val="tx1"/>
                </a:solidFill>
                <a:latin typeface="Calibri" pitchFamily="34" charset="0"/>
              </a:defRPr>
            </a:lvl1pPr>
            <a:lvl2pPr marL="742950" indent="-285750" defTabSz="923925">
              <a:defRPr>
                <a:solidFill>
                  <a:schemeClr val="tx1"/>
                </a:solidFill>
                <a:latin typeface="Calibri" pitchFamily="34" charset="0"/>
              </a:defRPr>
            </a:lvl2pPr>
            <a:lvl3pPr marL="1143000" indent="-228600" defTabSz="923925">
              <a:defRPr>
                <a:solidFill>
                  <a:schemeClr val="tx1"/>
                </a:solidFill>
                <a:latin typeface="Calibri" pitchFamily="34" charset="0"/>
              </a:defRPr>
            </a:lvl3pPr>
            <a:lvl4pPr marL="1600200" indent="-228600" defTabSz="923925">
              <a:defRPr>
                <a:solidFill>
                  <a:schemeClr val="tx1"/>
                </a:solidFill>
                <a:latin typeface="Calibri" pitchFamily="34" charset="0"/>
              </a:defRPr>
            </a:lvl4pPr>
            <a:lvl5pPr marL="2057400" indent="-228600" defTabSz="923925">
              <a:defRPr>
                <a:solidFill>
                  <a:schemeClr val="tx1"/>
                </a:solidFill>
                <a:latin typeface="Calibri" pitchFamily="34" charset="0"/>
              </a:defRPr>
            </a:lvl5pPr>
            <a:lvl6pPr marL="2514600" indent="-228600" defTabSz="923925" fontAlgn="base">
              <a:spcBef>
                <a:spcPct val="0"/>
              </a:spcBef>
              <a:spcAft>
                <a:spcPct val="0"/>
              </a:spcAft>
              <a:defRPr>
                <a:solidFill>
                  <a:schemeClr val="tx1"/>
                </a:solidFill>
                <a:latin typeface="Calibri" pitchFamily="34" charset="0"/>
              </a:defRPr>
            </a:lvl6pPr>
            <a:lvl7pPr marL="2971800" indent="-228600" defTabSz="923925" fontAlgn="base">
              <a:spcBef>
                <a:spcPct val="0"/>
              </a:spcBef>
              <a:spcAft>
                <a:spcPct val="0"/>
              </a:spcAft>
              <a:defRPr>
                <a:solidFill>
                  <a:schemeClr val="tx1"/>
                </a:solidFill>
                <a:latin typeface="Calibri" pitchFamily="34" charset="0"/>
              </a:defRPr>
            </a:lvl7pPr>
            <a:lvl8pPr marL="3429000" indent="-228600" defTabSz="923925" fontAlgn="base">
              <a:spcBef>
                <a:spcPct val="0"/>
              </a:spcBef>
              <a:spcAft>
                <a:spcPct val="0"/>
              </a:spcAft>
              <a:defRPr>
                <a:solidFill>
                  <a:schemeClr val="tx1"/>
                </a:solidFill>
                <a:latin typeface="Calibri" pitchFamily="34" charset="0"/>
              </a:defRPr>
            </a:lvl8pPr>
            <a:lvl9pPr marL="3886200" indent="-228600" defTabSz="923925" fontAlgn="base">
              <a:spcBef>
                <a:spcPct val="0"/>
              </a:spcBef>
              <a:spcAft>
                <a:spcPct val="0"/>
              </a:spcAft>
              <a:defRPr>
                <a:solidFill>
                  <a:schemeClr val="tx1"/>
                </a:solidFill>
                <a:latin typeface="Calibri" pitchFamily="34" charset="0"/>
              </a:defRPr>
            </a:lvl9pPr>
          </a:lstStyle>
          <a:p>
            <a:pPr>
              <a:lnSpc>
                <a:spcPct val="85000"/>
              </a:lnSpc>
              <a:spcBef>
                <a:spcPts val="200"/>
              </a:spcBef>
              <a:defRPr/>
            </a:pPr>
            <a:fld id="{ECF5FD90-A7B8-4654-95F7-3CA2BA835B6A}" type="slidenum">
              <a:rPr lang="en-GB" altLang="en-US" sz="800" smtClean="0">
                <a:solidFill>
                  <a:schemeClr val="bg1"/>
                </a:solidFill>
                <a:cs typeface="Arial" charset="0"/>
              </a:rPr>
              <a:pPr>
                <a:lnSpc>
                  <a:spcPct val="85000"/>
                </a:lnSpc>
                <a:spcBef>
                  <a:spcPts val="200"/>
                </a:spcBef>
                <a:defRPr/>
              </a:pPr>
              <a:t>‹#›</a:t>
            </a:fld>
            <a:endParaRPr lang="en-GB" altLang="en-US" sz="800" smtClean="0">
              <a:solidFill>
                <a:schemeClr val="bg1"/>
              </a:solidFill>
              <a:cs typeface="Arial" charset="0"/>
            </a:endParaRPr>
          </a:p>
        </p:txBody>
      </p:sp>
      <p:sp>
        <p:nvSpPr>
          <p:cNvPr id="6" name="TextBox 5"/>
          <p:cNvSpPr txBox="1">
            <a:spLocks noChangeArrowheads="1"/>
          </p:cNvSpPr>
          <p:nvPr userDrawn="1"/>
        </p:nvSpPr>
        <p:spPr bwMode="auto">
          <a:xfrm>
            <a:off x="630238" y="6340475"/>
            <a:ext cx="690562"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defTabSz="923925">
              <a:defRPr>
                <a:solidFill>
                  <a:schemeClr val="tx1"/>
                </a:solidFill>
                <a:latin typeface="Calibri" pitchFamily="34" charset="0"/>
              </a:defRPr>
            </a:lvl1pPr>
            <a:lvl2pPr marL="742950" indent="-285750" defTabSz="923925">
              <a:defRPr>
                <a:solidFill>
                  <a:schemeClr val="tx1"/>
                </a:solidFill>
                <a:latin typeface="Calibri" pitchFamily="34" charset="0"/>
              </a:defRPr>
            </a:lvl2pPr>
            <a:lvl3pPr marL="1143000" indent="-228600" defTabSz="923925">
              <a:defRPr>
                <a:solidFill>
                  <a:schemeClr val="tx1"/>
                </a:solidFill>
                <a:latin typeface="Calibri" pitchFamily="34" charset="0"/>
              </a:defRPr>
            </a:lvl3pPr>
            <a:lvl4pPr marL="1600200" indent="-228600" defTabSz="923925">
              <a:defRPr>
                <a:solidFill>
                  <a:schemeClr val="tx1"/>
                </a:solidFill>
                <a:latin typeface="Calibri" pitchFamily="34" charset="0"/>
              </a:defRPr>
            </a:lvl4pPr>
            <a:lvl5pPr marL="2057400" indent="-228600" defTabSz="923925">
              <a:defRPr>
                <a:solidFill>
                  <a:schemeClr val="tx1"/>
                </a:solidFill>
                <a:latin typeface="Calibri" pitchFamily="34" charset="0"/>
              </a:defRPr>
            </a:lvl5pPr>
            <a:lvl6pPr marL="2514600" indent="-228600" defTabSz="923925" fontAlgn="base">
              <a:spcBef>
                <a:spcPct val="0"/>
              </a:spcBef>
              <a:spcAft>
                <a:spcPct val="0"/>
              </a:spcAft>
              <a:defRPr>
                <a:solidFill>
                  <a:schemeClr val="tx1"/>
                </a:solidFill>
                <a:latin typeface="Calibri" pitchFamily="34" charset="0"/>
              </a:defRPr>
            </a:lvl6pPr>
            <a:lvl7pPr marL="2971800" indent="-228600" defTabSz="923925" fontAlgn="base">
              <a:spcBef>
                <a:spcPct val="0"/>
              </a:spcBef>
              <a:spcAft>
                <a:spcPct val="0"/>
              </a:spcAft>
              <a:defRPr>
                <a:solidFill>
                  <a:schemeClr val="tx1"/>
                </a:solidFill>
                <a:latin typeface="Calibri" pitchFamily="34" charset="0"/>
              </a:defRPr>
            </a:lvl7pPr>
            <a:lvl8pPr marL="3429000" indent="-228600" defTabSz="923925" fontAlgn="base">
              <a:spcBef>
                <a:spcPct val="0"/>
              </a:spcBef>
              <a:spcAft>
                <a:spcPct val="0"/>
              </a:spcAft>
              <a:defRPr>
                <a:solidFill>
                  <a:schemeClr val="tx1"/>
                </a:solidFill>
                <a:latin typeface="Calibri" pitchFamily="34" charset="0"/>
              </a:defRPr>
            </a:lvl8pPr>
            <a:lvl9pPr marL="3886200" indent="-228600" defTabSz="923925" fontAlgn="base">
              <a:spcBef>
                <a:spcPct val="0"/>
              </a:spcBef>
              <a:spcAft>
                <a:spcPct val="0"/>
              </a:spcAft>
              <a:defRPr>
                <a:solidFill>
                  <a:schemeClr val="tx1"/>
                </a:solidFill>
                <a:latin typeface="Calibri" pitchFamily="34" charset="0"/>
              </a:defRPr>
            </a:lvl9pPr>
          </a:lstStyle>
          <a:p>
            <a:pPr>
              <a:lnSpc>
                <a:spcPct val="85000"/>
              </a:lnSpc>
              <a:spcBef>
                <a:spcPts val="200"/>
              </a:spcBef>
              <a:defRPr/>
            </a:pPr>
            <a:r>
              <a:rPr lang="en-GB" altLang="en-US" sz="800" smtClean="0">
                <a:solidFill>
                  <a:schemeClr val="bg1"/>
                </a:solidFill>
                <a:cs typeface="Arial" charset="0"/>
              </a:rPr>
              <a:t>© 2015 Ipsos.</a:t>
            </a:r>
            <a:endParaRPr lang="en-GB" altLang="en-US" sz="1200" smtClean="0">
              <a:solidFill>
                <a:schemeClr val="bg1"/>
              </a:solidFill>
              <a:cs typeface="Arial" charset="0"/>
            </a:endParaRPr>
          </a:p>
        </p:txBody>
      </p:sp>
      <p:pic>
        <p:nvPicPr>
          <p:cNvPr id="8" name="Picture 7"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9"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a:xfrm>
            <a:off x="172833" y="3306935"/>
            <a:ext cx="7093160" cy="2880789"/>
          </a:xfrm>
        </p:spPr>
        <p:txBody>
          <a:bodyPr/>
          <a:lstStyle>
            <a:lvl1pPr>
              <a:lnSpc>
                <a:spcPct val="80000"/>
              </a:lnSpc>
              <a:spcBef>
                <a:spcPts val="816"/>
              </a:spcBef>
              <a:defRPr sz="7800" cap="all" baseline="0">
                <a:solidFill>
                  <a:schemeClr val="bg1"/>
                </a:solidFill>
              </a:defRPr>
            </a:lvl1pPr>
          </a:lstStyle>
          <a:p>
            <a:r>
              <a:rPr lang="en-US" smtClean="0"/>
              <a:t>Click to edit Master title style</a:t>
            </a:r>
            <a:endParaRPr lang="en-GB" dirty="0"/>
          </a:p>
        </p:txBody>
      </p:sp>
      <p:sp>
        <p:nvSpPr>
          <p:cNvPr id="7" name="Text Placeholder 6"/>
          <p:cNvSpPr>
            <a:spLocks noGrp="1"/>
          </p:cNvSpPr>
          <p:nvPr>
            <p:ph type="body" sz="quarter" idx="13"/>
          </p:nvPr>
        </p:nvSpPr>
        <p:spPr>
          <a:xfrm>
            <a:off x="221814" y="2477745"/>
            <a:ext cx="6033722" cy="829179"/>
          </a:xfrm>
        </p:spPr>
        <p:txBody>
          <a:bodyPr anchor="b">
            <a:normAutofit/>
          </a:bodyPr>
          <a:lstStyle>
            <a:lvl1pPr>
              <a:spcBef>
                <a:spcPts val="1224"/>
              </a:spcBef>
              <a:defRPr sz="2700" b="0" cap="none" baseline="0">
                <a:solidFill>
                  <a:schemeClr val="bg1"/>
                </a:solidFill>
              </a:defRPr>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and Contact">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560388"/>
            <a:ext cx="9148763" cy="6300787"/>
            <a:chOff x="0" y="353"/>
            <a:chExt cx="5763" cy="3969"/>
          </a:xfrm>
        </p:grpSpPr>
        <p:sp>
          <p:nvSpPr>
            <p:cNvPr id="5"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30000"/>
                </a:srgbClr>
              </a:solidFill>
              <a:round/>
              <a:headEnd/>
              <a:tailEnd/>
            </a:ln>
            <a:effectLst/>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Freeform 4"/>
            <p:cNvSpPr>
              <a:spLocks/>
            </p:cNvSpPr>
            <p:nvPr/>
          </p:nvSpPr>
          <p:spPr bwMode="auto">
            <a:xfrm>
              <a:off x="2274" y="3321"/>
              <a:ext cx="2888"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9"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grpSp>
        <p:nvGrpSpPr>
          <p:cNvPr id="10" name="Group 18"/>
          <p:cNvGrpSpPr>
            <a:grpSpLocks noChangeAspect="1"/>
          </p:cNvGrpSpPr>
          <p:nvPr userDrawn="1"/>
        </p:nvGrpSpPr>
        <p:grpSpPr bwMode="auto">
          <a:xfrm>
            <a:off x="150813" y="150813"/>
            <a:ext cx="523875"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9"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0"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1"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2"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3"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4"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5"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sp>
        <p:nvSpPr>
          <p:cNvPr id="7"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solidFill>
                  <a:schemeClr val="bg1"/>
                </a:solidFill>
              </a:defRPr>
            </a:lvl1pPr>
          </a:lstStyle>
          <a:p>
            <a:r>
              <a:rPr lang="en-US" noProof="0" dirty="0" err="1"/>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207117" indent="-207117">
              <a:lnSpc>
                <a:spcPct val="90000"/>
              </a:lnSpc>
              <a:spcBef>
                <a:spcPts val="908"/>
              </a:spcBef>
              <a:buFont typeface="Wingdings" pitchFamily="2" charset="2"/>
              <a:buChar char="§"/>
              <a:defRPr sz="2031">
                <a:solidFill>
                  <a:schemeClr val="bg1"/>
                </a:solidFill>
              </a:defRPr>
            </a:lvl1pPr>
            <a:lvl2pPr marL="612346" indent="-311576">
              <a:lnSpc>
                <a:spcPct val="90000"/>
              </a:lnSpc>
              <a:spcBef>
                <a:spcPts val="908"/>
              </a:spcBef>
              <a:buClr>
                <a:schemeClr val="bg1"/>
              </a:buClr>
              <a:buFont typeface="Wingdings" pitchFamily="2" charset="2"/>
              <a:buChar char="ð"/>
              <a:defRPr sz="1846">
                <a:solidFill>
                  <a:schemeClr val="bg1"/>
                </a:solidFill>
              </a:defRPr>
            </a:lvl2pPr>
            <a:lvl3pPr marL="913115" indent="-198112">
              <a:lnSpc>
                <a:spcPct val="90000"/>
              </a:lnSpc>
              <a:spcBef>
                <a:spcPts val="908"/>
              </a:spcBef>
              <a:buClr>
                <a:schemeClr val="bg1"/>
              </a:buClr>
              <a:buFont typeface="Calibri" pitchFamily="34" charset="0"/>
              <a:buChar char="─"/>
              <a:defRPr sz="1477">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
        <p:nvSpPr>
          <p:cNvPr id="26" name="Foliennummernplatzhalter 5"/>
          <p:cNvSpPr>
            <a:spLocks noGrp="1"/>
          </p:cNvSpPr>
          <p:nvPr>
            <p:ph type="sldNum" sz="quarter" idx="10"/>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FFFFFF"/>
                </a:solidFill>
                <a:latin typeface="+mn-lt"/>
                <a:cs typeface="+mn-cs"/>
              </a:defRPr>
            </a:lvl1pPr>
          </a:lstStyle>
          <a:p>
            <a:pPr>
              <a:defRPr/>
            </a:pPr>
            <a:fld id="{718CA55A-FB85-4C1F-B582-644F5F863321}" type="slidenum">
              <a:rPr lang="de-DE"/>
              <a:pPr>
                <a:defRPr/>
              </a:pPr>
              <a:t>‹#›</a:t>
            </a:fld>
            <a:endParaRPr lang="de-D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33CF803C-CA0E-4E4C-BF60-8C026E810C28}" type="datetimeFigureOut">
              <a:rPr lang="sr-Latn-RS"/>
              <a:pPr>
                <a:defRPr/>
              </a:pPr>
              <a:t>8.12.2016</a:t>
            </a:fld>
            <a:endParaRPr lang="sr-Latn-R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sr-Latn-RS"/>
          </a:p>
        </p:txBody>
      </p:sp>
      <p:sp>
        <p:nvSpPr>
          <p:cNvPr id="6" name="Slide Number Placeholder 5"/>
          <p:cNvSpPr>
            <a:spLocks noGrp="1"/>
          </p:cNvSpPr>
          <p:nvPr>
            <p:ph type="sldNum" sz="quarter" idx="12"/>
          </p:nvPr>
        </p:nvSpPr>
        <p:spPr/>
        <p:txBody>
          <a:bodyPr/>
          <a:lstStyle>
            <a:lvl1pPr>
              <a:defRPr>
                <a:solidFill>
                  <a:prstClr val="black">
                    <a:tint val="75000"/>
                  </a:prstClr>
                </a:solidFill>
              </a:defRPr>
            </a:lvl1pPr>
          </a:lstStyle>
          <a:p>
            <a:pPr>
              <a:defRPr/>
            </a:pPr>
            <a:fld id="{80C3A42D-4152-493A-9537-8E3847BB8490}" type="slidenum">
              <a:rPr lang="sr-Latn-RS"/>
              <a:pPr>
                <a:defRPr/>
              </a:pPr>
              <a:t>‹#›</a:t>
            </a:fld>
            <a:endParaRPr lang="sr-Latn-R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cSld name="Fill1_Text Options">
    <p:bg>
      <p:bgPr>
        <a:solidFill>
          <a:schemeClr val="accent2"/>
        </a:solidFill>
        <a:effectLst/>
      </p:bgPr>
    </p:bg>
    <p:spTree>
      <p:nvGrpSpPr>
        <p:cNvPr id="1" name=""/>
        <p:cNvGrpSpPr/>
        <p:nvPr/>
      </p:nvGrpSpPr>
      <p:grpSpPr>
        <a:xfrm>
          <a:off x="0" y="0"/>
          <a:ext cx="0" cy="0"/>
          <a:chOff x="0" y="0"/>
          <a:chExt cx="0" cy="0"/>
        </a:xfrm>
      </p:grpSpPr>
      <p:pic>
        <p:nvPicPr>
          <p:cNvPr id="5" name="Picture 4"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5"/>
          <p:cNvSpPr txBox="1">
            <a:spLocks noChangeArrowheads="1"/>
          </p:cNvSpPr>
          <p:nvPr userDrawn="1"/>
        </p:nvSpPr>
        <p:spPr bwMode="auto">
          <a:xfrm>
            <a:off x="239713" y="6248400"/>
            <a:ext cx="306387"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defTabSz="923925">
              <a:defRPr>
                <a:solidFill>
                  <a:schemeClr val="tx1"/>
                </a:solidFill>
                <a:latin typeface="Calibri" pitchFamily="34" charset="0"/>
              </a:defRPr>
            </a:lvl1pPr>
            <a:lvl2pPr marL="742950" indent="-285750" defTabSz="923925">
              <a:defRPr>
                <a:solidFill>
                  <a:schemeClr val="tx1"/>
                </a:solidFill>
                <a:latin typeface="Calibri" pitchFamily="34" charset="0"/>
              </a:defRPr>
            </a:lvl2pPr>
            <a:lvl3pPr marL="1143000" indent="-228600" defTabSz="923925">
              <a:defRPr>
                <a:solidFill>
                  <a:schemeClr val="tx1"/>
                </a:solidFill>
                <a:latin typeface="Calibri" pitchFamily="34" charset="0"/>
              </a:defRPr>
            </a:lvl3pPr>
            <a:lvl4pPr marL="1600200" indent="-228600" defTabSz="923925">
              <a:defRPr>
                <a:solidFill>
                  <a:schemeClr val="tx1"/>
                </a:solidFill>
                <a:latin typeface="Calibri" pitchFamily="34" charset="0"/>
              </a:defRPr>
            </a:lvl4pPr>
            <a:lvl5pPr marL="2057400" indent="-228600" defTabSz="923925">
              <a:defRPr>
                <a:solidFill>
                  <a:schemeClr val="tx1"/>
                </a:solidFill>
                <a:latin typeface="Calibri" pitchFamily="34" charset="0"/>
              </a:defRPr>
            </a:lvl5pPr>
            <a:lvl6pPr marL="2514600" indent="-228600" defTabSz="923925" fontAlgn="base">
              <a:spcBef>
                <a:spcPct val="0"/>
              </a:spcBef>
              <a:spcAft>
                <a:spcPct val="0"/>
              </a:spcAft>
              <a:defRPr>
                <a:solidFill>
                  <a:schemeClr val="tx1"/>
                </a:solidFill>
                <a:latin typeface="Calibri" pitchFamily="34" charset="0"/>
              </a:defRPr>
            </a:lvl6pPr>
            <a:lvl7pPr marL="2971800" indent="-228600" defTabSz="923925" fontAlgn="base">
              <a:spcBef>
                <a:spcPct val="0"/>
              </a:spcBef>
              <a:spcAft>
                <a:spcPct val="0"/>
              </a:spcAft>
              <a:defRPr>
                <a:solidFill>
                  <a:schemeClr val="tx1"/>
                </a:solidFill>
                <a:latin typeface="Calibri" pitchFamily="34" charset="0"/>
              </a:defRPr>
            </a:lvl7pPr>
            <a:lvl8pPr marL="3429000" indent="-228600" defTabSz="923925" fontAlgn="base">
              <a:spcBef>
                <a:spcPct val="0"/>
              </a:spcBef>
              <a:spcAft>
                <a:spcPct val="0"/>
              </a:spcAft>
              <a:defRPr>
                <a:solidFill>
                  <a:schemeClr val="tx1"/>
                </a:solidFill>
                <a:latin typeface="Calibri" pitchFamily="34" charset="0"/>
              </a:defRPr>
            </a:lvl8pPr>
            <a:lvl9pPr marL="3886200" indent="-228600" defTabSz="923925" fontAlgn="base">
              <a:spcBef>
                <a:spcPct val="0"/>
              </a:spcBef>
              <a:spcAft>
                <a:spcPct val="0"/>
              </a:spcAft>
              <a:defRPr>
                <a:solidFill>
                  <a:schemeClr val="tx1"/>
                </a:solidFill>
                <a:latin typeface="Calibri" pitchFamily="34" charset="0"/>
              </a:defRPr>
            </a:lvl9pPr>
          </a:lstStyle>
          <a:p>
            <a:pPr>
              <a:lnSpc>
                <a:spcPct val="85000"/>
              </a:lnSpc>
              <a:spcBef>
                <a:spcPts val="200"/>
              </a:spcBef>
              <a:defRPr/>
            </a:pPr>
            <a:fld id="{AE32FD71-3A28-4FE0-AB53-3E92D1ACFE6F}" type="slidenum">
              <a:rPr lang="en-GB" altLang="en-US" sz="800" smtClean="0">
                <a:solidFill>
                  <a:schemeClr val="bg1"/>
                </a:solidFill>
                <a:cs typeface="Arial" charset="0"/>
              </a:rPr>
              <a:pPr>
                <a:lnSpc>
                  <a:spcPct val="85000"/>
                </a:lnSpc>
                <a:spcBef>
                  <a:spcPts val="200"/>
                </a:spcBef>
                <a:defRPr/>
              </a:pPr>
              <a:t>‹#›</a:t>
            </a:fld>
            <a:endParaRPr lang="en-GB" altLang="en-US" sz="800" smtClean="0">
              <a:solidFill>
                <a:schemeClr val="bg1"/>
              </a:solidFill>
              <a:cs typeface="Arial" charset="0"/>
            </a:endParaRPr>
          </a:p>
        </p:txBody>
      </p:sp>
      <p:sp>
        <p:nvSpPr>
          <p:cNvPr id="7" name="TextBox 6"/>
          <p:cNvSpPr txBox="1">
            <a:spLocks noChangeArrowheads="1"/>
          </p:cNvSpPr>
          <p:nvPr userDrawn="1"/>
        </p:nvSpPr>
        <p:spPr bwMode="auto">
          <a:xfrm>
            <a:off x="630238" y="6340475"/>
            <a:ext cx="690562"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defTabSz="923925">
              <a:defRPr>
                <a:solidFill>
                  <a:schemeClr val="tx1"/>
                </a:solidFill>
                <a:latin typeface="Calibri" pitchFamily="34" charset="0"/>
              </a:defRPr>
            </a:lvl1pPr>
            <a:lvl2pPr marL="742950" indent="-285750" defTabSz="923925">
              <a:defRPr>
                <a:solidFill>
                  <a:schemeClr val="tx1"/>
                </a:solidFill>
                <a:latin typeface="Calibri" pitchFamily="34" charset="0"/>
              </a:defRPr>
            </a:lvl2pPr>
            <a:lvl3pPr marL="1143000" indent="-228600" defTabSz="923925">
              <a:defRPr>
                <a:solidFill>
                  <a:schemeClr val="tx1"/>
                </a:solidFill>
                <a:latin typeface="Calibri" pitchFamily="34" charset="0"/>
              </a:defRPr>
            </a:lvl3pPr>
            <a:lvl4pPr marL="1600200" indent="-228600" defTabSz="923925">
              <a:defRPr>
                <a:solidFill>
                  <a:schemeClr val="tx1"/>
                </a:solidFill>
                <a:latin typeface="Calibri" pitchFamily="34" charset="0"/>
              </a:defRPr>
            </a:lvl4pPr>
            <a:lvl5pPr marL="2057400" indent="-228600" defTabSz="923925">
              <a:defRPr>
                <a:solidFill>
                  <a:schemeClr val="tx1"/>
                </a:solidFill>
                <a:latin typeface="Calibri" pitchFamily="34" charset="0"/>
              </a:defRPr>
            </a:lvl5pPr>
            <a:lvl6pPr marL="2514600" indent="-228600" defTabSz="923925" fontAlgn="base">
              <a:spcBef>
                <a:spcPct val="0"/>
              </a:spcBef>
              <a:spcAft>
                <a:spcPct val="0"/>
              </a:spcAft>
              <a:defRPr>
                <a:solidFill>
                  <a:schemeClr val="tx1"/>
                </a:solidFill>
                <a:latin typeface="Calibri" pitchFamily="34" charset="0"/>
              </a:defRPr>
            </a:lvl6pPr>
            <a:lvl7pPr marL="2971800" indent="-228600" defTabSz="923925" fontAlgn="base">
              <a:spcBef>
                <a:spcPct val="0"/>
              </a:spcBef>
              <a:spcAft>
                <a:spcPct val="0"/>
              </a:spcAft>
              <a:defRPr>
                <a:solidFill>
                  <a:schemeClr val="tx1"/>
                </a:solidFill>
                <a:latin typeface="Calibri" pitchFamily="34" charset="0"/>
              </a:defRPr>
            </a:lvl7pPr>
            <a:lvl8pPr marL="3429000" indent="-228600" defTabSz="923925" fontAlgn="base">
              <a:spcBef>
                <a:spcPct val="0"/>
              </a:spcBef>
              <a:spcAft>
                <a:spcPct val="0"/>
              </a:spcAft>
              <a:defRPr>
                <a:solidFill>
                  <a:schemeClr val="tx1"/>
                </a:solidFill>
                <a:latin typeface="Calibri" pitchFamily="34" charset="0"/>
              </a:defRPr>
            </a:lvl8pPr>
            <a:lvl9pPr marL="3886200" indent="-228600" defTabSz="923925" fontAlgn="base">
              <a:spcBef>
                <a:spcPct val="0"/>
              </a:spcBef>
              <a:spcAft>
                <a:spcPct val="0"/>
              </a:spcAft>
              <a:defRPr>
                <a:solidFill>
                  <a:schemeClr val="tx1"/>
                </a:solidFill>
                <a:latin typeface="Calibri" pitchFamily="34" charset="0"/>
              </a:defRPr>
            </a:lvl9pPr>
          </a:lstStyle>
          <a:p>
            <a:pPr>
              <a:lnSpc>
                <a:spcPct val="85000"/>
              </a:lnSpc>
              <a:spcBef>
                <a:spcPts val="200"/>
              </a:spcBef>
              <a:defRPr/>
            </a:pPr>
            <a:r>
              <a:rPr lang="en-GB" altLang="en-US" sz="800" smtClean="0">
                <a:solidFill>
                  <a:schemeClr val="bg1"/>
                </a:solidFill>
                <a:cs typeface="Arial" charset="0"/>
              </a:rPr>
              <a:t>© 2015 Ipsos.</a:t>
            </a:r>
            <a:endParaRPr lang="en-GB" altLang="en-US" sz="1200" smtClean="0">
              <a:solidFill>
                <a:schemeClr val="bg1"/>
              </a:solidFill>
              <a:cs typeface="Arial" charset="0"/>
            </a:endParaRPr>
          </a:p>
        </p:txBody>
      </p:sp>
      <p:pic>
        <p:nvPicPr>
          <p:cNvPr id="9" name="Picture 7"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108"/>
            <a:ext cx="6733349"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2377" y="1851271"/>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Fill1_Bullets Only">
    <p:bg>
      <p:bgPr>
        <a:solidFill>
          <a:schemeClr val="accent2"/>
        </a:solidFill>
        <a:effectLst/>
      </p:bgPr>
    </p:bg>
    <p:spTree>
      <p:nvGrpSpPr>
        <p:cNvPr id="1" name=""/>
        <p:cNvGrpSpPr/>
        <p:nvPr/>
      </p:nvGrpSpPr>
      <p:grpSpPr>
        <a:xfrm>
          <a:off x="0" y="0"/>
          <a:ext cx="0" cy="0"/>
          <a:chOff x="0" y="0"/>
          <a:chExt cx="0" cy="0"/>
        </a:xfrm>
      </p:grpSpPr>
      <p:pic>
        <p:nvPicPr>
          <p:cNvPr id="5" name="Picture 4"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5"/>
          <p:cNvSpPr txBox="1">
            <a:spLocks noChangeArrowheads="1"/>
          </p:cNvSpPr>
          <p:nvPr userDrawn="1"/>
        </p:nvSpPr>
        <p:spPr bwMode="auto">
          <a:xfrm>
            <a:off x="239713" y="6248400"/>
            <a:ext cx="306387"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defTabSz="923925">
              <a:defRPr>
                <a:solidFill>
                  <a:schemeClr val="tx1"/>
                </a:solidFill>
                <a:latin typeface="Calibri" pitchFamily="34" charset="0"/>
              </a:defRPr>
            </a:lvl1pPr>
            <a:lvl2pPr marL="742950" indent="-285750" defTabSz="923925">
              <a:defRPr>
                <a:solidFill>
                  <a:schemeClr val="tx1"/>
                </a:solidFill>
                <a:latin typeface="Calibri" pitchFamily="34" charset="0"/>
              </a:defRPr>
            </a:lvl2pPr>
            <a:lvl3pPr marL="1143000" indent="-228600" defTabSz="923925">
              <a:defRPr>
                <a:solidFill>
                  <a:schemeClr val="tx1"/>
                </a:solidFill>
                <a:latin typeface="Calibri" pitchFamily="34" charset="0"/>
              </a:defRPr>
            </a:lvl3pPr>
            <a:lvl4pPr marL="1600200" indent="-228600" defTabSz="923925">
              <a:defRPr>
                <a:solidFill>
                  <a:schemeClr val="tx1"/>
                </a:solidFill>
                <a:latin typeface="Calibri" pitchFamily="34" charset="0"/>
              </a:defRPr>
            </a:lvl4pPr>
            <a:lvl5pPr marL="2057400" indent="-228600" defTabSz="923925">
              <a:defRPr>
                <a:solidFill>
                  <a:schemeClr val="tx1"/>
                </a:solidFill>
                <a:latin typeface="Calibri" pitchFamily="34" charset="0"/>
              </a:defRPr>
            </a:lvl5pPr>
            <a:lvl6pPr marL="2514600" indent="-228600" defTabSz="923925" fontAlgn="base">
              <a:spcBef>
                <a:spcPct val="0"/>
              </a:spcBef>
              <a:spcAft>
                <a:spcPct val="0"/>
              </a:spcAft>
              <a:defRPr>
                <a:solidFill>
                  <a:schemeClr val="tx1"/>
                </a:solidFill>
                <a:latin typeface="Calibri" pitchFamily="34" charset="0"/>
              </a:defRPr>
            </a:lvl6pPr>
            <a:lvl7pPr marL="2971800" indent="-228600" defTabSz="923925" fontAlgn="base">
              <a:spcBef>
                <a:spcPct val="0"/>
              </a:spcBef>
              <a:spcAft>
                <a:spcPct val="0"/>
              </a:spcAft>
              <a:defRPr>
                <a:solidFill>
                  <a:schemeClr val="tx1"/>
                </a:solidFill>
                <a:latin typeface="Calibri" pitchFamily="34" charset="0"/>
              </a:defRPr>
            </a:lvl7pPr>
            <a:lvl8pPr marL="3429000" indent="-228600" defTabSz="923925" fontAlgn="base">
              <a:spcBef>
                <a:spcPct val="0"/>
              </a:spcBef>
              <a:spcAft>
                <a:spcPct val="0"/>
              </a:spcAft>
              <a:defRPr>
                <a:solidFill>
                  <a:schemeClr val="tx1"/>
                </a:solidFill>
                <a:latin typeface="Calibri" pitchFamily="34" charset="0"/>
              </a:defRPr>
            </a:lvl8pPr>
            <a:lvl9pPr marL="3886200" indent="-228600" defTabSz="923925" fontAlgn="base">
              <a:spcBef>
                <a:spcPct val="0"/>
              </a:spcBef>
              <a:spcAft>
                <a:spcPct val="0"/>
              </a:spcAft>
              <a:defRPr>
                <a:solidFill>
                  <a:schemeClr val="tx1"/>
                </a:solidFill>
                <a:latin typeface="Calibri" pitchFamily="34" charset="0"/>
              </a:defRPr>
            </a:lvl9pPr>
          </a:lstStyle>
          <a:p>
            <a:pPr>
              <a:lnSpc>
                <a:spcPct val="85000"/>
              </a:lnSpc>
              <a:spcBef>
                <a:spcPts val="200"/>
              </a:spcBef>
              <a:defRPr/>
            </a:pPr>
            <a:fld id="{EDEF352A-AF21-42C1-8ACF-F47BDD71412F}" type="slidenum">
              <a:rPr lang="en-GB" altLang="en-US" sz="800" smtClean="0">
                <a:solidFill>
                  <a:schemeClr val="bg1"/>
                </a:solidFill>
                <a:cs typeface="Arial" charset="0"/>
              </a:rPr>
              <a:pPr>
                <a:lnSpc>
                  <a:spcPct val="85000"/>
                </a:lnSpc>
                <a:spcBef>
                  <a:spcPts val="200"/>
                </a:spcBef>
                <a:defRPr/>
              </a:pPr>
              <a:t>‹#›</a:t>
            </a:fld>
            <a:endParaRPr lang="en-GB" altLang="en-US" sz="800" smtClean="0">
              <a:solidFill>
                <a:schemeClr val="bg1"/>
              </a:solidFill>
              <a:cs typeface="Arial" charset="0"/>
            </a:endParaRPr>
          </a:p>
        </p:txBody>
      </p:sp>
      <p:sp>
        <p:nvSpPr>
          <p:cNvPr id="7" name="TextBox 6"/>
          <p:cNvSpPr txBox="1">
            <a:spLocks noChangeArrowheads="1"/>
          </p:cNvSpPr>
          <p:nvPr userDrawn="1"/>
        </p:nvSpPr>
        <p:spPr bwMode="auto">
          <a:xfrm>
            <a:off x="630238" y="6340475"/>
            <a:ext cx="690562"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defTabSz="923925">
              <a:defRPr>
                <a:solidFill>
                  <a:schemeClr val="tx1"/>
                </a:solidFill>
                <a:latin typeface="Calibri" pitchFamily="34" charset="0"/>
              </a:defRPr>
            </a:lvl1pPr>
            <a:lvl2pPr marL="742950" indent="-285750" defTabSz="923925">
              <a:defRPr>
                <a:solidFill>
                  <a:schemeClr val="tx1"/>
                </a:solidFill>
                <a:latin typeface="Calibri" pitchFamily="34" charset="0"/>
              </a:defRPr>
            </a:lvl2pPr>
            <a:lvl3pPr marL="1143000" indent="-228600" defTabSz="923925">
              <a:defRPr>
                <a:solidFill>
                  <a:schemeClr val="tx1"/>
                </a:solidFill>
                <a:latin typeface="Calibri" pitchFamily="34" charset="0"/>
              </a:defRPr>
            </a:lvl3pPr>
            <a:lvl4pPr marL="1600200" indent="-228600" defTabSz="923925">
              <a:defRPr>
                <a:solidFill>
                  <a:schemeClr val="tx1"/>
                </a:solidFill>
                <a:latin typeface="Calibri" pitchFamily="34" charset="0"/>
              </a:defRPr>
            </a:lvl4pPr>
            <a:lvl5pPr marL="2057400" indent="-228600" defTabSz="923925">
              <a:defRPr>
                <a:solidFill>
                  <a:schemeClr val="tx1"/>
                </a:solidFill>
                <a:latin typeface="Calibri" pitchFamily="34" charset="0"/>
              </a:defRPr>
            </a:lvl5pPr>
            <a:lvl6pPr marL="2514600" indent="-228600" defTabSz="923925" fontAlgn="base">
              <a:spcBef>
                <a:spcPct val="0"/>
              </a:spcBef>
              <a:spcAft>
                <a:spcPct val="0"/>
              </a:spcAft>
              <a:defRPr>
                <a:solidFill>
                  <a:schemeClr val="tx1"/>
                </a:solidFill>
                <a:latin typeface="Calibri" pitchFamily="34" charset="0"/>
              </a:defRPr>
            </a:lvl6pPr>
            <a:lvl7pPr marL="2971800" indent="-228600" defTabSz="923925" fontAlgn="base">
              <a:spcBef>
                <a:spcPct val="0"/>
              </a:spcBef>
              <a:spcAft>
                <a:spcPct val="0"/>
              </a:spcAft>
              <a:defRPr>
                <a:solidFill>
                  <a:schemeClr val="tx1"/>
                </a:solidFill>
                <a:latin typeface="Calibri" pitchFamily="34" charset="0"/>
              </a:defRPr>
            </a:lvl7pPr>
            <a:lvl8pPr marL="3429000" indent="-228600" defTabSz="923925" fontAlgn="base">
              <a:spcBef>
                <a:spcPct val="0"/>
              </a:spcBef>
              <a:spcAft>
                <a:spcPct val="0"/>
              </a:spcAft>
              <a:defRPr>
                <a:solidFill>
                  <a:schemeClr val="tx1"/>
                </a:solidFill>
                <a:latin typeface="Calibri" pitchFamily="34" charset="0"/>
              </a:defRPr>
            </a:lvl8pPr>
            <a:lvl9pPr marL="3886200" indent="-228600" defTabSz="923925" fontAlgn="base">
              <a:spcBef>
                <a:spcPct val="0"/>
              </a:spcBef>
              <a:spcAft>
                <a:spcPct val="0"/>
              </a:spcAft>
              <a:defRPr>
                <a:solidFill>
                  <a:schemeClr val="tx1"/>
                </a:solidFill>
                <a:latin typeface="Calibri" pitchFamily="34" charset="0"/>
              </a:defRPr>
            </a:lvl9pPr>
          </a:lstStyle>
          <a:p>
            <a:pPr>
              <a:lnSpc>
                <a:spcPct val="85000"/>
              </a:lnSpc>
              <a:spcBef>
                <a:spcPts val="200"/>
              </a:spcBef>
              <a:defRPr/>
            </a:pPr>
            <a:r>
              <a:rPr lang="en-GB" altLang="en-US" sz="800" smtClean="0">
                <a:solidFill>
                  <a:schemeClr val="bg1"/>
                </a:solidFill>
                <a:cs typeface="Arial" charset="0"/>
              </a:rPr>
              <a:t>© 2015 Ipsos.</a:t>
            </a:r>
            <a:endParaRPr lang="en-GB" altLang="en-US" sz="1200" smtClean="0">
              <a:solidFill>
                <a:schemeClr val="bg1"/>
              </a:solidFill>
              <a:cs typeface="Arial" charset="0"/>
            </a:endParaRPr>
          </a:p>
        </p:txBody>
      </p:sp>
      <p:pic>
        <p:nvPicPr>
          <p:cNvPr id="9" name="Picture 7"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108"/>
            <a:ext cx="6733349"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2377" y="1851271"/>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cSld name="Fill2_Text Options">
    <p:bg>
      <p:bgPr>
        <a:solidFill>
          <a:srgbClr val="007681"/>
        </a:solidFill>
        <a:effectLst/>
      </p:bgPr>
    </p:bg>
    <p:spTree>
      <p:nvGrpSpPr>
        <p:cNvPr id="1" name=""/>
        <p:cNvGrpSpPr/>
        <p:nvPr/>
      </p:nvGrpSpPr>
      <p:grpSpPr>
        <a:xfrm>
          <a:off x="0" y="0"/>
          <a:ext cx="0" cy="0"/>
          <a:chOff x="0" y="0"/>
          <a:chExt cx="0" cy="0"/>
        </a:xfrm>
      </p:grpSpPr>
      <p:pic>
        <p:nvPicPr>
          <p:cNvPr id="5" name="Picture 4"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5"/>
          <p:cNvSpPr txBox="1">
            <a:spLocks noChangeArrowheads="1"/>
          </p:cNvSpPr>
          <p:nvPr userDrawn="1"/>
        </p:nvSpPr>
        <p:spPr bwMode="auto">
          <a:xfrm>
            <a:off x="239713" y="6248400"/>
            <a:ext cx="306387"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defTabSz="923925">
              <a:defRPr>
                <a:solidFill>
                  <a:schemeClr val="tx1"/>
                </a:solidFill>
                <a:latin typeface="Calibri" pitchFamily="34" charset="0"/>
              </a:defRPr>
            </a:lvl1pPr>
            <a:lvl2pPr marL="742950" indent="-285750" defTabSz="923925">
              <a:defRPr>
                <a:solidFill>
                  <a:schemeClr val="tx1"/>
                </a:solidFill>
                <a:latin typeface="Calibri" pitchFamily="34" charset="0"/>
              </a:defRPr>
            </a:lvl2pPr>
            <a:lvl3pPr marL="1143000" indent="-228600" defTabSz="923925">
              <a:defRPr>
                <a:solidFill>
                  <a:schemeClr val="tx1"/>
                </a:solidFill>
                <a:latin typeface="Calibri" pitchFamily="34" charset="0"/>
              </a:defRPr>
            </a:lvl3pPr>
            <a:lvl4pPr marL="1600200" indent="-228600" defTabSz="923925">
              <a:defRPr>
                <a:solidFill>
                  <a:schemeClr val="tx1"/>
                </a:solidFill>
                <a:latin typeface="Calibri" pitchFamily="34" charset="0"/>
              </a:defRPr>
            </a:lvl4pPr>
            <a:lvl5pPr marL="2057400" indent="-228600" defTabSz="923925">
              <a:defRPr>
                <a:solidFill>
                  <a:schemeClr val="tx1"/>
                </a:solidFill>
                <a:latin typeface="Calibri" pitchFamily="34" charset="0"/>
              </a:defRPr>
            </a:lvl5pPr>
            <a:lvl6pPr marL="2514600" indent="-228600" defTabSz="923925" fontAlgn="base">
              <a:spcBef>
                <a:spcPct val="0"/>
              </a:spcBef>
              <a:spcAft>
                <a:spcPct val="0"/>
              </a:spcAft>
              <a:defRPr>
                <a:solidFill>
                  <a:schemeClr val="tx1"/>
                </a:solidFill>
                <a:latin typeface="Calibri" pitchFamily="34" charset="0"/>
              </a:defRPr>
            </a:lvl6pPr>
            <a:lvl7pPr marL="2971800" indent="-228600" defTabSz="923925" fontAlgn="base">
              <a:spcBef>
                <a:spcPct val="0"/>
              </a:spcBef>
              <a:spcAft>
                <a:spcPct val="0"/>
              </a:spcAft>
              <a:defRPr>
                <a:solidFill>
                  <a:schemeClr val="tx1"/>
                </a:solidFill>
                <a:latin typeface="Calibri" pitchFamily="34" charset="0"/>
              </a:defRPr>
            </a:lvl7pPr>
            <a:lvl8pPr marL="3429000" indent="-228600" defTabSz="923925" fontAlgn="base">
              <a:spcBef>
                <a:spcPct val="0"/>
              </a:spcBef>
              <a:spcAft>
                <a:spcPct val="0"/>
              </a:spcAft>
              <a:defRPr>
                <a:solidFill>
                  <a:schemeClr val="tx1"/>
                </a:solidFill>
                <a:latin typeface="Calibri" pitchFamily="34" charset="0"/>
              </a:defRPr>
            </a:lvl8pPr>
            <a:lvl9pPr marL="3886200" indent="-228600" defTabSz="923925" fontAlgn="base">
              <a:spcBef>
                <a:spcPct val="0"/>
              </a:spcBef>
              <a:spcAft>
                <a:spcPct val="0"/>
              </a:spcAft>
              <a:defRPr>
                <a:solidFill>
                  <a:schemeClr val="tx1"/>
                </a:solidFill>
                <a:latin typeface="Calibri" pitchFamily="34" charset="0"/>
              </a:defRPr>
            </a:lvl9pPr>
          </a:lstStyle>
          <a:p>
            <a:pPr>
              <a:lnSpc>
                <a:spcPct val="85000"/>
              </a:lnSpc>
              <a:spcBef>
                <a:spcPts val="200"/>
              </a:spcBef>
              <a:defRPr/>
            </a:pPr>
            <a:fld id="{BE963651-8062-42C1-89F8-112521D77AB2}" type="slidenum">
              <a:rPr lang="en-GB" altLang="en-US" sz="800" smtClean="0">
                <a:solidFill>
                  <a:schemeClr val="bg1"/>
                </a:solidFill>
                <a:cs typeface="Arial" charset="0"/>
              </a:rPr>
              <a:pPr>
                <a:lnSpc>
                  <a:spcPct val="85000"/>
                </a:lnSpc>
                <a:spcBef>
                  <a:spcPts val="200"/>
                </a:spcBef>
                <a:defRPr/>
              </a:pPr>
              <a:t>‹#›</a:t>
            </a:fld>
            <a:endParaRPr lang="en-GB" altLang="en-US" sz="800" smtClean="0">
              <a:solidFill>
                <a:schemeClr val="bg1"/>
              </a:solidFill>
              <a:cs typeface="Arial" charset="0"/>
            </a:endParaRPr>
          </a:p>
        </p:txBody>
      </p:sp>
      <p:sp>
        <p:nvSpPr>
          <p:cNvPr id="7" name="TextBox 6"/>
          <p:cNvSpPr txBox="1">
            <a:spLocks noChangeArrowheads="1"/>
          </p:cNvSpPr>
          <p:nvPr userDrawn="1"/>
        </p:nvSpPr>
        <p:spPr bwMode="auto">
          <a:xfrm>
            <a:off x="630238" y="6340475"/>
            <a:ext cx="690562"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defTabSz="923925">
              <a:defRPr>
                <a:solidFill>
                  <a:schemeClr val="tx1"/>
                </a:solidFill>
                <a:latin typeface="Calibri" pitchFamily="34" charset="0"/>
              </a:defRPr>
            </a:lvl1pPr>
            <a:lvl2pPr marL="742950" indent="-285750" defTabSz="923925">
              <a:defRPr>
                <a:solidFill>
                  <a:schemeClr val="tx1"/>
                </a:solidFill>
                <a:latin typeface="Calibri" pitchFamily="34" charset="0"/>
              </a:defRPr>
            </a:lvl2pPr>
            <a:lvl3pPr marL="1143000" indent="-228600" defTabSz="923925">
              <a:defRPr>
                <a:solidFill>
                  <a:schemeClr val="tx1"/>
                </a:solidFill>
                <a:latin typeface="Calibri" pitchFamily="34" charset="0"/>
              </a:defRPr>
            </a:lvl3pPr>
            <a:lvl4pPr marL="1600200" indent="-228600" defTabSz="923925">
              <a:defRPr>
                <a:solidFill>
                  <a:schemeClr val="tx1"/>
                </a:solidFill>
                <a:latin typeface="Calibri" pitchFamily="34" charset="0"/>
              </a:defRPr>
            </a:lvl4pPr>
            <a:lvl5pPr marL="2057400" indent="-228600" defTabSz="923925">
              <a:defRPr>
                <a:solidFill>
                  <a:schemeClr val="tx1"/>
                </a:solidFill>
                <a:latin typeface="Calibri" pitchFamily="34" charset="0"/>
              </a:defRPr>
            </a:lvl5pPr>
            <a:lvl6pPr marL="2514600" indent="-228600" defTabSz="923925" fontAlgn="base">
              <a:spcBef>
                <a:spcPct val="0"/>
              </a:spcBef>
              <a:spcAft>
                <a:spcPct val="0"/>
              </a:spcAft>
              <a:defRPr>
                <a:solidFill>
                  <a:schemeClr val="tx1"/>
                </a:solidFill>
                <a:latin typeface="Calibri" pitchFamily="34" charset="0"/>
              </a:defRPr>
            </a:lvl6pPr>
            <a:lvl7pPr marL="2971800" indent="-228600" defTabSz="923925" fontAlgn="base">
              <a:spcBef>
                <a:spcPct val="0"/>
              </a:spcBef>
              <a:spcAft>
                <a:spcPct val="0"/>
              </a:spcAft>
              <a:defRPr>
                <a:solidFill>
                  <a:schemeClr val="tx1"/>
                </a:solidFill>
                <a:latin typeface="Calibri" pitchFamily="34" charset="0"/>
              </a:defRPr>
            </a:lvl7pPr>
            <a:lvl8pPr marL="3429000" indent="-228600" defTabSz="923925" fontAlgn="base">
              <a:spcBef>
                <a:spcPct val="0"/>
              </a:spcBef>
              <a:spcAft>
                <a:spcPct val="0"/>
              </a:spcAft>
              <a:defRPr>
                <a:solidFill>
                  <a:schemeClr val="tx1"/>
                </a:solidFill>
                <a:latin typeface="Calibri" pitchFamily="34" charset="0"/>
              </a:defRPr>
            </a:lvl8pPr>
            <a:lvl9pPr marL="3886200" indent="-228600" defTabSz="923925" fontAlgn="base">
              <a:spcBef>
                <a:spcPct val="0"/>
              </a:spcBef>
              <a:spcAft>
                <a:spcPct val="0"/>
              </a:spcAft>
              <a:defRPr>
                <a:solidFill>
                  <a:schemeClr val="tx1"/>
                </a:solidFill>
                <a:latin typeface="Calibri" pitchFamily="34" charset="0"/>
              </a:defRPr>
            </a:lvl9pPr>
          </a:lstStyle>
          <a:p>
            <a:pPr>
              <a:lnSpc>
                <a:spcPct val="85000"/>
              </a:lnSpc>
              <a:spcBef>
                <a:spcPts val="200"/>
              </a:spcBef>
              <a:defRPr/>
            </a:pPr>
            <a:r>
              <a:rPr lang="en-GB" altLang="en-US" sz="800" smtClean="0">
                <a:solidFill>
                  <a:schemeClr val="bg1"/>
                </a:solidFill>
                <a:cs typeface="Arial" charset="0"/>
              </a:rPr>
              <a:t>© 2015 Ipsos.</a:t>
            </a:r>
            <a:endParaRPr lang="en-GB" altLang="en-US" sz="1200" smtClean="0">
              <a:solidFill>
                <a:schemeClr val="bg1"/>
              </a:solidFill>
              <a:cs typeface="Arial" charset="0"/>
            </a:endParaRPr>
          </a:p>
        </p:txBody>
      </p:sp>
      <p:pic>
        <p:nvPicPr>
          <p:cNvPr id="9" name="Picture 7"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a:xfrm>
            <a:off x="234004" y="857959"/>
            <a:ext cx="8654595" cy="457048"/>
          </a:xfrm>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4005" y="331108"/>
            <a:ext cx="6725791"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4003" y="1851257"/>
            <a:ext cx="8652825" cy="35240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rgbClr val="007681"/>
        </a:solidFill>
        <a:effectLst/>
      </p:bgPr>
    </p:bg>
    <p:spTree>
      <p:nvGrpSpPr>
        <p:cNvPr id="1" name=""/>
        <p:cNvGrpSpPr/>
        <p:nvPr/>
      </p:nvGrpSpPr>
      <p:grpSpPr>
        <a:xfrm>
          <a:off x="0" y="0"/>
          <a:ext cx="0" cy="0"/>
          <a:chOff x="0" y="0"/>
          <a:chExt cx="0" cy="0"/>
        </a:xfrm>
      </p:grpSpPr>
      <p:pic>
        <p:nvPicPr>
          <p:cNvPr id="5" name="Picture 4"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5"/>
          <p:cNvSpPr txBox="1">
            <a:spLocks noChangeArrowheads="1"/>
          </p:cNvSpPr>
          <p:nvPr userDrawn="1"/>
        </p:nvSpPr>
        <p:spPr bwMode="auto">
          <a:xfrm>
            <a:off x="239713" y="6248400"/>
            <a:ext cx="306387"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defTabSz="923925">
              <a:defRPr>
                <a:solidFill>
                  <a:schemeClr val="tx1"/>
                </a:solidFill>
                <a:latin typeface="Calibri" pitchFamily="34" charset="0"/>
              </a:defRPr>
            </a:lvl1pPr>
            <a:lvl2pPr marL="742950" indent="-285750" defTabSz="923925">
              <a:defRPr>
                <a:solidFill>
                  <a:schemeClr val="tx1"/>
                </a:solidFill>
                <a:latin typeface="Calibri" pitchFamily="34" charset="0"/>
              </a:defRPr>
            </a:lvl2pPr>
            <a:lvl3pPr marL="1143000" indent="-228600" defTabSz="923925">
              <a:defRPr>
                <a:solidFill>
                  <a:schemeClr val="tx1"/>
                </a:solidFill>
                <a:latin typeface="Calibri" pitchFamily="34" charset="0"/>
              </a:defRPr>
            </a:lvl3pPr>
            <a:lvl4pPr marL="1600200" indent="-228600" defTabSz="923925">
              <a:defRPr>
                <a:solidFill>
                  <a:schemeClr val="tx1"/>
                </a:solidFill>
                <a:latin typeface="Calibri" pitchFamily="34" charset="0"/>
              </a:defRPr>
            </a:lvl4pPr>
            <a:lvl5pPr marL="2057400" indent="-228600" defTabSz="923925">
              <a:defRPr>
                <a:solidFill>
                  <a:schemeClr val="tx1"/>
                </a:solidFill>
                <a:latin typeface="Calibri" pitchFamily="34" charset="0"/>
              </a:defRPr>
            </a:lvl5pPr>
            <a:lvl6pPr marL="2514600" indent="-228600" defTabSz="923925" fontAlgn="base">
              <a:spcBef>
                <a:spcPct val="0"/>
              </a:spcBef>
              <a:spcAft>
                <a:spcPct val="0"/>
              </a:spcAft>
              <a:defRPr>
                <a:solidFill>
                  <a:schemeClr val="tx1"/>
                </a:solidFill>
                <a:latin typeface="Calibri" pitchFamily="34" charset="0"/>
              </a:defRPr>
            </a:lvl6pPr>
            <a:lvl7pPr marL="2971800" indent="-228600" defTabSz="923925" fontAlgn="base">
              <a:spcBef>
                <a:spcPct val="0"/>
              </a:spcBef>
              <a:spcAft>
                <a:spcPct val="0"/>
              </a:spcAft>
              <a:defRPr>
                <a:solidFill>
                  <a:schemeClr val="tx1"/>
                </a:solidFill>
                <a:latin typeface="Calibri" pitchFamily="34" charset="0"/>
              </a:defRPr>
            </a:lvl7pPr>
            <a:lvl8pPr marL="3429000" indent="-228600" defTabSz="923925" fontAlgn="base">
              <a:spcBef>
                <a:spcPct val="0"/>
              </a:spcBef>
              <a:spcAft>
                <a:spcPct val="0"/>
              </a:spcAft>
              <a:defRPr>
                <a:solidFill>
                  <a:schemeClr val="tx1"/>
                </a:solidFill>
                <a:latin typeface="Calibri" pitchFamily="34" charset="0"/>
              </a:defRPr>
            </a:lvl8pPr>
            <a:lvl9pPr marL="3886200" indent="-228600" defTabSz="923925" fontAlgn="base">
              <a:spcBef>
                <a:spcPct val="0"/>
              </a:spcBef>
              <a:spcAft>
                <a:spcPct val="0"/>
              </a:spcAft>
              <a:defRPr>
                <a:solidFill>
                  <a:schemeClr val="tx1"/>
                </a:solidFill>
                <a:latin typeface="Calibri" pitchFamily="34" charset="0"/>
              </a:defRPr>
            </a:lvl9pPr>
          </a:lstStyle>
          <a:p>
            <a:pPr>
              <a:lnSpc>
                <a:spcPct val="85000"/>
              </a:lnSpc>
              <a:spcBef>
                <a:spcPts val="200"/>
              </a:spcBef>
              <a:defRPr/>
            </a:pPr>
            <a:fld id="{61496398-C968-4702-9352-6E8494E5BC9D}" type="slidenum">
              <a:rPr lang="en-GB" altLang="en-US" sz="800" smtClean="0">
                <a:solidFill>
                  <a:schemeClr val="bg1"/>
                </a:solidFill>
                <a:cs typeface="Arial" charset="0"/>
              </a:rPr>
              <a:pPr>
                <a:lnSpc>
                  <a:spcPct val="85000"/>
                </a:lnSpc>
                <a:spcBef>
                  <a:spcPts val="200"/>
                </a:spcBef>
                <a:defRPr/>
              </a:pPr>
              <a:t>‹#›</a:t>
            </a:fld>
            <a:endParaRPr lang="en-GB" altLang="en-US" sz="800" smtClean="0">
              <a:solidFill>
                <a:schemeClr val="bg1"/>
              </a:solidFill>
              <a:cs typeface="Arial" charset="0"/>
            </a:endParaRPr>
          </a:p>
        </p:txBody>
      </p:sp>
      <p:sp>
        <p:nvSpPr>
          <p:cNvPr id="7" name="TextBox 6"/>
          <p:cNvSpPr txBox="1">
            <a:spLocks noChangeArrowheads="1"/>
          </p:cNvSpPr>
          <p:nvPr userDrawn="1"/>
        </p:nvSpPr>
        <p:spPr bwMode="auto">
          <a:xfrm>
            <a:off x="630238" y="6340475"/>
            <a:ext cx="690562"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defTabSz="923925">
              <a:defRPr>
                <a:solidFill>
                  <a:schemeClr val="tx1"/>
                </a:solidFill>
                <a:latin typeface="Calibri" pitchFamily="34" charset="0"/>
              </a:defRPr>
            </a:lvl1pPr>
            <a:lvl2pPr marL="742950" indent="-285750" defTabSz="923925">
              <a:defRPr>
                <a:solidFill>
                  <a:schemeClr val="tx1"/>
                </a:solidFill>
                <a:latin typeface="Calibri" pitchFamily="34" charset="0"/>
              </a:defRPr>
            </a:lvl2pPr>
            <a:lvl3pPr marL="1143000" indent="-228600" defTabSz="923925">
              <a:defRPr>
                <a:solidFill>
                  <a:schemeClr val="tx1"/>
                </a:solidFill>
                <a:latin typeface="Calibri" pitchFamily="34" charset="0"/>
              </a:defRPr>
            </a:lvl3pPr>
            <a:lvl4pPr marL="1600200" indent="-228600" defTabSz="923925">
              <a:defRPr>
                <a:solidFill>
                  <a:schemeClr val="tx1"/>
                </a:solidFill>
                <a:latin typeface="Calibri" pitchFamily="34" charset="0"/>
              </a:defRPr>
            </a:lvl4pPr>
            <a:lvl5pPr marL="2057400" indent="-228600" defTabSz="923925">
              <a:defRPr>
                <a:solidFill>
                  <a:schemeClr val="tx1"/>
                </a:solidFill>
                <a:latin typeface="Calibri" pitchFamily="34" charset="0"/>
              </a:defRPr>
            </a:lvl5pPr>
            <a:lvl6pPr marL="2514600" indent="-228600" defTabSz="923925" fontAlgn="base">
              <a:spcBef>
                <a:spcPct val="0"/>
              </a:spcBef>
              <a:spcAft>
                <a:spcPct val="0"/>
              </a:spcAft>
              <a:defRPr>
                <a:solidFill>
                  <a:schemeClr val="tx1"/>
                </a:solidFill>
                <a:latin typeface="Calibri" pitchFamily="34" charset="0"/>
              </a:defRPr>
            </a:lvl6pPr>
            <a:lvl7pPr marL="2971800" indent="-228600" defTabSz="923925" fontAlgn="base">
              <a:spcBef>
                <a:spcPct val="0"/>
              </a:spcBef>
              <a:spcAft>
                <a:spcPct val="0"/>
              </a:spcAft>
              <a:defRPr>
                <a:solidFill>
                  <a:schemeClr val="tx1"/>
                </a:solidFill>
                <a:latin typeface="Calibri" pitchFamily="34" charset="0"/>
              </a:defRPr>
            </a:lvl7pPr>
            <a:lvl8pPr marL="3429000" indent="-228600" defTabSz="923925" fontAlgn="base">
              <a:spcBef>
                <a:spcPct val="0"/>
              </a:spcBef>
              <a:spcAft>
                <a:spcPct val="0"/>
              </a:spcAft>
              <a:defRPr>
                <a:solidFill>
                  <a:schemeClr val="tx1"/>
                </a:solidFill>
                <a:latin typeface="Calibri" pitchFamily="34" charset="0"/>
              </a:defRPr>
            </a:lvl8pPr>
            <a:lvl9pPr marL="3886200" indent="-228600" defTabSz="923925" fontAlgn="base">
              <a:spcBef>
                <a:spcPct val="0"/>
              </a:spcBef>
              <a:spcAft>
                <a:spcPct val="0"/>
              </a:spcAft>
              <a:defRPr>
                <a:solidFill>
                  <a:schemeClr val="tx1"/>
                </a:solidFill>
                <a:latin typeface="Calibri" pitchFamily="34" charset="0"/>
              </a:defRPr>
            </a:lvl9pPr>
          </a:lstStyle>
          <a:p>
            <a:pPr>
              <a:lnSpc>
                <a:spcPct val="85000"/>
              </a:lnSpc>
              <a:spcBef>
                <a:spcPts val="200"/>
              </a:spcBef>
              <a:defRPr/>
            </a:pPr>
            <a:r>
              <a:rPr lang="en-GB" altLang="en-US" sz="800" smtClean="0">
                <a:solidFill>
                  <a:schemeClr val="bg1"/>
                </a:solidFill>
                <a:cs typeface="Arial" charset="0"/>
              </a:rPr>
              <a:t>© 2015 Ipsos.</a:t>
            </a:r>
            <a:endParaRPr lang="en-GB" altLang="en-US" sz="1200" smtClean="0">
              <a:solidFill>
                <a:schemeClr val="bg1"/>
              </a:solidFill>
              <a:cs typeface="Arial" charset="0"/>
            </a:endParaRPr>
          </a:p>
        </p:txBody>
      </p:sp>
      <p:pic>
        <p:nvPicPr>
          <p:cNvPr id="9" name="Picture 7"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a:xfrm>
            <a:off x="234004" y="857959"/>
            <a:ext cx="8654595" cy="457048"/>
          </a:xfrm>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4005" y="331108"/>
            <a:ext cx="6725791"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2" name="Text Placeholder 4"/>
          <p:cNvSpPr>
            <a:spLocks noGrp="1"/>
          </p:cNvSpPr>
          <p:nvPr>
            <p:ph type="body" sz="quarter" idx="14"/>
          </p:nvPr>
        </p:nvSpPr>
        <p:spPr>
          <a:xfrm>
            <a:off x="233363" y="1865607"/>
            <a:ext cx="8653462"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Fill3_Title Only">
    <p:bg bwMode="invGray">
      <p:bgPr>
        <a:solidFill>
          <a:schemeClr val="accent1"/>
        </a:solidFill>
        <a:effectLst/>
      </p:bgPr>
    </p:bg>
    <p:spTree>
      <p:nvGrpSpPr>
        <p:cNvPr id="1" name=""/>
        <p:cNvGrpSpPr/>
        <p:nvPr/>
      </p:nvGrpSpPr>
      <p:grpSpPr>
        <a:xfrm>
          <a:off x="0" y="0"/>
          <a:ext cx="0" cy="0"/>
          <a:chOff x="0" y="0"/>
          <a:chExt cx="0" cy="0"/>
        </a:xfrm>
      </p:grpSpPr>
      <p:pic>
        <p:nvPicPr>
          <p:cNvPr id="4" name="Picture 4" descr="IPSOS_GAMECHANGERS_blue.png"/>
          <p:cNvPicPr>
            <a:picLocks noChangeAspect="1"/>
          </p:cNvPicPr>
          <p:nvPr userDrawn="1"/>
        </p:nvPicPr>
        <p:blipFill>
          <a:blip r:embed="rId2"/>
          <a:srcRect t="14610" r="22774"/>
          <a:stretch>
            <a:fillRect/>
          </a:stretch>
        </p:blipFill>
        <p:spPr bwMode="black">
          <a:xfrm>
            <a:off x="6965950" y="6210300"/>
            <a:ext cx="1379538" cy="369888"/>
          </a:xfrm>
          <a:prstGeom prst="rect">
            <a:avLst/>
          </a:prstGeom>
          <a:noFill/>
          <a:ln w="9525">
            <a:noFill/>
            <a:miter lim="800000"/>
            <a:headEnd/>
            <a:tailEnd/>
          </a:ln>
        </p:spPr>
      </p:pic>
      <p:sp>
        <p:nvSpPr>
          <p:cNvPr id="5" name="TextBox 4"/>
          <p:cNvSpPr txBox="1">
            <a:spLocks noChangeArrowheads="1"/>
          </p:cNvSpPr>
          <p:nvPr userDrawn="1"/>
        </p:nvSpPr>
        <p:spPr bwMode="auto">
          <a:xfrm>
            <a:off x="239713" y="6248400"/>
            <a:ext cx="306387"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defTabSz="923925">
              <a:defRPr>
                <a:solidFill>
                  <a:schemeClr val="tx1"/>
                </a:solidFill>
                <a:latin typeface="Calibri" pitchFamily="34" charset="0"/>
              </a:defRPr>
            </a:lvl1pPr>
            <a:lvl2pPr marL="742950" indent="-285750" defTabSz="923925">
              <a:defRPr>
                <a:solidFill>
                  <a:schemeClr val="tx1"/>
                </a:solidFill>
                <a:latin typeface="Calibri" pitchFamily="34" charset="0"/>
              </a:defRPr>
            </a:lvl2pPr>
            <a:lvl3pPr marL="1143000" indent="-228600" defTabSz="923925">
              <a:defRPr>
                <a:solidFill>
                  <a:schemeClr val="tx1"/>
                </a:solidFill>
                <a:latin typeface="Calibri" pitchFamily="34" charset="0"/>
              </a:defRPr>
            </a:lvl3pPr>
            <a:lvl4pPr marL="1600200" indent="-228600" defTabSz="923925">
              <a:defRPr>
                <a:solidFill>
                  <a:schemeClr val="tx1"/>
                </a:solidFill>
                <a:latin typeface="Calibri" pitchFamily="34" charset="0"/>
              </a:defRPr>
            </a:lvl4pPr>
            <a:lvl5pPr marL="2057400" indent="-228600" defTabSz="923925">
              <a:defRPr>
                <a:solidFill>
                  <a:schemeClr val="tx1"/>
                </a:solidFill>
                <a:latin typeface="Calibri" pitchFamily="34" charset="0"/>
              </a:defRPr>
            </a:lvl5pPr>
            <a:lvl6pPr marL="2514600" indent="-228600" defTabSz="923925" fontAlgn="base">
              <a:spcBef>
                <a:spcPct val="0"/>
              </a:spcBef>
              <a:spcAft>
                <a:spcPct val="0"/>
              </a:spcAft>
              <a:defRPr>
                <a:solidFill>
                  <a:schemeClr val="tx1"/>
                </a:solidFill>
                <a:latin typeface="Calibri" pitchFamily="34" charset="0"/>
              </a:defRPr>
            </a:lvl6pPr>
            <a:lvl7pPr marL="2971800" indent="-228600" defTabSz="923925" fontAlgn="base">
              <a:spcBef>
                <a:spcPct val="0"/>
              </a:spcBef>
              <a:spcAft>
                <a:spcPct val="0"/>
              </a:spcAft>
              <a:defRPr>
                <a:solidFill>
                  <a:schemeClr val="tx1"/>
                </a:solidFill>
                <a:latin typeface="Calibri" pitchFamily="34" charset="0"/>
              </a:defRPr>
            </a:lvl7pPr>
            <a:lvl8pPr marL="3429000" indent="-228600" defTabSz="923925" fontAlgn="base">
              <a:spcBef>
                <a:spcPct val="0"/>
              </a:spcBef>
              <a:spcAft>
                <a:spcPct val="0"/>
              </a:spcAft>
              <a:defRPr>
                <a:solidFill>
                  <a:schemeClr val="tx1"/>
                </a:solidFill>
                <a:latin typeface="Calibri" pitchFamily="34" charset="0"/>
              </a:defRPr>
            </a:lvl8pPr>
            <a:lvl9pPr marL="3886200" indent="-228600" defTabSz="923925" fontAlgn="base">
              <a:spcBef>
                <a:spcPct val="0"/>
              </a:spcBef>
              <a:spcAft>
                <a:spcPct val="0"/>
              </a:spcAft>
              <a:defRPr>
                <a:solidFill>
                  <a:schemeClr val="tx1"/>
                </a:solidFill>
                <a:latin typeface="Calibri" pitchFamily="34" charset="0"/>
              </a:defRPr>
            </a:lvl9pPr>
          </a:lstStyle>
          <a:p>
            <a:pPr>
              <a:lnSpc>
                <a:spcPct val="85000"/>
              </a:lnSpc>
              <a:spcBef>
                <a:spcPts val="200"/>
              </a:spcBef>
              <a:defRPr/>
            </a:pPr>
            <a:fld id="{80899E2B-C10D-4EDB-8A61-D8AA96C657C6}" type="slidenum">
              <a:rPr lang="en-GB" altLang="en-US" sz="800" smtClean="0">
                <a:solidFill>
                  <a:schemeClr val="bg1"/>
                </a:solidFill>
                <a:cs typeface="Arial" charset="0"/>
              </a:rPr>
              <a:pPr>
                <a:lnSpc>
                  <a:spcPct val="85000"/>
                </a:lnSpc>
                <a:spcBef>
                  <a:spcPts val="200"/>
                </a:spcBef>
                <a:defRPr/>
              </a:pPr>
              <a:t>‹#›</a:t>
            </a:fld>
            <a:endParaRPr lang="en-GB" altLang="en-US" sz="800" smtClean="0">
              <a:solidFill>
                <a:schemeClr val="bg1"/>
              </a:solidFill>
              <a:cs typeface="Arial" charset="0"/>
            </a:endParaRPr>
          </a:p>
        </p:txBody>
      </p:sp>
      <p:sp>
        <p:nvSpPr>
          <p:cNvPr id="6" name="TextBox 5"/>
          <p:cNvSpPr txBox="1">
            <a:spLocks noChangeArrowheads="1"/>
          </p:cNvSpPr>
          <p:nvPr userDrawn="1"/>
        </p:nvSpPr>
        <p:spPr bwMode="auto">
          <a:xfrm>
            <a:off x="630238" y="6340475"/>
            <a:ext cx="690562"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defTabSz="923925">
              <a:defRPr>
                <a:solidFill>
                  <a:schemeClr val="tx1"/>
                </a:solidFill>
                <a:latin typeface="Calibri" pitchFamily="34" charset="0"/>
              </a:defRPr>
            </a:lvl1pPr>
            <a:lvl2pPr marL="742950" indent="-285750" defTabSz="923925">
              <a:defRPr>
                <a:solidFill>
                  <a:schemeClr val="tx1"/>
                </a:solidFill>
                <a:latin typeface="Calibri" pitchFamily="34" charset="0"/>
              </a:defRPr>
            </a:lvl2pPr>
            <a:lvl3pPr marL="1143000" indent="-228600" defTabSz="923925">
              <a:defRPr>
                <a:solidFill>
                  <a:schemeClr val="tx1"/>
                </a:solidFill>
                <a:latin typeface="Calibri" pitchFamily="34" charset="0"/>
              </a:defRPr>
            </a:lvl3pPr>
            <a:lvl4pPr marL="1600200" indent="-228600" defTabSz="923925">
              <a:defRPr>
                <a:solidFill>
                  <a:schemeClr val="tx1"/>
                </a:solidFill>
                <a:latin typeface="Calibri" pitchFamily="34" charset="0"/>
              </a:defRPr>
            </a:lvl4pPr>
            <a:lvl5pPr marL="2057400" indent="-228600" defTabSz="923925">
              <a:defRPr>
                <a:solidFill>
                  <a:schemeClr val="tx1"/>
                </a:solidFill>
                <a:latin typeface="Calibri" pitchFamily="34" charset="0"/>
              </a:defRPr>
            </a:lvl5pPr>
            <a:lvl6pPr marL="2514600" indent="-228600" defTabSz="923925" fontAlgn="base">
              <a:spcBef>
                <a:spcPct val="0"/>
              </a:spcBef>
              <a:spcAft>
                <a:spcPct val="0"/>
              </a:spcAft>
              <a:defRPr>
                <a:solidFill>
                  <a:schemeClr val="tx1"/>
                </a:solidFill>
                <a:latin typeface="Calibri" pitchFamily="34" charset="0"/>
              </a:defRPr>
            </a:lvl6pPr>
            <a:lvl7pPr marL="2971800" indent="-228600" defTabSz="923925" fontAlgn="base">
              <a:spcBef>
                <a:spcPct val="0"/>
              </a:spcBef>
              <a:spcAft>
                <a:spcPct val="0"/>
              </a:spcAft>
              <a:defRPr>
                <a:solidFill>
                  <a:schemeClr val="tx1"/>
                </a:solidFill>
                <a:latin typeface="Calibri" pitchFamily="34" charset="0"/>
              </a:defRPr>
            </a:lvl7pPr>
            <a:lvl8pPr marL="3429000" indent="-228600" defTabSz="923925" fontAlgn="base">
              <a:spcBef>
                <a:spcPct val="0"/>
              </a:spcBef>
              <a:spcAft>
                <a:spcPct val="0"/>
              </a:spcAft>
              <a:defRPr>
                <a:solidFill>
                  <a:schemeClr val="tx1"/>
                </a:solidFill>
                <a:latin typeface="Calibri" pitchFamily="34" charset="0"/>
              </a:defRPr>
            </a:lvl8pPr>
            <a:lvl9pPr marL="3886200" indent="-228600" defTabSz="923925" fontAlgn="base">
              <a:spcBef>
                <a:spcPct val="0"/>
              </a:spcBef>
              <a:spcAft>
                <a:spcPct val="0"/>
              </a:spcAft>
              <a:defRPr>
                <a:solidFill>
                  <a:schemeClr val="tx1"/>
                </a:solidFill>
                <a:latin typeface="Calibri" pitchFamily="34" charset="0"/>
              </a:defRPr>
            </a:lvl9pPr>
          </a:lstStyle>
          <a:p>
            <a:pPr>
              <a:lnSpc>
                <a:spcPct val="85000"/>
              </a:lnSpc>
              <a:spcBef>
                <a:spcPts val="200"/>
              </a:spcBef>
              <a:defRPr/>
            </a:pPr>
            <a:r>
              <a:rPr lang="en-GB" altLang="en-US" sz="800" smtClean="0">
                <a:solidFill>
                  <a:schemeClr val="bg1"/>
                </a:solidFill>
                <a:cs typeface="Arial" charset="0"/>
              </a:rPr>
              <a:t>© 2015 Ipsos.</a:t>
            </a:r>
            <a:endParaRPr lang="en-GB" altLang="en-US" sz="1200" smtClean="0">
              <a:solidFill>
                <a:schemeClr val="bg1"/>
              </a:solidFill>
              <a:cs typeface="Arial" charset="0"/>
            </a:endParaRPr>
          </a:p>
        </p:txBody>
      </p:sp>
      <p:pic>
        <p:nvPicPr>
          <p:cNvPr id="7" name="Picture 7"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9"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bwMode="black"/>
        <p:txBody>
          <a:bodyPr/>
          <a:lstStyle>
            <a:lvl1pPr>
              <a:defRPr baseline="0">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bwMode="black">
          <a:xfrm>
            <a:off x="232377" y="331108"/>
            <a:ext cx="6733351" cy="590215"/>
          </a:xfrm>
        </p:spPr>
        <p:txBody>
          <a:bodyPr anchor="b">
            <a:normAutofit/>
          </a:bodyPr>
          <a:lstStyle>
            <a:lvl1pPr marL="0" indent="0">
              <a:buNone/>
              <a:defRPr sz="1900" b="0" baseline="0">
                <a:solidFill>
                  <a:schemeClr val="bg1"/>
                </a:solidFill>
              </a:defRPr>
            </a:lvl1pPr>
          </a:lstStyle>
          <a:p>
            <a:pPr lvl="0"/>
            <a:r>
              <a:rPr lang="en-US" smtClean="0"/>
              <a:t>Click to edit Master text styles</a:t>
            </a: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Fill3_Text Options">
    <p:bg>
      <p:bgPr>
        <a:solidFill>
          <a:schemeClr val="accent1"/>
        </a:solidFill>
        <a:effectLst/>
      </p:bgPr>
    </p:bg>
    <p:spTree>
      <p:nvGrpSpPr>
        <p:cNvPr id="1" name=""/>
        <p:cNvGrpSpPr/>
        <p:nvPr/>
      </p:nvGrpSpPr>
      <p:grpSpPr>
        <a:xfrm>
          <a:off x="0" y="0"/>
          <a:ext cx="0" cy="0"/>
          <a:chOff x="0" y="0"/>
          <a:chExt cx="0" cy="0"/>
        </a:xfrm>
      </p:grpSpPr>
      <p:pic>
        <p:nvPicPr>
          <p:cNvPr id="5" name="Picture 4"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5"/>
          <p:cNvSpPr txBox="1">
            <a:spLocks noChangeArrowheads="1"/>
          </p:cNvSpPr>
          <p:nvPr userDrawn="1"/>
        </p:nvSpPr>
        <p:spPr bwMode="auto">
          <a:xfrm>
            <a:off x="239713" y="6248400"/>
            <a:ext cx="306387"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defTabSz="923925">
              <a:defRPr>
                <a:solidFill>
                  <a:schemeClr val="tx1"/>
                </a:solidFill>
                <a:latin typeface="Calibri" pitchFamily="34" charset="0"/>
              </a:defRPr>
            </a:lvl1pPr>
            <a:lvl2pPr marL="742950" indent="-285750" defTabSz="923925">
              <a:defRPr>
                <a:solidFill>
                  <a:schemeClr val="tx1"/>
                </a:solidFill>
                <a:latin typeface="Calibri" pitchFamily="34" charset="0"/>
              </a:defRPr>
            </a:lvl2pPr>
            <a:lvl3pPr marL="1143000" indent="-228600" defTabSz="923925">
              <a:defRPr>
                <a:solidFill>
                  <a:schemeClr val="tx1"/>
                </a:solidFill>
                <a:latin typeface="Calibri" pitchFamily="34" charset="0"/>
              </a:defRPr>
            </a:lvl3pPr>
            <a:lvl4pPr marL="1600200" indent="-228600" defTabSz="923925">
              <a:defRPr>
                <a:solidFill>
                  <a:schemeClr val="tx1"/>
                </a:solidFill>
                <a:latin typeface="Calibri" pitchFamily="34" charset="0"/>
              </a:defRPr>
            </a:lvl4pPr>
            <a:lvl5pPr marL="2057400" indent="-228600" defTabSz="923925">
              <a:defRPr>
                <a:solidFill>
                  <a:schemeClr val="tx1"/>
                </a:solidFill>
                <a:latin typeface="Calibri" pitchFamily="34" charset="0"/>
              </a:defRPr>
            </a:lvl5pPr>
            <a:lvl6pPr marL="2514600" indent="-228600" defTabSz="923925" fontAlgn="base">
              <a:spcBef>
                <a:spcPct val="0"/>
              </a:spcBef>
              <a:spcAft>
                <a:spcPct val="0"/>
              </a:spcAft>
              <a:defRPr>
                <a:solidFill>
                  <a:schemeClr val="tx1"/>
                </a:solidFill>
                <a:latin typeface="Calibri" pitchFamily="34" charset="0"/>
              </a:defRPr>
            </a:lvl6pPr>
            <a:lvl7pPr marL="2971800" indent="-228600" defTabSz="923925" fontAlgn="base">
              <a:spcBef>
                <a:spcPct val="0"/>
              </a:spcBef>
              <a:spcAft>
                <a:spcPct val="0"/>
              </a:spcAft>
              <a:defRPr>
                <a:solidFill>
                  <a:schemeClr val="tx1"/>
                </a:solidFill>
                <a:latin typeface="Calibri" pitchFamily="34" charset="0"/>
              </a:defRPr>
            </a:lvl7pPr>
            <a:lvl8pPr marL="3429000" indent="-228600" defTabSz="923925" fontAlgn="base">
              <a:spcBef>
                <a:spcPct val="0"/>
              </a:spcBef>
              <a:spcAft>
                <a:spcPct val="0"/>
              </a:spcAft>
              <a:defRPr>
                <a:solidFill>
                  <a:schemeClr val="tx1"/>
                </a:solidFill>
                <a:latin typeface="Calibri" pitchFamily="34" charset="0"/>
              </a:defRPr>
            </a:lvl8pPr>
            <a:lvl9pPr marL="3886200" indent="-228600" defTabSz="923925" fontAlgn="base">
              <a:spcBef>
                <a:spcPct val="0"/>
              </a:spcBef>
              <a:spcAft>
                <a:spcPct val="0"/>
              </a:spcAft>
              <a:defRPr>
                <a:solidFill>
                  <a:schemeClr val="tx1"/>
                </a:solidFill>
                <a:latin typeface="Calibri" pitchFamily="34" charset="0"/>
              </a:defRPr>
            </a:lvl9pPr>
          </a:lstStyle>
          <a:p>
            <a:pPr>
              <a:lnSpc>
                <a:spcPct val="85000"/>
              </a:lnSpc>
              <a:spcBef>
                <a:spcPts val="200"/>
              </a:spcBef>
              <a:defRPr/>
            </a:pPr>
            <a:fld id="{643CF547-2A73-4BAD-895F-279965676B6D}" type="slidenum">
              <a:rPr lang="en-GB" altLang="en-US" sz="800" smtClean="0">
                <a:solidFill>
                  <a:schemeClr val="bg1"/>
                </a:solidFill>
                <a:cs typeface="Arial" charset="0"/>
              </a:rPr>
              <a:pPr>
                <a:lnSpc>
                  <a:spcPct val="85000"/>
                </a:lnSpc>
                <a:spcBef>
                  <a:spcPts val="200"/>
                </a:spcBef>
                <a:defRPr/>
              </a:pPr>
              <a:t>‹#›</a:t>
            </a:fld>
            <a:endParaRPr lang="en-GB" altLang="en-US" sz="800" smtClean="0">
              <a:solidFill>
                <a:schemeClr val="bg1"/>
              </a:solidFill>
              <a:cs typeface="Arial" charset="0"/>
            </a:endParaRPr>
          </a:p>
        </p:txBody>
      </p:sp>
      <p:sp>
        <p:nvSpPr>
          <p:cNvPr id="7" name="TextBox 6"/>
          <p:cNvSpPr txBox="1">
            <a:spLocks noChangeArrowheads="1"/>
          </p:cNvSpPr>
          <p:nvPr userDrawn="1"/>
        </p:nvSpPr>
        <p:spPr bwMode="auto">
          <a:xfrm>
            <a:off x="630238" y="6340475"/>
            <a:ext cx="690562"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defTabSz="923925">
              <a:defRPr>
                <a:solidFill>
                  <a:schemeClr val="tx1"/>
                </a:solidFill>
                <a:latin typeface="Calibri" pitchFamily="34" charset="0"/>
              </a:defRPr>
            </a:lvl1pPr>
            <a:lvl2pPr marL="742950" indent="-285750" defTabSz="923925">
              <a:defRPr>
                <a:solidFill>
                  <a:schemeClr val="tx1"/>
                </a:solidFill>
                <a:latin typeface="Calibri" pitchFamily="34" charset="0"/>
              </a:defRPr>
            </a:lvl2pPr>
            <a:lvl3pPr marL="1143000" indent="-228600" defTabSz="923925">
              <a:defRPr>
                <a:solidFill>
                  <a:schemeClr val="tx1"/>
                </a:solidFill>
                <a:latin typeface="Calibri" pitchFamily="34" charset="0"/>
              </a:defRPr>
            </a:lvl3pPr>
            <a:lvl4pPr marL="1600200" indent="-228600" defTabSz="923925">
              <a:defRPr>
                <a:solidFill>
                  <a:schemeClr val="tx1"/>
                </a:solidFill>
                <a:latin typeface="Calibri" pitchFamily="34" charset="0"/>
              </a:defRPr>
            </a:lvl4pPr>
            <a:lvl5pPr marL="2057400" indent="-228600" defTabSz="923925">
              <a:defRPr>
                <a:solidFill>
                  <a:schemeClr val="tx1"/>
                </a:solidFill>
                <a:latin typeface="Calibri" pitchFamily="34" charset="0"/>
              </a:defRPr>
            </a:lvl5pPr>
            <a:lvl6pPr marL="2514600" indent="-228600" defTabSz="923925" fontAlgn="base">
              <a:spcBef>
                <a:spcPct val="0"/>
              </a:spcBef>
              <a:spcAft>
                <a:spcPct val="0"/>
              </a:spcAft>
              <a:defRPr>
                <a:solidFill>
                  <a:schemeClr val="tx1"/>
                </a:solidFill>
                <a:latin typeface="Calibri" pitchFamily="34" charset="0"/>
              </a:defRPr>
            </a:lvl6pPr>
            <a:lvl7pPr marL="2971800" indent="-228600" defTabSz="923925" fontAlgn="base">
              <a:spcBef>
                <a:spcPct val="0"/>
              </a:spcBef>
              <a:spcAft>
                <a:spcPct val="0"/>
              </a:spcAft>
              <a:defRPr>
                <a:solidFill>
                  <a:schemeClr val="tx1"/>
                </a:solidFill>
                <a:latin typeface="Calibri" pitchFamily="34" charset="0"/>
              </a:defRPr>
            </a:lvl7pPr>
            <a:lvl8pPr marL="3429000" indent="-228600" defTabSz="923925" fontAlgn="base">
              <a:spcBef>
                <a:spcPct val="0"/>
              </a:spcBef>
              <a:spcAft>
                <a:spcPct val="0"/>
              </a:spcAft>
              <a:defRPr>
                <a:solidFill>
                  <a:schemeClr val="tx1"/>
                </a:solidFill>
                <a:latin typeface="Calibri" pitchFamily="34" charset="0"/>
              </a:defRPr>
            </a:lvl8pPr>
            <a:lvl9pPr marL="3886200" indent="-228600" defTabSz="923925" fontAlgn="base">
              <a:spcBef>
                <a:spcPct val="0"/>
              </a:spcBef>
              <a:spcAft>
                <a:spcPct val="0"/>
              </a:spcAft>
              <a:defRPr>
                <a:solidFill>
                  <a:schemeClr val="tx1"/>
                </a:solidFill>
                <a:latin typeface="Calibri" pitchFamily="34" charset="0"/>
              </a:defRPr>
            </a:lvl9pPr>
          </a:lstStyle>
          <a:p>
            <a:pPr>
              <a:lnSpc>
                <a:spcPct val="85000"/>
              </a:lnSpc>
              <a:spcBef>
                <a:spcPts val="200"/>
              </a:spcBef>
              <a:defRPr/>
            </a:pPr>
            <a:r>
              <a:rPr lang="en-GB" altLang="en-US" sz="800" smtClean="0">
                <a:solidFill>
                  <a:schemeClr val="bg1"/>
                </a:solidFill>
                <a:cs typeface="Arial" charset="0"/>
              </a:rPr>
              <a:t>© 2015 Ipsos.</a:t>
            </a:r>
            <a:endParaRPr lang="en-GB" altLang="en-US" sz="1200" smtClean="0">
              <a:solidFill>
                <a:schemeClr val="bg1"/>
              </a:solidFill>
              <a:cs typeface="Arial" charset="0"/>
            </a:endParaRPr>
          </a:p>
        </p:txBody>
      </p:sp>
      <p:pic>
        <p:nvPicPr>
          <p:cNvPr id="9" name="Picture 7"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108"/>
            <a:ext cx="6733349"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2377" y="1851271"/>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pic>
        <p:nvPicPr>
          <p:cNvPr id="5" name="Picture 4"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5"/>
          <p:cNvSpPr txBox="1">
            <a:spLocks noChangeArrowheads="1"/>
          </p:cNvSpPr>
          <p:nvPr userDrawn="1"/>
        </p:nvSpPr>
        <p:spPr bwMode="auto">
          <a:xfrm>
            <a:off x="239713" y="6248400"/>
            <a:ext cx="306387"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defTabSz="923925">
              <a:defRPr>
                <a:solidFill>
                  <a:schemeClr val="tx1"/>
                </a:solidFill>
                <a:latin typeface="Calibri" pitchFamily="34" charset="0"/>
              </a:defRPr>
            </a:lvl1pPr>
            <a:lvl2pPr marL="742950" indent="-285750" defTabSz="923925">
              <a:defRPr>
                <a:solidFill>
                  <a:schemeClr val="tx1"/>
                </a:solidFill>
                <a:latin typeface="Calibri" pitchFamily="34" charset="0"/>
              </a:defRPr>
            </a:lvl2pPr>
            <a:lvl3pPr marL="1143000" indent="-228600" defTabSz="923925">
              <a:defRPr>
                <a:solidFill>
                  <a:schemeClr val="tx1"/>
                </a:solidFill>
                <a:latin typeface="Calibri" pitchFamily="34" charset="0"/>
              </a:defRPr>
            </a:lvl3pPr>
            <a:lvl4pPr marL="1600200" indent="-228600" defTabSz="923925">
              <a:defRPr>
                <a:solidFill>
                  <a:schemeClr val="tx1"/>
                </a:solidFill>
                <a:latin typeface="Calibri" pitchFamily="34" charset="0"/>
              </a:defRPr>
            </a:lvl4pPr>
            <a:lvl5pPr marL="2057400" indent="-228600" defTabSz="923925">
              <a:defRPr>
                <a:solidFill>
                  <a:schemeClr val="tx1"/>
                </a:solidFill>
                <a:latin typeface="Calibri" pitchFamily="34" charset="0"/>
              </a:defRPr>
            </a:lvl5pPr>
            <a:lvl6pPr marL="2514600" indent="-228600" defTabSz="923925" fontAlgn="base">
              <a:spcBef>
                <a:spcPct val="0"/>
              </a:spcBef>
              <a:spcAft>
                <a:spcPct val="0"/>
              </a:spcAft>
              <a:defRPr>
                <a:solidFill>
                  <a:schemeClr val="tx1"/>
                </a:solidFill>
                <a:latin typeface="Calibri" pitchFamily="34" charset="0"/>
              </a:defRPr>
            </a:lvl6pPr>
            <a:lvl7pPr marL="2971800" indent="-228600" defTabSz="923925" fontAlgn="base">
              <a:spcBef>
                <a:spcPct val="0"/>
              </a:spcBef>
              <a:spcAft>
                <a:spcPct val="0"/>
              </a:spcAft>
              <a:defRPr>
                <a:solidFill>
                  <a:schemeClr val="tx1"/>
                </a:solidFill>
                <a:latin typeface="Calibri" pitchFamily="34" charset="0"/>
              </a:defRPr>
            </a:lvl7pPr>
            <a:lvl8pPr marL="3429000" indent="-228600" defTabSz="923925" fontAlgn="base">
              <a:spcBef>
                <a:spcPct val="0"/>
              </a:spcBef>
              <a:spcAft>
                <a:spcPct val="0"/>
              </a:spcAft>
              <a:defRPr>
                <a:solidFill>
                  <a:schemeClr val="tx1"/>
                </a:solidFill>
                <a:latin typeface="Calibri" pitchFamily="34" charset="0"/>
              </a:defRPr>
            </a:lvl8pPr>
            <a:lvl9pPr marL="3886200" indent="-228600" defTabSz="923925" fontAlgn="base">
              <a:spcBef>
                <a:spcPct val="0"/>
              </a:spcBef>
              <a:spcAft>
                <a:spcPct val="0"/>
              </a:spcAft>
              <a:defRPr>
                <a:solidFill>
                  <a:schemeClr val="tx1"/>
                </a:solidFill>
                <a:latin typeface="Calibri" pitchFamily="34" charset="0"/>
              </a:defRPr>
            </a:lvl9pPr>
          </a:lstStyle>
          <a:p>
            <a:pPr>
              <a:lnSpc>
                <a:spcPct val="85000"/>
              </a:lnSpc>
              <a:spcBef>
                <a:spcPts val="200"/>
              </a:spcBef>
              <a:defRPr/>
            </a:pPr>
            <a:fld id="{B096B95D-EF37-44F6-9974-65AEDB5D4651}" type="slidenum">
              <a:rPr lang="en-GB" altLang="en-US" sz="800" smtClean="0">
                <a:solidFill>
                  <a:schemeClr val="bg1"/>
                </a:solidFill>
                <a:cs typeface="Arial" charset="0"/>
              </a:rPr>
              <a:pPr>
                <a:lnSpc>
                  <a:spcPct val="85000"/>
                </a:lnSpc>
                <a:spcBef>
                  <a:spcPts val="200"/>
                </a:spcBef>
                <a:defRPr/>
              </a:pPr>
              <a:t>‹#›</a:t>
            </a:fld>
            <a:endParaRPr lang="en-GB" altLang="en-US" sz="800" smtClean="0">
              <a:solidFill>
                <a:schemeClr val="bg1"/>
              </a:solidFill>
              <a:cs typeface="Arial" charset="0"/>
            </a:endParaRPr>
          </a:p>
        </p:txBody>
      </p:sp>
      <p:sp>
        <p:nvSpPr>
          <p:cNvPr id="7" name="TextBox 6"/>
          <p:cNvSpPr txBox="1">
            <a:spLocks noChangeArrowheads="1"/>
          </p:cNvSpPr>
          <p:nvPr userDrawn="1"/>
        </p:nvSpPr>
        <p:spPr bwMode="auto">
          <a:xfrm>
            <a:off x="630238" y="6340475"/>
            <a:ext cx="690562"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defTabSz="923925">
              <a:defRPr>
                <a:solidFill>
                  <a:schemeClr val="tx1"/>
                </a:solidFill>
                <a:latin typeface="Calibri" pitchFamily="34" charset="0"/>
              </a:defRPr>
            </a:lvl1pPr>
            <a:lvl2pPr marL="742950" indent="-285750" defTabSz="923925">
              <a:defRPr>
                <a:solidFill>
                  <a:schemeClr val="tx1"/>
                </a:solidFill>
                <a:latin typeface="Calibri" pitchFamily="34" charset="0"/>
              </a:defRPr>
            </a:lvl2pPr>
            <a:lvl3pPr marL="1143000" indent="-228600" defTabSz="923925">
              <a:defRPr>
                <a:solidFill>
                  <a:schemeClr val="tx1"/>
                </a:solidFill>
                <a:latin typeface="Calibri" pitchFamily="34" charset="0"/>
              </a:defRPr>
            </a:lvl3pPr>
            <a:lvl4pPr marL="1600200" indent="-228600" defTabSz="923925">
              <a:defRPr>
                <a:solidFill>
                  <a:schemeClr val="tx1"/>
                </a:solidFill>
                <a:latin typeface="Calibri" pitchFamily="34" charset="0"/>
              </a:defRPr>
            </a:lvl4pPr>
            <a:lvl5pPr marL="2057400" indent="-228600" defTabSz="923925">
              <a:defRPr>
                <a:solidFill>
                  <a:schemeClr val="tx1"/>
                </a:solidFill>
                <a:latin typeface="Calibri" pitchFamily="34" charset="0"/>
              </a:defRPr>
            </a:lvl5pPr>
            <a:lvl6pPr marL="2514600" indent="-228600" defTabSz="923925" fontAlgn="base">
              <a:spcBef>
                <a:spcPct val="0"/>
              </a:spcBef>
              <a:spcAft>
                <a:spcPct val="0"/>
              </a:spcAft>
              <a:defRPr>
                <a:solidFill>
                  <a:schemeClr val="tx1"/>
                </a:solidFill>
                <a:latin typeface="Calibri" pitchFamily="34" charset="0"/>
              </a:defRPr>
            </a:lvl6pPr>
            <a:lvl7pPr marL="2971800" indent="-228600" defTabSz="923925" fontAlgn="base">
              <a:spcBef>
                <a:spcPct val="0"/>
              </a:spcBef>
              <a:spcAft>
                <a:spcPct val="0"/>
              </a:spcAft>
              <a:defRPr>
                <a:solidFill>
                  <a:schemeClr val="tx1"/>
                </a:solidFill>
                <a:latin typeface="Calibri" pitchFamily="34" charset="0"/>
              </a:defRPr>
            </a:lvl7pPr>
            <a:lvl8pPr marL="3429000" indent="-228600" defTabSz="923925" fontAlgn="base">
              <a:spcBef>
                <a:spcPct val="0"/>
              </a:spcBef>
              <a:spcAft>
                <a:spcPct val="0"/>
              </a:spcAft>
              <a:defRPr>
                <a:solidFill>
                  <a:schemeClr val="tx1"/>
                </a:solidFill>
                <a:latin typeface="Calibri" pitchFamily="34" charset="0"/>
              </a:defRPr>
            </a:lvl8pPr>
            <a:lvl9pPr marL="3886200" indent="-228600" defTabSz="923925" fontAlgn="base">
              <a:spcBef>
                <a:spcPct val="0"/>
              </a:spcBef>
              <a:spcAft>
                <a:spcPct val="0"/>
              </a:spcAft>
              <a:defRPr>
                <a:solidFill>
                  <a:schemeClr val="tx1"/>
                </a:solidFill>
                <a:latin typeface="Calibri" pitchFamily="34" charset="0"/>
              </a:defRPr>
            </a:lvl9pPr>
          </a:lstStyle>
          <a:p>
            <a:pPr>
              <a:lnSpc>
                <a:spcPct val="85000"/>
              </a:lnSpc>
              <a:spcBef>
                <a:spcPts val="200"/>
              </a:spcBef>
              <a:defRPr/>
            </a:pPr>
            <a:r>
              <a:rPr lang="en-GB" altLang="en-US" sz="800" smtClean="0">
                <a:solidFill>
                  <a:schemeClr val="bg1"/>
                </a:solidFill>
                <a:cs typeface="Arial" charset="0"/>
              </a:rPr>
              <a:t>© 2015 Ipsos.</a:t>
            </a:r>
            <a:endParaRPr lang="en-GB" altLang="en-US" sz="1200" smtClean="0">
              <a:solidFill>
                <a:schemeClr val="bg1"/>
              </a:solidFill>
              <a:cs typeface="Arial" charset="0"/>
            </a:endParaRPr>
          </a:p>
        </p:txBody>
      </p:sp>
      <p:pic>
        <p:nvPicPr>
          <p:cNvPr id="9" name="Picture 7"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108"/>
            <a:ext cx="6733349"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2" name="Text Placeholder 4"/>
          <p:cNvSpPr>
            <a:spLocks noGrp="1"/>
          </p:cNvSpPr>
          <p:nvPr>
            <p:ph type="body" sz="quarter" idx="14"/>
          </p:nvPr>
        </p:nvSpPr>
        <p:spPr>
          <a:xfrm>
            <a:off x="233365" y="1865607"/>
            <a:ext cx="8288337"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8" name="TextBox 7"/>
          <p:cNvSpPr txBox="1">
            <a:spLocks noChangeArrowheads="1"/>
          </p:cNvSpPr>
          <p:nvPr userDrawn="1"/>
        </p:nvSpPr>
        <p:spPr bwMode="auto">
          <a:xfrm>
            <a:off x="239713" y="6248400"/>
            <a:ext cx="306387"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5000"/>
              </a:lnSpc>
              <a:spcBef>
                <a:spcPts val="200"/>
              </a:spcBef>
              <a:defRPr/>
            </a:pPr>
            <a:fld id="{5D310D2A-35D2-463F-8C27-9208F63C7D5A}" type="slidenum">
              <a:rPr lang="en-GB" altLang="en-US" sz="1000" smtClean="0">
                <a:solidFill>
                  <a:schemeClr val="bg1"/>
                </a:solidFill>
                <a:cs typeface="Arial" charset="0"/>
              </a:rPr>
              <a:pPr>
                <a:lnSpc>
                  <a:spcPct val="85000"/>
                </a:lnSpc>
                <a:spcBef>
                  <a:spcPts val="200"/>
                </a:spcBef>
                <a:defRPr/>
              </a:pPr>
              <a:t>‹#›</a:t>
            </a:fld>
            <a:endParaRPr lang="en-GB" altLang="en-US" sz="1000" smtClean="0">
              <a:solidFill>
                <a:schemeClr val="bg1"/>
              </a:solidFill>
              <a:cs typeface="Arial" charset="0"/>
            </a:endParaRPr>
          </a:p>
        </p:txBody>
      </p:sp>
      <p:sp>
        <p:nvSpPr>
          <p:cNvPr id="5" name="Picture Placeholder 4"/>
          <p:cNvSpPr>
            <a:spLocks noGrp="1"/>
          </p:cNvSpPr>
          <p:nvPr>
            <p:ph type="pic" sz="quarter" idx="16"/>
          </p:nvPr>
        </p:nvSpPr>
        <p:spPr>
          <a:xfrm>
            <a:off x="0" y="-11955"/>
            <a:ext cx="3740523" cy="6869955"/>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pPr lvl="0"/>
            <a:r>
              <a:rPr lang="en-US" noProof="0"/>
              <a:t>Click icon to add picture</a:t>
            </a:r>
            <a:endParaRPr lang="en-GB" noProof="0"/>
          </a:p>
        </p:txBody>
      </p:sp>
      <p:sp>
        <p:nvSpPr>
          <p:cNvPr id="2" name="Title 1"/>
          <p:cNvSpPr>
            <a:spLocks noGrp="1"/>
          </p:cNvSpPr>
          <p:nvPr>
            <p:ph type="ctrTitle"/>
          </p:nvPr>
        </p:nvSpPr>
        <p:spPr>
          <a:xfrm>
            <a:off x="4176001" y="2696295"/>
            <a:ext cx="4699059" cy="1024896"/>
          </a:xfrm>
        </p:spPr>
        <p:txBody>
          <a:bodyPr anchor="ctr"/>
          <a:lstStyle>
            <a:lvl1pPr>
              <a:defRPr sz="3700" baseline="0"/>
            </a:lvl1pPr>
          </a:lstStyle>
          <a:p>
            <a:r>
              <a:rPr lang="en-US" smtClean="0"/>
              <a:t>Click to edit Master title style</a:t>
            </a:r>
            <a:endParaRPr lang="en-US" dirty="0"/>
          </a:p>
        </p:txBody>
      </p:sp>
      <p:sp>
        <p:nvSpPr>
          <p:cNvPr id="3" name="Subtitle 2"/>
          <p:cNvSpPr>
            <a:spLocks noGrp="1"/>
          </p:cNvSpPr>
          <p:nvPr>
            <p:ph type="subTitle" idx="1"/>
          </p:nvPr>
        </p:nvSpPr>
        <p:spPr>
          <a:xfrm>
            <a:off x="4176001" y="3819109"/>
            <a:ext cx="4699059" cy="1776400"/>
          </a:xfr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20" name="Text Placeholder 19"/>
          <p:cNvSpPr>
            <a:spLocks noGrp="1"/>
          </p:cNvSpPr>
          <p:nvPr>
            <p:ph type="body" sz="quarter" idx="13"/>
          </p:nvPr>
        </p:nvSpPr>
        <p:spPr>
          <a:xfrm>
            <a:off x="4176001" y="1852085"/>
            <a:ext cx="4699059" cy="849939"/>
          </a:xfrm>
        </p:spPr>
        <p:txBody>
          <a:bodyPr anchor="b">
            <a:normAutofit/>
          </a:bodyPr>
          <a:lstStyle>
            <a:lvl1pPr>
              <a:defRPr sz="2200" b="0" cap="none" baseline="0">
                <a:solidFill>
                  <a:schemeClr val="bg2"/>
                </a:solidFill>
              </a:defRPr>
            </a:lvl1pPr>
          </a:lstStyle>
          <a:p>
            <a:pPr lvl="0"/>
            <a:r>
              <a:rPr lang="en-US" smtClean="0"/>
              <a:t>Click to edit Master text styles</a:t>
            </a:r>
          </a:p>
        </p:txBody>
      </p:sp>
      <p:sp>
        <p:nvSpPr>
          <p:cNvPr id="7" name="Picture Placeholder 6"/>
          <p:cNvSpPr>
            <a:spLocks noGrp="1"/>
          </p:cNvSpPr>
          <p:nvPr>
            <p:ph type="pic" sz="quarter" idx="15"/>
          </p:nvPr>
        </p:nvSpPr>
        <p:spPr>
          <a:xfrm>
            <a:off x="7689036" y="897172"/>
            <a:ext cx="1165276" cy="844549"/>
          </a:xfrm>
          <a:solidFill>
            <a:schemeClr val="bg1"/>
          </a:solidFill>
        </p:spPr>
        <p:txBody>
          <a:bodyPr/>
          <a:lstStyle>
            <a:lvl1pPr algn="ctr">
              <a:defRPr sz="1400"/>
            </a:lvl1pPr>
          </a:lstStyle>
          <a:p>
            <a:pPr lvl="0"/>
            <a:r>
              <a:rPr lang="en-US" noProof="0" smtClean="0"/>
              <a:t>Click icon to add picture</a:t>
            </a:r>
            <a:endParaRPr lang="en-GB" noProof="0" dirty="0"/>
          </a:p>
        </p:txBody>
      </p:sp>
      <p:sp>
        <p:nvSpPr>
          <p:cNvPr id="9" name="Slide Number Placeholder 5"/>
          <p:cNvSpPr>
            <a:spLocks noGrp="1"/>
          </p:cNvSpPr>
          <p:nvPr>
            <p:ph type="sldNum" sz="quarter" idx="17"/>
          </p:nvPr>
        </p:nvSpPr>
        <p:spPr>
          <a:xfrm>
            <a:off x="247650" y="6170613"/>
            <a:ext cx="560388" cy="346075"/>
          </a:xfrm>
          <a:prstGeom prst="rect">
            <a:avLst/>
          </a:prstGeom>
        </p:spPr>
        <p:txBody>
          <a:bodyPr lIns="0" tIns="0" rIns="0" bIns="0" anchor="b"/>
          <a:lstStyle>
            <a:lvl1pPr fontAlgn="auto">
              <a:spcBef>
                <a:spcPts val="0"/>
              </a:spcBef>
              <a:spcAft>
                <a:spcPts val="0"/>
              </a:spcAft>
              <a:defRPr sz="800">
                <a:solidFill>
                  <a:schemeClr val="bg1">
                    <a:lumMod val="95000"/>
                  </a:schemeClr>
                </a:solidFill>
                <a:latin typeface="+mn-lt"/>
                <a:cs typeface="+mn-cs"/>
              </a:defRPr>
            </a:lvl1pPr>
          </a:lstStyle>
          <a:p>
            <a:pPr>
              <a:defRPr/>
            </a:pPr>
            <a:fld id="{871BBA0B-1085-46C9-8F43-1C21AB2C3457}" type="slidenum">
              <a:rPr lang="en-US"/>
              <a:pPr>
                <a:defRPr/>
              </a:pPr>
              <a:t>‹#›</a:t>
            </a:fld>
            <a:endParaRPr lang="en-US"/>
          </a:p>
        </p:txBody>
      </p:sp>
      <p:sp>
        <p:nvSpPr>
          <p:cNvPr id="10" name="Footer Placeholder 10"/>
          <p:cNvSpPr>
            <a:spLocks noGrp="1"/>
          </p:cNvSpPr>
          <p:nvPr>
            <p:ph type="ftr" sz="quarter" idx="18"/>
          </p:nvPr>
        </p:nvSpPr>
        <p:spPr>
          <a:xfrm>
            <a:off x="4176713" y="5375275"/>
            <a:ext cx="4699000" cy="795338"/>
          </a:xfrm>
          <a:prstGeom prst="rect">
            <a:avLst/>
          </a:prstGeom>
        </p:spPr>
        <p:txBody>
          <a:bodyPr lIns="0" tIns="0" rIns="0" bIns="0"/>
          <a:lstStyle>
            <a:lvl1pPr fontAlgn="auto">
              <a:spcBef>
                <a:spcPts val="0"/>
              </a:spcBef>
              <a:spcAft>
                <a:spcPts val="0"/>
              </a:spcAft>
              <a:defRPr sz="1000">
                <a:solidFill>
                  <a:schemeClr val="accent4">
                    <a:lumMod val="75000"/>
                  </a:schemeClr>
                </a:solidFill>
                <a:latin typeface="+mn-lt"/>
                <a:cs typeface="+mn-cs"/>
              </a:defRPr>
            </a:lvl1pPr>
          </a:lstStyle>
          <a:p>
            <a:pPr>
              <a:defRPr/>
            </a:pPr>
            <a:r>
              <a:rPr lang="en-GB"/>
              <a:t>© 2015 Ipsos.  All rights reserved. Contains Ipsos' Confidential and Proprietary information and may not be disclosed or reproduced without the prior written consent of Ipsos.</a:t>
            </a: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rgbClr val="007681"/>
        </a:solidFill>
        <a:effectLst/>
      </p:bgPr>
    </p:bg>
    <p:spTree>
      <p:nvGrpSpPr>
        <p:cNvPr id="1" name=""/>
        <p:cNvGrpSpPr/>
        <p:nvPr/>
      </p:nvGrpSpPr>
      <p:grpSpPr>
        <a:xfrm>
          <a:off x="0" y="0"/>
          <a:ext cx="0" cy="0"/>
          <a:chOff x="0" y="0"/>
          <a:chExt cx="0" cy="0"/>
        </a:xfrm>
      </p:grpSpPr>
      <p:pic>
        <p:nvPicPr>
          <p:cNvPr id="7" name="Picture 4"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8" name="TextBox 7"/>
          <p:cNvSpPr txBox="1">
            <a:spLocks noChangeArrowheads="1"/>
          </p:cNvSpPr>
          <p:nvPr userDrawn="1"/>
        </p:nvSpPr>
        <p:spPr bwMode="auto">
          <a:xfrm>
            <a:off x="239713" y="6248400"/>
            <a:ext cx="306387"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defTabSz="923925">
              <a:defRPr>
                <a:solidFill>
                  <a:schemeClr val="tx1"/>
                </a:solidFill>
                <a:latin typeface="Calibri" pitchFamily="34" charset="0"/>
              </a:defRPr>
            </a:lvl1pPr>
            <a:lvl2pPr marL="742950" indent="-285750" defTabSz="923925">
              <a:defRPr>
                <a:solidFill>
                  <a:schemeClr val="tx1"/>
                </a:solidFill>
                <a:latin typeface="Calibri" pitchFamily="34" charset="0"/>
              </a:defRPr>
            </a:lvl2pPr>
            <a:lvl3pPr marL="1143000" indent="-228600" defTabSz="923925">
              <a:defRPr>
                <a:solidFill>
                  <a:schemeClr val="tx1"/>
                </a:solidFill>
                <a:latin typeface="Calibri" pitchFamily="34" charset="0"/>
              </a:defRPr>
            </a:lvl3pPr>
            <a:lvl4pPr marL="1600200" indent="-228600" defTabSz="923925">
              <a:defRPr>
                <a:solidFill>
                  <a:schemeClr val="tx1"/>
                </a:solidFill>
                <a:latin typeface="Calibri" pitchFamily="34" charset="0"/>
              </a:defRPr>
            </a:lvl4pPr>
            <a:lvl5pPr marL="2057400" indent="-228600" defTabSz="923925">
              <a:defRPr>
                <a:solidFill>
                  <a:schemeClr val="tx1"/>
                </a:solidFill>
                <a:latin typeface="Calibri" pitchFamily="34" charset="0"/>
              </a:defRPr>
            </a:lvl5pPr>
            <a:lvl6pPr marL="2514600" indent="-228600" defTabSz="923925" fontAlgn="base">
              <a:spcBef>
                <a:spcPct val="0"/>
              </a:spcBef>
              <a:spcAft>
                <a:spcPct val="0"/>
              </a:spcAft>
              <a:defRPr>
                <a:solidFill>
                  <a:schemeClr val="tx1"/>
                </a:solidFill>
                <a:latin typeface="Calibri" pitchFamily="34" charset="0"/>
              </a:defRPr>
            </a:lvl6pPr>
            <a:lvl7pPr marL="2971800" indent="-228600" defTabSz="923925" fontAlgn="base">
              <a:spcBef>
                <a:spcPct val="0"/>
              </a:spcBef>
              <a:spcAft>
                <a:spcPct val="0"/>
              </a:spcAft>
              <a:defRPr>
                <a:solidFill>
                  <a:schemeClr val="tx1"/>
                </a:solidFill>
                <a:latin typeface="Calibri" pitchFamily="34" charset="0"/>
              </a:defRPr>
            </a:lvl7pPr>
            <a:lvl8pPr marL="3429000" indent="-228600" defTabSz="923925" fontAlgn="base">
              <a:spcBef>
                <a:spcPct val="0"/>
              </a:spcBef>
              <a:spcAft>
                <a:spcPct val="0"/>
              </a:spcAft>
              <a:defRPr>
                <a:solidFill>
                  <a:schemeClr val="tx1"/>
                </a:solidFill>
                <a:latin typeface="Calibri" pitchFamily="34" charset="0"/>
              </a:defRPr>
            </a:lvl8pPr>
            <a:lvl9pPr marL="3886200" indent="-228600" defTabSz="923925" fontAlgn="base">
              <a:spcBef>
                <a:spcPct val="0"/>
              </a:spcBef>
              <a:spcAft>
                <a:spcPct val="0"/>
              </a:spcAft>
              <a:defRPr>
                <a:solidFill>
                  <a:schemeClr val="tx1"/>
                </a:solidFill>
                <a:latin typeface="Calibri" pitchFamily="34" charset="0"/>
              </a:defRPr>
            </a:lvl9pPr>
          </a:lstStyle>
          <a:p>
            <a:pPr>
              <a:lnSpc>
                <a:spcPct val="85000"/>
              </a:lnSpc>
              <a:spcBef>
                <a:spcPts val="200"/>
              </a:spcBef>
              <a:defRPr/>
            </a:pPr>
            <a:fld id="{8066A6EE-757D-4898-B798-8740E4F376E9}" type="slidenum">
              <a:rPr lang="en-GB" altLang="en-US" sz="800" smtClean="0">
                <a:solidFill>
                  <a:schemeClr val="bg1"/>
                </a:solidFill>
                <a:cs typeface="Arial" charset="0"/>
              </a:rPr>
              <a:pPr>
                <a:lnSpc>
                  <a:spcPct val="85000"/>
                </a:lnSpc>
                <a:spcBef>
                  <a:spcPts val="200"/>
                </a:spcBef>
                <a:defRPr/>
              </a:pPr>
              <a:t>‹#›</a:t>
            </a:fld>
            <a:endParaRPr lang="en-GB" altLang="en-US" sz="800" smtClean="0">
              <a:solidFill>
                <a:schemeClr val="bg1"/>
              </a:solidFill>
              <a:cs typeface="Arial" charset="0"/>
            </a:endParaRPr>
          </a:p>
        </p:txBody>
      </p:sp>
      <p:sp>
        <p:nvSpPr>
          <p:cNvPr id="9" name="TextBox 8"/>
          <p:cNvSpPr txBox="1">
            <a:spLocks noChangeArrowheads="1"/>
          </p:cNvSpPr>
          <p:nvPr userDrawn="1"/>
        </p:nvSpPr>
        <p:spPr bwMode="auto">
          <a:xfrm>
            <a:off x="630238" y="6340475"/>
            <a:ext cx="690562"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defTabSz="923925">
              <a:defRPr>
                <a:solidFill>
                  <a:schemeClr val="tx1"/>
                </a:solidFill>
                <a:latin typeface="Calibri" pitchFamily="34" charset="0"/>
              </a:defRPr>
            </a:lvl1pPr>
            <a:lvl2pPr marL="742950" indent="-285750" defTabSz="923925">
              <a:defRPr>
                <a:solidFill>
                  <a:schemeClr val="tx1"/>
                </a:solidFill>
                <a:latin typeface="Calibri" pitchFamily="34" charset="0"/>
              </a:defRPr>
            </a:lvl2pPr>
            <a:lvl3pPr marL="1143000" indent="-228600" defTabSz="923925">
              <a:defRPr>
                <a:solidFill>
                  <a:schemeClr val="tx1"/>
                </a:solidFill>
                <a:latin typeface="Calibri" pitchFamily="34" charset="0"/>
              </a:defRPr>
            </a:lvl3pPr>
            <a:lvl4pPr marL="1600200" indent="-228600" defTabSz="923925">
              <a:defRPr>
                <a:solidFill>
                  <a:schemeClr val="tx1"/>
                </a:solidFill>
                <a:latin typeface="Calibri" pitchFamily="34" charset="0"/>
              </a:defRPr>
            </a:lvl4pPr>
            <a:lvl5pPr marL="2057400" indent="-228600" defTabSz="923925">
              <a:defRPr>
                <a:solidFill>
                  <a:schemeClr val="tx1"/>
                </a:solidFill>
                <a:latin typeface="Calibri" pitchFamily="34" charset="0"/>
              </a:defRPr>
            </a:lvl5pPr>
            <a:lvl6pPr marL="2514600" indent="-228600" defTabSz="923925" fontAlgn="base">
              <a:spcBef>
                <a:spcPct val="0"/>
              </a:spcBef>
              <a:spcAft>
                <a:spcPct val="0"/>
              </a:spcAft>
              <a:defRPr>
                <a:solidFill>
                  <a:schemeClr val="tx1"/>
                </a:solidFill>
                <a:latin typeface="Calibri" pitchFamily="34" charset="0"/>
              </a:defRPr>
            </a:lvl6pPr>
            <a:lvl7pPr marL="2971800" indent="-228600" defTabSz="923925" fontAlgn="base">
              <a:spcBef>
                <a:spcPct val="0"/>
              </a:spcBef>
              <a:spcAft>
                <a:spcPct val="0"/>
              </a:spcAft>
              <a:defRPr>
                <a:solidFill>
                  <a:schemeClr val="tx1"/>
                </a:solidFill>
                <a:latin typeface="Calibri" pitchFamily="34" charset="0"/>
              </a:defRPr>
            </a:lvl7pPr>
            <a:lvl8pPr marL="3429000" indent="-228600" defTabSz="923925" fontAlgn="base">
              <a:spcBef>
                <a:spcPct val="0"/>
              </a:spcBef>
              <a:spcAft>
                <a:spcPct val="0"/>
              </a:spcAft>
              <a:defRPr>
                <a:solidFill>
                  <a:schemeClr val="tx1"/>
                </a:solidFill>
                <a:latin typeface="Calibri" pitchFamily="34" charset="0"/>
              </a:defRPr>
            </a:lvl8pPr>
            <a:lvl9pPr marL="3886200" indent="-228600" defTabSz="923925" fontAlgn="base">
              <a:spcBef>
                <a:spcPct val="0"/>
              </a:spcBef>
              <a:spcAft>
                <a:spcPct val="0"/>
              </a:spcAft>
              <a:defRPr>
                <a:solidFill>
                  <a:schemeClr val="tx1"/>
                </a:solidFill>
                <a:latin typeface="Calibri" pitchFamily="34" charset="0"/>
              </a:defRPr>
            </a:lvl9pPr>
          </a:lstStyle>
          <a:p>
            <a:pPr>
              <a:lnSpc>
                <a:spcPct val="85000"/>
              </a:lnSpc>
              <a:spcBef>
                <a:spcPts val="200"/>
              </a:spcBef>
              <a:defRPr/>
            </a:pPr>
            <a:r>
              <a:rPr lang="en-GB" altLang="en-US" sz="800" smtClean="0">
                <a:solidFill>
                  <a:schemeClr val="bg1"/>
                </a:solidFill>
                <a:cs typeface="Arial" charset="0"/>
              </a:rPr>
              <a:t>© 2015 Ipsos.</a:t>
            </a:r>
            <a:endParaRPr lang="en-GB" altLang="en-US" sz="1200" smtClean="0">
              <a:solidFill>
                <a:schemeClr val="bg1"/>
              </a:solidFill>
              <a:cs typeface="Arial" charset="0"/>
            </a:endParaRPr>
          </a:p>
        </p:txBody>
      </p:sp>
      <p:pic>
        <p:nvPicPr>
          <p:cNvPr id="10" name="Picture 7"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1"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baseline="0">
                <a:solidFill>
                  <a:schemeClr val="bg1"/>
                </a:solidFill>
              </a:defRPr>
            </a:lvl1pPr>
          </a:lstStyle>
          <a:p>
            <a:r>
              <a:rPr lang="en-US" smtClean="0"/>
              <a:t>Click to edit Master title style</a:t>
            </a:r>
            <a:endParaRPr lang="en-US" dirty="0"/>
          </a:p>
        </p:txBody>
      </p:sp>
      <p:sp>
        <p:nvSpPr>
          <p:cNvPr id="6" name="Picture Placeholder 5"/>
          <p:cNvSpPr>
            <a:spLocks noGrp="1"/>
          </p:cNvSpPr>
          <p:nvPr>
            <p:ph type="pic" sz="quarter" idx="10"/>
          </p:nvPr>
        </p:nvSpPr>
        <p:spPr>
          <a:xfrm>
            <a:off x="743384" y="2163487"/>
            <a:ext cx="1211263" cy="1612900"/>
          </a:xfrm>
          <a:prstGeom prst="ellipse">
            <a:avLst/>
          </a:prstGeom>
        </p:spPr>
        <p:txBody>
          <a:bodyPr/>
          <a:lstStyle>
            <a:lvl1pPr>
              <a:defRPr>
                <a:solidFill>
                  <a:schemeClr val="bg1"/>
                </a:solidFill>
              </a:defRPr>
            </a:lvl1pPr>
          </a:lstStyle>
          <a:p>
            <a:pPr lvl="0"/>
            <a:r>
              <a:rPr lang="en-US" noProof="0"/>
              <a:t>Click icon to add picture</a:t>
            </a:r>
            <a:endParaRPr lang="en-GB" noProof="0" dirty="0"/>
          </a:p>
        </p:txBody>
      </p:sp>
      <p:sp>
        <p:nvSpPr>
          <p:cNvPr id="16" name="Picture Placeholder 5"/>
          <p:cNvSpPr>
            <a:spLocks noGrp="1"/>
          </p:cNvSpPr>
          <p:nvPr>
            <p:ph type="pic" sz="quarter" idx="11"/>
          </p:nvPr>
        </p:nvSpPr>
        <p:spPr>
          <a:xfrm>
            <a:off x="3818242" y="2163487"/>
            <a:ext cx="1211263" cy="1612900"/>
          </a:xfrm>
          <a:prstGeom prst="ellipse">
            <a:avLst/>
          </a:prstGeom>
        </p:spPr>
        <p:txBody>
          <a:bodyPr/>
          <a:lstStyle>
            <a:lvl1pPr>
              <a:defRPr>
                <a:solidFill>
                  <a:schemeClr val="bg1"/>
                </a:solidFill>
              </a:defRPr>
            </a:lvl1pPr>
          </a:lstStyle>
          <a:p>
            <a:pPr lvl="0"/>
            <a:r>
              <a:rPr lang="en-US" noProof="0"/>
              <a:t>Click icon to add picture</a:t>
            </a:r>
            <a:endParaRPr lang="en-GB" noProof="0" dirty="0"/>
          </a:p>
        </p:txBody>
      </p:sp>
      <p:sp>
        <p:nvSpPr>
          <p:cNvPr id="19" name="Picture Placeholder 5"/>
          <p:cNvSpPr>
            <a:spLocks noGrp="1"/>
          </p:cNvSpPr>
          <p:nvPr>
            <p:ph type="pic" sz="quarter" idx="12"/>
          </p:nvPr>
        </p:nvSpPr>
        <p:spPr>
          <a:xfrm>
            <a:off x="6893078" y="2163487"/>
            <a:ext cx="1211263" cy="1612900"/>
          </a:xfrm>
          <a:prstGeom prst="ellipse">
            <a:avLst/>
          </a:prstGeom>
        </p:spPr>
        <p:txBody>
          <a:bodyPr/>
          <a:lstStyle>
            <a:lvl1pPr>
              <a:defRPr>
                <a:solidFill>
                  <a:schemeClr val="bg1"/>
                </a:solidFill>
              </a:defRPr>
            </a:lvl1pPr>
          </a:lstStyle>
          <a:p>
            <a:pPr lvl="0"/>
            <a:r>
              <a:rPr lang="en-US" noProof="0"/>
              <a:t>Click icon to add picture</a:t>
            </a:r>
            <a:endParaRPr lang="en-GB" noProof="0" dirty="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over page_2">
    <p:bg>
      <p:bgPr>
        <a:solidFill>
          <a:schemeClr val="tx1"/>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81000" y="381000"/>
            <a:ext cx="1079500" cy="968375"/>
            <a:chOff x="1352" y="681"/>
            <a:chExt cx="3519" cy="3153"/>
          </a:xfrm>
        </p:grpSpPr>
        <p:sp>
          <p:nvSpPr>
            <p:cNvPr id="5" name="Freeform 5"/>
            <p:cNvSpPr>
              <a:spLocks noChangeAspect="1"/>
            </p:cNvSpPr>
            <p:nvPr/>
          </p:nvSpPr>
          <p:spPr bwMode="gray">
            <a:xfrm>
              <a:off x="1352" y="681"/>
              <a:ext cx="3519" cy="3153"/>
            </a:xfrm>
            <a:custGeom>
              <a:avLst/>
              <a:gdLst>
                <a:gd name="T0" fmla="*/ 0 w 3862"/>
                <a:gd name="T1" fmla="*/ 3153 h 3449"/>
                <a:gd name="T2" fmla="*/ 0 w 3862"/>
                <a:gd name="T3" fmla="*/ 3153 h 3449"/>
                <a:gd name="T4" fmla="*/ 0 w 3862"/>
                <a:gd name="T5" fmla="*/ 0 h 3449"/>
                <a:gd name="T6" fmla="*/ 3368 w 3862"/>
                <a:gd name="T7" fmla="*/ 0 h 3449"/>
                <a:gd name="T8" fmla="*/ 3032 w 3862"/>
                <a:gd name="T9" fmla="*/ 3153 h 3449"/>
                <a:gd name="T10" fmla="*/ 0 w 3862"/>
                <a:gd name="T11" fmla="*/ 3153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p>
          </p:txBody>
        </p:sp>
        <p:sp>
          <p:nvSpPr>
            <p:cNvPr id="6" name="Freeform 6"/>
            <p:cNvSpPr>
              <a:spLocks noChangeAspect="1"/>
            </p:cNvSpPr>
            <p:nvPr/>
          </p:nvSpPr>
          <p:spPr bwMode="gray">
            <a:xfrm>
              <a:off x="2708" y="1844"/>
              <a:ext cx="78" cy="52"/>
            </a:xfrm>
            <a:custGeom>
              <a:avLst/>
              <a:gdLst>
                <a:gd name="T0" fmla="*/ 15 w 81"/>
                <a:gd name="T1" fmla="*/ 32 h 66"/>
                <a:gd name="T2" fmla="*/ 15 w 81"/>
                <a:gd name="T3" fmla="*/ 32 h 66"/>
                <a:gd name="T4" fmla="*/ 0 w 81"/>
                <a:gd name="T5" fmla="*/ 43 h 66"/>
                <a:gd name="T6" fmla="*/ 76 w 81"/>
                <a:gd name="T7" fmla="*/ 17 h 66"/>
                <a:gd name="T8" fmla="*/ 78 w 81"/>
                <a:gd name="T9" fmla="*/ 0 h 66"/>
                <a:gd name="T10" fmla="*/ 15 w 81"/>
                <a:gd name="T11" fmla="*/ 3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p>
          </p:txBody>
        </p:sp>
        <p:sp>
          <p:nvSpPr>
            <p:cNvPr id="7" name="Freeform 7"/>
            <p:cNvSpPr>
              <a:spLocks noChangeAspect="1"/>
            </p:cNvSpPr>
            <p:nvPr/>
          </p:nvSpPr>
          <p:spPr bwMode="gray">
            <a:xfrm>
              <a:off x="2868" y="1973"/>
              <a:ext cx="67" cy="52"/>
            </a:xfrm>
            <a:custGeom>
              <a:avLst/>
              <a:gdLst>
                <a:gd name="T0" fmla="*/ 22 w 81"/>
                <a:gd name="T1" fmla="*/ 1 h 63"/>
                <a:gd name="T2" fmla="*/ 22 w 81"/>
                <a:gd name="T3" fmla="*/ 1 h 63"/>
                <a:gd name="T4" fmla="*/ 0 w 81"/>
                <a:gd name="T5" fmla="*/ 0 h 63"/>
                <a:gd name="T6" fmla="*/ 27 w 81"/>
                <a:gd name="T7" fmla="*/ 48 h 63"/>
                <a:gd name="T8" fmla="*/ 44 w 81"/>
                <a:gd name="T9" fmla="*/ 52 h 63"/>
                <a:gd name="T10" fmla="*/ 22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p>
          </p:txBody>
        </p:sp>
        <p:sp>
          <p:nvSpPr>
            <p:cNvPr id="8" name="Freeform 8"/>
            <p:cNvSpPr>
              <a:spLocks noChangeAspect="1"/>
            </p:cNvSpPr>
            <p:nvPr/>
          </p:nvSpPr>
          <p:spPr bwMode="gray">
            <a:xfrm>
              <a:off x="2620" y="1415"/>
              <a:ext cx="88" cy="72"/>
            </a:xfrm>
            <a:custGeom>
              <a:avLst/>
              <a:gdLst>
                <a:gd name="T0" fmla="*/ 18 w 96"/>
                <a:gd name="T1" fmla="*/ 46 h 79"/>
                <a:gd name="T2" fmla="*/ 18 w 96"/>
                <a:gd name="T3" fmla="*/ 46 h 79"/>
                <a:gd name="T4" fmla="*/ 0 w 96"/>
                <a:gd name="T5" fmla="*/ 58 h 79"/>
                <a:gd name="T6" fmla="*/ 82 w 96"/>
                <a:gd name="T7" fmla="*/ 25 h 79"/>
                <a:gd name="T8" fmla="*/ 88 w 96"/>
                <a:gd name="T9" fmla="*/ 0 h 79"/>
                <a:gd name="T10" fmla="*/ 18 w 96"/>
                <a:gd name="T11" fmla="*/ 46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p>
          </p:txBody>
        </p:sp>
        <p:sp>
          <p:nvSpPr>
            <p:cNvPr id="9" name="Freeform 9"/>
            <p:cNvSpPr>
              <a:spLocks noChangeAspect="1"/>
            </p:cNvSpPr>
            <p:nvPr/>
          </p:nvSpPr>
          <p:spPr bwMode="gray">
            <a:xfrm>
              <a:off x="2568" y="1565"/>
              <a:ext cx="72" cy="72"/>
            </a:xfrm>
            <a:custGeom>
              <a:avLst/>
              <a:gdLst>
                <a:gd name="T0" fmla="*/ 72 w 77"/>
                <a:gd name="T1" fmla="*/ 21 h 77"/>
                <a:gd name="T2" fmla="*/ 72 w 77"/>
                <a:gd name="T3" fmla="*/ 21 h 77"/>
                <a:gd name="T4" fmla="*/ 66 w 77"/>
                <a:gd name="T5" fmla="*/ 0 h 77"/>
                <a:gd name="T6" fmla="*/ 0 w 77"/>
                <a:gd name="T7" fmla="*/ 41 h 77"/>
                <a:gd name="T8" fmla="*/ 0 w 77"/>
                <a:gd name="T9" fmla="*/ 58 h 77"/>
                <a:gd name="T10" fmla="*/ 72 w 77"/>
                <a:gd name="T11" fmla="*/ 21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p>
          </p:txBody>
        </p:sp>
        <p:sp>
          <p:nvSpPr>
            <p:cNvPr id="10" name="Freeform 10"/>
            <p:cNvSpPr>
              <a:spLocks noChangeAspect="1"/>
            </p:cNvSpPr>
            <p:nvPr/>
          </p:nvSpPr>
          <p:spPr bwMode="gray">
            <a:xfrm>
              <a:off x="2547" y="1725"/>
              <a:ext cx="88" cy="62"/>
            </a:xfrm>
            <a:custGeom>
              <a:avLst/>
              <a:gdLst>
                <a:gd name="T0" fmla="*/ 0 w 90"/>
                <a:gd name="T1" fmla="*/ 44 h 74"/>
                <a:gd name="T2" fmla="*/ 0 w 90"/>
                <a:gd name="T3" fmla="*/ 44 h 74"/>
                <a:gd name="T4" fmla="*/ 14 w 90"/>
                <a:gd name="T5" fmla="*/ 50 h 74"/>
                <a:gd name="T6" fmla="*/ 71 w 90"/>
                <a:gd name="T7" fmla="*/ 19 h 74"/>
                <a:gd name="T8" fmla="*/ 88 w 90"/>
                <a:gd name="T9" fmla="*/ 7 h 74"/>
                <a:gd name="T10" fmla="*/ 0 w 90"/>
                <a:gd name="T11" fmla="*/ 44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p>
          </p:txBody>
        </p:sp>
        <p:sp>
          <p:nvSpPr>
            <p:cNvPr id="11" name="Freeform 11"/>
            <p:cNvSpPr>
              <a:spLocks noChangeAspect="1"/>
            </p:cNvSpPr>
            <p:nvPr/>
          </p:nvSpPr>
          <p:spPr bwMode="gray">
            <a:xfrm>
              <a:off x="2775" y="1177"/>
              <a:ext cx="83" cy="72"/>
            </a:xfrm>
            <a:custGeom>
              <a:avLst/>
              <a:gdLst>
                <a:gd name="T0" fmla="*/ 15 w 88"/>
                <a:gd name="T1" fmla="*/ 4 h 72"/>
                <a:gd name="T2" fmla="*/ 15 w 88"/>
                <a:gd name="T3" fmla="*/ 4 h 72"/>
                <a:gd name="T4" fmla="*/ 0 w 88"/>
                <a:gd name="T5" fmla="*/ 12 h 72"/>
                <a:gd name="T6" fmla="*/ 81 w 88"/>
                <a:gd name="T7" fmla="*/ 49 h 72"/>
                <a:gd name="T8" fmla="*/ 83 w 88"/>
                <a:gd name="T9" fmla="*/ 22 h 72"/>
                <a:gd name="T10" fmla="*/ 15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p>
          </p:txBody>
        </p:sp>
        <p:sp>
          <p:nvSpPr>
            <p:cNvPr id="12" name="Freeform 12"/>
            <p:cNvSpPr>
              <a:spLocks noChangeAspect="1"/>
            </p:cNvSpPr>
            <p:nvPr/>
          </p:nvSpPr>
          <p:spPr bwMode="gray">
            <a:xfrm>
              <a:off x="2956" y="1110"/>
              <a:ext cx="72" cy="88"/>
            </a:xfrm>
            <a:custGeom>
              <a:avLst/>
              <a:gdLst>
                <a:gd name="T0" fmla="*/ 39 w 86"/>
                <a:gd name="T1" fmla="*/ 7 h 92"/>
                <a:gd name="T2" fmla="*/ 39 w 86"/>
                <a:gd name="T3" fmla="*/ 7 h 92"/>
                <a:gd name="T4" fmla="*/ 18 w 86"/>
                <a:gd name="T5" fmla="*/ 0 h 92"/>
                <a:gd name="T6" fmla="*/ 12 w 86"/>
                <a:gd name="T7" fmla="*/ 63 h 92"/>
                <a:gd name="T8" fmla="*/ 23 w 86"/>
                <a:gd name="T9" fmla="*/ 88 h 92"/>
                <a:gd name="T10" fmla="*/ 39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p>
          </p:txBody>
        </p:sp>
        <p:sp>
          <p:nvSpPr>
            <p:cNvPr id="13" name="Freeform 13"/>
            <p:cNvSpPr>
              <a:spLocks noChangeAspect="1" noEditPoints="1"/>
            </p:cNvSpPr>
            <p:nvPr/>
          </p:nvSpPr>
          <p:spPr bwMode="gray">
            <a:xfrm>
              <a:off x="3148" y="929"/>
              <a:ext cx="668" cy="1680"/>
            </a:xfrm>
            <a:custGeom>
              <a:avLst/>
              <a:gdLst>
                <a:gd name="T0" fmla="*/ 416 w 724"/>
                <a:gd name="T1" fmla="*/ 736 h 1845"/>
                <a:gd name="T2" fmla="*/ 416 w 724"/>
                <a:gd name="T3" fmla="*/ 736 h 1845"/>
                <a:gd name="T4" fmla="*/ 301 w 724"/>
                <a:gd name="T5" fmla="*/ 707 h 1845"/>
                <a:gd name="T6" fmla="*/ 440 w 724"/>
                <a:gd name="T7" fmla="*/ 679 h 1845"/>
                <a:gd name="T8" fmla="*/ 455 w 724"/>
                <a:gd name="T9" fmla="*/ 704 h 1845"/>
                <a:gd name="T10" fmla="*/ 416 w 724"/>
                <a:gd name="T11" fmla="*/ 736 h 1845"/>
                <a:gd name="T12" fmla="*/ 416 w 724"/>
                <a:gd name="T13" fmla="*/ 736 h 1845"/>
                <a:gd name="T14" fmla="*/ 590 w 724"/>
                <a:gd name="T15" fmla="*/ 766 h 1845"/>
                <a:gd name="T16" fmla="*/ 590 w 724"/>
                <a:gd name="T17" fmla="*/ 766 h 1845"/>
                <a:gd name="T18" fmla="*/ 555 w 724"/>
                <a:gd name="T19" fmla="*/ 638 h 1845"/>
                <a:gd name="T20" fmla="*/ 585 w 724"/>
                <a:gd name="T21" fmla="*/ 588 h 1845"/>
                <a:gd name="T22" fmla="*/ 579 w 724"/>
                <a:gd name="T23" fmla="*/ 434 h 1845"/>
                <a:gd name="T24" fmla="*/ 591 w 724"/>
                <a:gd name="T25" fmla="*/ 422 h 1845"/>
                <a:gd name="T26" fmla="*/ 579 w 724"/>
                <a:gd name="T27" fmla="*/ 377 h 1845"/>
                <a:gd name="T28" fmla="*/ 567 w 724"/>
                <a:gd name="T29" fmla="*/ 311 h 1845"/>
                <a:gd name="T30" fmla="*/ 544 w 724"/>
                <a:gd name="T31" fmla="*/ 260 h 1845"/>
                <a:gd name="T32" fmla="*/ 555 w 724"/>
                <a:gd name="T33" fmla="*/ 237 h 1845"/>
                <a:gd name="T34" fmla="*/ 517 w 724"/>
                <a:gd name="T35" fmla="*/ 215 h 1845"/>
                <a:gd name="T36" fmla="*/ 483 w 724"/>
                <a:gd name="T37" fmla="*/ 194 h 1845"/>
                <a:gd name="T38" fmla="*/ 474 w 724"/>
                <a:gd name="T39" fmla="*/ 164 h 1845"/>
                <a:gd name="T40" fmla="*/ 446 w 724"/>
                <a:gd name="T41" fmla="*/ 178 h 1845"/>
                <a:gd name="T42" fmla="*/ 439 w 724"/>
                <a:gd name="T43" fmla="*/ 140 h 1845"/>
                <a:gd name="T44" fmla="*/ 400 w 724"/>
                <a:gd name="T45" fmla="*/ 156 h 1845"/>
                <a:gd name="T46" fmla="*/ 379 w 724"/>
                <a:gd name="T47" fmla="*/ 108 h 1845"/>
                <a:gd name="T48" fmla="*/ 359 w 724"/>
                <a:gd name="T49" fmla="*/ 113 h 1845"/>
                <a:gd name="T50" fmla="*/ 328 w 724"/>
                <a:gd name="T51" fmla="*/ 137 h 1845"/>
                <a:gd name="T52" fmla="*/ 328 w 724"/>
                <a:gd name="T53" fmla="*/ 92 h 1845"/>
                <a:gd name="T54" fmla="*/ 315 w 724"/>
                <a:gd name="T55" fmla="*/ 85 h 1845"/>
                <a:gd name="T56" fmla="*/ 290 w 724"/>
                <a:gd name="T57" fmla="*/ 74 h 1845"/>
                <a:gd name="T58" fmla="*/ 255 w 724"/>
                <a:gd name="T59" fmla="*/ 88 h 1845"/>
                <a:gd name="T60" fmla="*/ 269 w 724"/>
                <a:gd name="T61" fmla="*/ 46 h 1845"/>
                <a:gd name="T62" fmla="*/ 225 w 724"/>
                <a:gd name="T63" fmla="*/ 97 h 1845"/>
                <a:gd name="T64" fmla="*/ 199 w 724"/>
                <a:gd name="T65" fmla="*/ 102 h 1845"/>
                <a:gd name="T66" fmla="*/ 245 w 724"/>
                <a:gd name="T67" fmla="*/ 39 h 1845"/>
                <a:gd name="T68" fmla="*/ 197 w 724"/>
                <a:gd name="T69" fmla="*/ 83 h 1845"/>
                <a:gd name="T70" fmla="*/ 160 w 724"/>
                <a:gd name="T71" fmla="*/ 89 h 1845"/>
                <a:gd name="T72" fmla="*/ 172 w 724"/>
                <a:gd name="T73" fmla="*/ 35 h 1845"/>
                <a:gd name="T74" fmla="*/ 160 w 724"/>
                <a:gd name="T75" fmla="*/ 63 h 1845"/>
                <a:gd name="T76" fmla="*/ 153 w 724"/>
                <a:gd name="T77" fmla="*/ 33 h 1845"/>
                <a:gd name="T78" fmla="*/ 131 w 724"/>
                <a:gd name="T79" fmla="*/ 104 h 1845"/>
                <a:gd name="T80" fmla="*/ 116 w 724"/>
                <a:gd name="T81" fmla="*/ 36 h 1845"/>
                <a:gd name="T82" fmla="*/ 74 w 724"/>
                <a:gd name="T83" fmla="*/ 102 h 1845"/>
                <a:gd name="T84" fmla="*/ 52 w 724"/>
                <a:gd name="T85" fmla="*/ 107 h 1845"/>
                <a:gd name="T86" fmla="*/ 34 w 724"/>
                <a:gd name="T87" fmla="*/ 39 h 1845"/>
                <a:gd name="T88" fmla="*/ 5 w 724"/>
                <a:gd name="T89" fmla="*/ 1646 h 1845"/>
                <a:gd name="T90" fmla="*/ 0 w 724"/>
                <a:gd name="T91" fmla="*/ 1675 h 1845"/>
                <a:gd name="T92" fmla="*/ 149 w 724"/>
                <a:gd name="T93" fmla="*/ 1660 h 1845"/>
                <a:gd name="T94" fmla="*/ 488 w 724"/>
                <a:gd name="T95" fmla="*/ 1677 h 1845"/>
                <a:gd name="T96" fmla="*/ 567 w 724"/>
                <a:gd name="T97" fmla="*/ 1665 h 1845"/>
                <a:gd name="T98" fmla="*/ 388 w 724"/>
                <a:gd name="T99" fmla="*/ 1619 h 1845"/>
                <a:gd name="T100" fmla="*/ 251 w 724"/>
                <a:gd name="T101" fmla="*/ 1515 h 1845"/>
                <a:gd name="T102" fmla="*/ 219 w 724"/>
                <a:gd name="T103" fmla="*/ 1426 h 1845"/>
                <a:gd name="T104" fmla="*/ 221 w 724"/>
                <a:gd name="T105" fmla="*/ 1304 h 1845"/>
                <a:gd name="T106" fmla="*/ 291 w 724"/>
                <a:gd name="T107" fmla="*/ 1278 h 1845"/>
                <a:gd name="T108" fmla="*/ 541 w 724"/>
                <a:gd name="T109" fmla="*/ 1263 h 1845"/>
                <a:gd name="T110" fmla="*/ 558 w 724"/>
                <a:gd name="T111" fmla="*/ 1171 h 1845"/>
                <a:gd name="T112" fmla="*/ 562 w 724"/>
                <a:gd name="T113" fmla="*/ 1114 h 1845"/>
                <a:gd name="T114" fmla="*/ 581 w 724"/>
                <a:gd name="T115" fmla="*/ 1069 h 1845"/>
                <a:gd name="T116" fmla="*/ 544 w 724"/>
                <a:gd name="T117" fmla="*/ 1032 h 1845"/>
                <a:gd name="T118" fmla="*/ 600 w 724"/>
                <a:gd name="T119" fmla="*/ 985 h 1845"/>
                <a:gd name="T120" fmla="*/ 573 w 724"/>
                <a:gd name="T121" fmla="*/ 927 h 1845"/>
                <a:gd name="T122" fmla="*/ 650 w 724"/>
                <a:gd name="T123" fmla="*/ 873 h 1845"/>
                <a:gd name="T124" fmla="*/ 590 w 724"/>
                <a:gd name="T125" fmla="*/ 766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p>
          </p:txBody>
        </p:sp>
        <p:sp>
          <p:nvSpPr>
            <p:cNvPr id="14" name="Freeform 14"/>
            <p:cNvSpPr>
              <a:spLocks noChangeAspect="1"/>
            </p:cNvSpPr>
            <p:nvPr/>
          </p:nvSpPr>
          <p:spPr bwMode="gray">
            <a:xfrm>
              <a:off x="1352" y="681"/>
              <a:ext cx="1827" cy="3153"/>
            </a:xfrm>
            <a:custGeom>
              <a:avLst/>
              <a:gdLst>
                <a:gd name="T0" fmla="*/ 1793 w 2011"/>
                <a:gd name="T1" fmla="*/ 1925 h 3449"/>
                <a:gd name="T2" fmla="*/ 0 w 2011"/>
                <a:gd name="T3" fmla="*/ 3153 h 3449"/>
                <a:gd name="T4" fmla="*/ 1792 w 2011"/>
                <a:gd name="T5" fmla="*/ 0 h 3449"/>
                <a:gd name="T6" fmla="*/ 1799 w 2011"/>
                <a:gd name="T7" fmla="*/ 317 h 3449"/>
                <a:gd name="T8" fmla="*/ 1801 w 2011"/>
                <a:gd name="T9" fmla="*/ 358 h 3449"/>
                <a:gd name="T10" fmla="*/ 1747 w 2011"/>
                <a:gd name="T11" fmla="*/ 296 h 3449"/>
                <a:gd name="T12" fmla="*/ 1706 w 2011"/>
                <a:gd name="T13" fmla="*/ 351 h 3449"/>
                <a:gd name="T14" fmla="*/ 1688 w 2011"/>
                <a:gd name="T15" fmla="*/ 376 h 3449"/>
                <a:gd name="T16" fmla="*/ 1656 w 2011"/>
                <a:gd name="T17" fmla="*/ 318 h 3449"/>
                <a:gd name="T18" fmla="*/ 1604 w 2011"/>
                <a:gd name="T19" fmla="*/ 328 h 3449"/>
                <a:gd name="T20" fmla="*/ 1546 w 2011"/>
                <a:gd name="T21" fmla="*/ 452 h 3449"/>
                <a:gd name="T22" fmla="*/ 1526 w 2011"/>
                <a:gd name="T23" fmla="*/ 384 h 3449"/>
                <a:gd name="T24" fmla="*/ 1458 w 2011"/>
                <a:gd name="T25" fmla="*/ 390 h 3449"/>
                <a:gd name="T26" fmla="*/ 1462 w 2011"/>
                <a:gd name="T27" fmla="*/ 456 h 3449"/>
                <a:gd name="T28" fmla="*/ 1381 w 2011"/>
                <a:gd name="T29" fmla="*/ 455 h 3449"/>
                <a:gd name="T30" fmla="*/ 1375 w 2011"/>
                <a:gd name="T31" fmla="*/ 512 h 3449"/>
                <a:gd name="T32" fmla="*/ 1278 w 2011"/>
                <a:gd name="T33" fmla="*/ 476 h 3449"/>
                <a:gd name="T34" fmla="*/ 1382 w 2011"/>
                <a:gd name="T35" fmla="*/ 528 h 3449"/>
                <a:gd name="T36" fmla="*/ 1320 w 2011"/>
                <a:gd name="T37" fmla="*/ 559 h 3449"/>
                <a:gd name="T38" fmla="*/ 1309 w 2011"/>
                <a:gd name="T39" fmla="*/ 551 h 3449"/>
                <a:gd name="T40" fmla="*/ 1276 w 2011"/>
                <a:gd name="T41" fmla="*/ 585 h 3449"/>
                <a:gd name="T42" fmla="*/ 1316 w 2011"/>
                <a:gd name="T43" fmla="*/ 578 h 3449"/>
                <a:gd name="T44" fmla="*/ 1302 w 2011"/>
                <a:gd name="T45" fmla="*/ 643 h 3449"/>
                <a:gd name="T46" fmla="*/ 1265 w 2011"/>
                <a:gd name="T47" fmla="*/ 657 h 3449"/>
                <a:gd name="T48" fmla="*/ 1281 w 2011"/>
                <a:gd name="T49" fmla="*/ 718 h 3449"/>
                <a:gd name="T50" fmla="*/ 1200 w 2011"/>
                <a:gd name="T51" fmla="*/ 696 h 3449"/>
                <a:gd name="T52" fmla="*/ 1140 w 2011"/>
                <a:gd name="T53" fmla="*/ 695 h 3449"/>
                <a:gd name="T54" fmla="*/ 1095 w 2011"/>
                <a:gd name="T55" fmla="*/ 758 h 3449"/>
                <a:gd name="T56" fmla="*/ 1226 w 2011"/>
                <a:gd name="T57" fmla="*/ 772 h 3449"/>
                <a:gd name="T58" fmla="*/ 1188 w 2011"/>
                <a:gd name="T59" fmla="*/ 805 h 3449"/>
                <a:gd name="T60" fmla="*/ 1188 w 2011"/>
                <a:gd name="T61" fmla="*/ 871 h 3449"/>
                <a:gd name="T62" fmla="*/ 1234 w 2011"/>
                <a:gd name="T63" fmla="*/ 869 h 3449"/>
                <a:gd name="T64" fmla="*/ 1198 w 2011"/>
                <a:gd name="T65" fmla="*/ 970 h 3449"/>
                <a:gd name="T66" fmla="*/ 1203 w 2011"/>
                <a:gd name="T67" fmla="*/ 1019 h 3449"/>
                <a:gd name="T68" fmla="*/ 1166 w 2011"/>
                <a:gd name="T69" fmla="*/ 1083 h 3449"/>
                <a:gd name="T70" fmla="*/ 1142 w 2011"/>
                <a:gd name="T71" fmla="*/ 1121 h 3449"/>
                <a:gd name="T72" fmla="*/ 1167 w 2011"/>
                <a:gd name="T73" fmla="*/ 1158 h 3449"/>
                <a:gd name="T74" fmla="*/ 1194 w 2011"/>
                <a:gd name="T75" fmla="*/ 1198 h 3449"/>
                <a:gd name="T76" fmla="*/ 1238 w 2011"/>
                <a:gd name="T77" fmla="*/ 1258 h 3449"/>
                <a:gd name="T78" fmla="*/ 1306 w 2011"/>
                <a:gd name="T79" fmla="*/ 1292 h 3449"/>
                <a:gd name="T80" fmla="*/ 1357 w 2011"/>
                <a:gd name="T81" fmla="*/ 1261 h 3449"/>
                <a:gd name="T82" fmla="*/ 1375 w 2011"/>
                <a:gd name="T83" fmla="*/ 1345 h 3449"/>
                <a:gd name="T84" fmla="*/ 1458 w 2011"/>
                <a:gd name="T85" fmla="*/ 1347 h 3449"/>
                <a:gd name="T86" fmla="*/ 1439 w 2011"/>
                <a:gd name="T87" fmla="*/ 1394 h 3449"/>
                <a:gd name="T88" fmla="*/ 1470 w 2011"/>
                <a:gd name="T89" fmla="*/ 1425 h 3449"/>
                <a:gd name="T90" fmla="*/ 1494 w 2011"/>
                <a:gd name="T91" fmla="*/ 1465 h 3449"/>
                <a:gd name="T92" fmla="*/ 1544 w 2011"/>
                <a:gd name="T93" fmla="*/ 1457 h 3449"/>
                <a:gd name="T94" fmla="*/ 1571 w 2011"/>
                <a:gd name="T95" fmla="*/ 1403 h 3449"/>
                <a:gd name="T96" fmla="*/ 1630 w 2011"/>
                <a:gd name="T97" fmla="*/ 1439 h 3449"/>
                <a:gd name="T98" fmla="*/ 1643 w 2011"/>
                <a:gd name="T99" fmla="*/ 1564 h 3449"/>
                <a:gd name="T100" fmla="*/ 1699 w 2011"/>
                <a:gd name="T101" fmla="*/ 1543 h 3449"/>
                <a:gd name="T102" fmla="*/ 1671 w 2011"/>
                <a:gd name="T103" fmla="*/ 1686 h 3449"/>
                <a:gd name="T104" fmla="*/ 1314 w 2011"/>
                <a:gd name="T105" fmla="*/ 1912 h 3449"/>
                <a:gd name="T106" fmla="*/ 1503 w 2011"/>
                <a:gd name="T107" fmla="*/ 1923 h 3449"/>
                <a:gd name="T108" fmla="*/ 1793 w 2011"/>
                <a:gd name="T109" fmla="*/ 1924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p>
          </p:txBody>
        </p:sp>
        <p:sp>
          <p:nvSpPr>
            <p:cNvPr id="15" name="Freeform 15"/>
            <p:cNvSpPr>
              <a:spLocks noChangeAspect="1" noEditPoints="1"/>
            </p:cNvSpPr>
            <p:nvPr/>
          </p:nvSpPr>
          <p:spPr bwMode="gray">
            <a:xfrm>
              <a:off x="3236" y="2759"/>
              <a:ext cx="580" cy="569"/>
            </a:xfrm>
            <a:custGeom>
              <a:avLst/>
              <a:gdLst>
                <a:gd name="T0" fmla="*/ 291 w 639"/>
                <a:gd name="T1" fmla="*/ 569 h 621"/>
                <a:gd name="T2" fmla="*/ 291 w 639"/>
                <a:gd name="T3" fmla="*/ 569 h 621"/>
                <a:gd name="T4" fmla="*/ 580 w 639"/>
                <a:gd name="T5" fmla="*/ 281 h 621"/>
                <a:gd name="T6" fmla="*/ 291 w 639"/>
                <a:gd name="T7" fmla="*/ 0 h 621"/>
                <a:gd name="T8" fmla="*/ 0 w 639"/>
                <a:gd name="T9" fmla="*/ 281 h 621"/>
                <a:gd name="T10" fmla="*/ 291 w 639"/>
                <a:gd name="T11" fmla="*/ 569 h 621"/>
                <a:gd name="T12" fmla="*/ 291 w 639"/>
                <a:gd name="T13" fmla="*/ 569 h 621"/>
                <a:gd name="T14" fmla="*/ 147 w 639"/>
                <a:gd name="T15" fmla="*/ 281 h 621"/>
                <a:gd name="T16" fmla="*/ 147 w 639"/>
                <a:gd name="T17" fmla="*/ 281 h 621"/>
                <a:gd name="T18" fmla="*/ 291 w 639"/>
                <a:gd name="T19" fmla="*/ 115 h 621"/>
                <a:gd name="T20" fmla="*/ 433 w 639"/>
                <a:gd name="T21" fmla="*/ 281 h 621"/>
                <a:gd name="T22" fmla="*/ 291 w 639"/>
                <a:gd name="T23" fmla="*/ 454 h 621"/>
                <a:gd name="T24" fmla="*/ 147 w 639"/>
                <a:gd name="T25" fmla="*/ 281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p>
          </p:txBody>
        </p:sp>
        <p:sp>
          <p:nvSpPr>
            <p:cNvPr id="16" name="Freeform 16"/>
            <p:cNvSpPr>
              <a:spLocks noChangeAspect="1"/>
            </p:cNvSpPr>
            <p:nvPr/>
          </p:nvSpPr>
          <p:spPr bwMode="gray">
            <a:xfrm>
              <a:off x="3893" y="2759"/>
              <a:ext cx="409" cy="569"/>
            </a:xfrm>
            <a:custGeom>
              <a:avLst/>
              <a:gdLst>
                <a:gd name="T0" fmla="*/ 350 w 441"/>
                <a:gd name="T1" fmla="*/ 117 h 621"/>
                <a:gd name="T2" fmla="*/ 350 w 441"/>
                <a:gd name="T3" fmla="*/ 117 h 621"/>
                <a:gd name="T4" fmla="*/ 250 w 441"/>
                <a:gd name="T5" fmla="*/ 104 h 621"/>
                <a:gd name="T6" fmla="*/ 151 w 441"/>
                <a:gd name="T7" fmla="*/ 147 h 621"/>
                <a:gd name="T8" fmla="*/ 269 w 441"/>
                <a:gd name="T9" fmla="*/ 238 h 621"/>
                <a:gd name="T10" fmla="*/ 409 w 441"/>
                <a:gd name="T11" fmla="*/ 406 h 621"/>
                <a:gd name="T12" fmla="*/ 173 w 441"/>
                <a:gd name="T13" fmla="*/ 569 h 621"/>
                <a:gd name="T14" fmla="*/ 10 w 441"/>
                <a:gd name="T15" fmla="*/ 544 h 621"/>
                <a:gd name="T16" fmla="*/ 10 w 441"/>
                <a:gd name="T17" fmla="*/ 430 h 621"/>
                <a:gd name="T18" fmla="*/ 179 w 441"/>
                <a:gd name="T19" fmla="*/ 464 h 621"/>
                <a:gd name="T20" fmla="*/ 259 w 441"/>
                <a:gd name="T21" fmla="*/ 410 h 621"/>
                <a:gd name="T22" fmla="*/ 142 w 441"/>
                <a:gd name="T23" fmla="*/ 320 h 621"/>
                <a:gd name="T24" fmla="*/ 0 w 441"/>
                <a:gd name="T25" fmla="*/ 147 h 621"/>
                <a:gd name="T26" fmla="*/ 225 w 441"/>
                <a:gd name="T27" fmla="*/ 0 h 621"/>
                <a:gd name="T28" fmla="*/ 350 w 441"/>
                <a:gd name="T29" fmla="*/ 9 h 621"/>
                <a:gd name="T30" fmla="*/ 350 w 441"/>
                <a:gd name="T31" fmla="*/ 117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p>
          </p:txBody>
        </p:sp>
        <p:sp>
          <p:nvSpPr>
            <p:cNvPr id="17" name="Freeform 17"/>
            <p:cNvSpPr>
              <a:spLocks noChangeAspect="1"/>
            </p:cNvSpPr>
            <p:nvPr/>
          </p:nvSpPr>
          <p:spPr bwMode="gray">
            <a:xfrm>
              <a:off x="1771" y="2562"/>
              <a:ext cx="217" cy="744"/>
            </a:xfrm>
            <a:custGeom>
              <a:avLst/>
              <a:gdLst>
                <a:gd name="T0" fmla="*/ 17 w 229"/>
                <a:gd name="T1" fmla="*/ 744 h 817"/>
                <a:gd name="T2" fmla="*/ 17 w 229"/>
                <a:gd name="T3" fmla="*/ 744 h 817"/>
                <a:gd name="T4" fmla="*/ 23 w 229"/>
                <a:gd name="T5" fmla="*/ 552 h 817"/>
                <a:gd name="T6" fmla="*/ 23 w 229"/>
                <a:gd name="T7" fmla="*/ 261 h 817"/>
                <a:gd name="T8" fmla="*/ 0 w 229"/>
                <a:gd name="T9" fmla="*/ 0 h 817"/>
                <a:gd name="T10" fmla="*/ 200 w 229"/>
                <a:gd name="T11" fmla="*/ 0 h 817"/>
                <a:gd name="T12" fmla="*/ 194 w 229"/>
                <a:gd name="T13" fmla="*/ 211 h 817"/>
                <a:gd name="T14" fmla="*/ 194 w 229"/>
                <a:gd name="T15" fmla="*/ 483 h 817"/>
                <a:gd name="T16" fmla="*/ 217 w 229"/>
                <a:gd name="T17" fmla="*/ 744 h 817"/>
                <a:gd name="T18" fmla="*/ 17 w 229"/>
                <a:gd name="T19" fmla="*/ 744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p>
          </p:txBody>
        </p:sp>
        <p:sp>
          <p:nvSpPr>
            <p:cNvPr id="18" name="Freeform 18"/>
            <p:cNvSpPr>
              <a:spLocks noChangeAspect="1" noEditPoints="1"/>
            </p:cNvSpPr>
            <p:nvPr/>
          </p:nvSpPr>
          <p:spPr bwMode="gray">
            <a:xfrm>
              <a:off x="2097" y="2759"/>
              <a:ext cx="600" cy="786"/>
            </a:xfrm>
            <a:custGeom>
              <a:avLst/>
              <a:gdLst>
                <a:gd name="T0" fmla="*/ 190 w 662"/>
                <a:gd name="T1" fmla="*/ 775 h 863"/>
                <a:gd name="T2" fmla="*/ 190 w 662"/>
                <a:gd name="T3" fmla="*/ 775 h 863"/>
                <a:gd name="T4" fmla="*/ 179 w 662"/>
                <a:gd name="T5" fmla="*/ 576 h 863"/>
                <a:gd name="T6" fmla="*/ 179 w 662"/>
                <a:gd name="T7" fmla="*/ 514 h 863"/>
                <a:gd name="T8" fmla="*/ 349 w 662"/>
                <a:gd name="T9" fmla="*/ 566 h 863"/>
                <a:gd name="T10" fmla="*/ 600 w 662"/>
                <a:gd name="T11" fmla="*/ 293 h 863"/>
                <a:gd name="T12" fmla="*/ 343 w 662"/>
                <a:gd name="T13" fmla="*/ 0 h 863"/>
                <a:gd name="T14" fmla="*/ 158 w 662"/>
                <a:gd name="T15" fmla="*/ 89 h 863"/>
                <a:gd name="T16" fmla="*/ 139 w 662"/>
                <a:gd name="T17" fmla="*/ 14 h 863"/>
                <a:gd name="T18" fmla="*/ 0 w 662"/>
                <a:gd name="T19" fmla="*/ 24 h 863"/>
                <a:gd name="T20" fmla="*/ 33 w 662"/>
                <a:gd name="T21" fmla="*/ 294 h 863"/>
                <a:gd name="T22" fmla="*/ 33 w 662"/>
                <a:gd name="T23" fmla="*/ 514 h 863"/>
                <a:gd name="T24" fmla="*/ 11 w 662"/>
                <a:gd name="T25" fmla="*/ 786 h 863"/>
                <a:gd name="T26" fmla="*/ 190 w 662"/>
                <a:gd name="T27" fmla="*/ 775 h 863"/>
                <a:gd name="T28" fmla="*/ 190 w 662"/>
                <a:gd name="T29" fmla="*/ 775 h 863"/>
                <a:gd name="T30" fmla="*/ 169 w 662"/>
                <a:gd name="T31" fmla="*/ 294 h 863"/>
                <a:gd name="T32" fmla="*/ 169 w 662"/>
                <a:gd name="T33" fmla="*/ 294 h 863"/>
                <a:gd name="T34" fmla="*/ 306 w 662"/>
                <a:gd name="T35" fmla="*/ 114 h 863"/>
                <a:gd name="T36" fmla="*/ 453 w 662"/>
                <a:gd name="T37" fmla="*/ 294 h 863"/>
                <a:gd name="T38" fmla="*/ 313 w 662"/>
                <a:gd name="T39" fmla="*/ 451 h 863"/>
                <a:gd name="T40" fmla="*/ 169 w 662"/>
                <a:gd name="T41" fmla="*/ 294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p>
          </p:txBody>
        </p:sp>
        <p:sp>
          <p:nvSpPr>
            <p:cNvPr id="19" name="Freeform 19"/>
            <p:cNvSpPr>
              <a:spLocks noChangeAspect="1"/>
            </p:cNvSpPr>
            <p:nvPr/>
          </p:nvSpPr>
          <p:spPr bwMode="gray">
            <a:xfrm>
              <a:off x="2775" y="2759"/>
              <a:ext cx="393" cy="569"/>
            </a:xfrm>
            <a:custGeom>
              <a:avLst/>
              <a:gdLst>
                <a:gd name="T0" fmla="*/ 325 w 440"/>
                <a:gd name="T1" fmla="*/ 115 h 621"/>
                <a:gd name="T2" fmla="*/ 325 w 440"/>
                <a:gd name="T3" fmla="*/ 115 h 621"/>
                <a:gd name="T4" fmla="*/ 241 w 440"/>
                <a:gd name="T5" fmla="*/ 104 h 621"/>
                <a:gd name="T6" fmla="*/ 145 w 440"/>
                <a:gd name="T7" fmla="*/ 147 h 621"/>
                <a:gd name="T8" fmla="*/ 258 w 440"/>
                <a:gd name="T9" fmla="*/ 238 h 621"/>
                <a:gd name="T10" fmla="*/ 393 w 440"/>
                <a:gd name="T11" fmla="*/ 406 h 621"/>
                <a:gd name="T12" fmla="*/ 166 w 440"/>
                <a:gd name="T13" fmla="*/ 569 h 621"/>
                <a:gd name="T14" fmla="*/ 10 w 440"/>
                <a:gd name="T15" fmla="*/ 544 h 621"/>
                <a:gd name="T16" fmla="*/ 10 w 440"/>
                <a:gd name="T17" fmla="*/ 430 h 621"/>
                <a:gd name="T18" fmla="*/ 171 w 440"/>
                <a:gd name="T19" fmla="*/ 464 h 621"/>
                <a:gd name="T20" fmla="*/ 248 w 440"/>
                <a:gd name="T21" fmla="*/ 410 h 621"/>
                <a:gd name="T22" fmla="*/ 136 w 440"/>
                <a:gd name="T23" fmla="*/ 320 h 621"/>
                <a:gd name="T24" fmla="*/ 0 w 440"/>
                <a:gd name="T25" fmla="*/ 147 h 621"/>
                <a:gd name="T26" fmla="*/ 216 w 440"/>
                <a:gd name="T27" fmla="*/ 0 h 621"/>
                <a:gd name="T28" fmla="*/ 346 w 440"/>
                <a:gd name="T29" fmla="*/ 11 h 621"/>
                <a:gd name="T30" fmla="*/ 325 w 440"/>
                <a:gd name="T31" fmla="*/ 115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p>
          </p:txBody>
        </p:sp>
      </p:grpSp>
      <p:grpSp>
        <p:nvGrpSpPr>
          <p:cNvPr id="20" name="Group 4"/>
          <p:cNvGrpSpPr>
            <a:grpSpLocks noChangeAspect="1"/>
          </p:cNvGrpSpPr>
          <p:nvPr userDrawn="1"/>
        </p:nvGrpSpPr>
        <p:grpSpPr bwMode="auto">
          <a:xfrm>
            <a:off x="381000" y="381000"/>
            <a:ext cx="1079500" cy="968375"/>
            <a:chOff x="1352" y="681"/>
            <a:chExt cx="3519" cy="3153"/>
          </a:xfrm>
        </p:grpSpPr>
        <p:sp>
          <p:nvSpPr>
            <p:cNvPr id="21" name="Freeform 5"/>
            <p:cNvSpPr>
              <a:spLocks noChangeAspect="1"/>
            </p:cNvSpPr>
            <p:nvPr/>
          </p:nvSpPr>
          <p:spPr bwMode="gray">
            <a:xfrm>
              <a:off x="1352" y="681"/>
              <a:ext cx="3519" cy="3153"/>
            </a:xfrm>
            <a:custGeom>
              <a:avLst/>
              <a:gdLst>
                <a:gd name="T0" fmla="*/ 0 w 3862"/>
                <a:gd name="T1" fmla="*/ 3153 h 3449"/>
                <a:gd name="T2" fmla="*/ 0 w 3862"/>
                <a:gd name="T3" fmla="*/ 3153 h 3449"/>
                <a:gd name="T4" fmla="*/ 0 w 3862"/>
                <a:gd name="T5" fmla="*/ 0 h 3449"/>
                <a:gd name="T6" fmla="*/ 3368 w 3862"/>
                <a:gd name="T7" fmla="*/ 0 h 3449"/>
                <a:gd name="T8" fmla="*/ 3032 w 3862"/>
                <a:gd name="T9" fmla="*/ 3153 h 3449"/>
                <a:gd name="T10" fmla="*/ 0 w 3862"/>
                <a:gd name="T11" fmla="*/ 3153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p>
          </p:txBody>
        </p:sp>
        <p:sp>
          <p:nvSpPr>
            <p:cNvPr id="22" name="Freeform 6"/>
            <p:cNvSpPr>
              <a:spLocks noChangeAspect="1"/>
            </p:cNvSpPr>
            <p:nvPr/>
          </p:nvSpPr>
          <p:spPr bwMode="gray">
            <a:xfrm>
              <a:off x="2708" y="1844"/>
              <a:ext cx="78" cy="52"/>
            </a:xfrm>
            <a:custGeom>
              <a:avLst/>
              <a:gdLst>
                <a:gd name="T0" fmla="*/ 15 w 81"/>
                <a:gd name="T1" fmla="*/ 32 h 66"/>
                <a:gd name="T2" fmla="*/ 15 w 81"/>
                <a:gd name="T3" fmla="*/ 32 h 66"/>
                <a:gd name="T4" fmla="*/ 0 w 81"/>
                <a:gd name="T5" fmla="*/ 43 h 66"/>
                <a:gd name="T6" fmla="*/ 76 w 81"/>
                <a:gd name="T7" fmla="*/ 17 h 66"/>
                <a:gd name="T8" fmla="*/ 78 w 81"/>
                <a:gd name="T9" fmla="*/ 0 h 66"/>
                <a:gd name="T10" fmla="*/ 15 w 81"/>
                <a:gd name="T11" fmla="*/ 3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p>
          </p:txBody>
        </p:sp>
        <p:sp>
          <p:nvSpPr>
            <p:cNvPr id="23" name="Freeform 7"/>
            <p:cNvSpPr>
              <a:spLocks noChangeAspect="1"/>
            </p:cNvSpPr>
            <p:nvPr/>
          </p:nvSpPr>
          <p:spPr bwMode="gray">
            <a:xfrm>
              <a:off x="2868" y="1973"/>
              <a:ext cx="67" cy="52"/>
            </a:xfrm>
            <a:custGeom>
              <a:avLst/>
              <a:gdLst>
                <a:gd name="T0" fmla="*/ 22 w 81"/>
                <a:gd name="T1" fmla="*/ 1 h 63"/>
                <a:gd name="T2" fmla="*/ 22 w 81"/>
                <a:gd name="T3" fmla="*/ 1 h 63"/>
                <a:gd name="T4" fmla="*/ 0 w 81"/>
                <a:gd name="T5" fmla="*/ 0 h 63"/>
                <a:gd name="T6" fmla="*/ 27 w 81"/>
                <a:gd name="T7" fmla="*/ 48 h 63"/>
                <a:gd name="T8" fmla="*/ 44 w 81"/>
                <a:gd name="T9" fmla="*/ 52 h 63"/>
                <a:gd name="T10" fmla="*/ 22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p>
          </p:txBody>
        </p:sp>
        <p:sp>
          <p:nvSpPr>
            <p:cNvPr id="24" name="Freeform 8"/>
            <p:cNvSpPr>
              <a:spLocks noChangeAspect="1"/>
            </p:cNvSpPr>
            <p:nvPr/>
          </p:nvSpPr>
          <p:spPr bwMode="gray">
            <a:xfrm>
              <a:off x="2620" y="1415"/>
              <a:ext cx="88" cy="72"/>
            </a:xfrm>
            <a:custGeom>
              <a:avLst/>
              <a:gdLst>
                <a:gd name="T0" fmla="*/ 18 w 96"/>
                <a:gd name="T1" fmla="*/ 46 h 79"/>
                <a:gd name="T2" fmla="*/ 18 w 96"/>
                <a:gd name="T3" fmla="*/ 46 h 79"/>
                <a:gd name="T4" fmla="*/ 0 w 96"/>
                <a:gd name="T5" fmla="*/ 58 h 79"/>
                <a:gd name="T6" fmla="*/ 82 w 96"/>
                <a:gd name="T7" fmla="*/ 25 h 79"/>
                <a:gd name="T8" fmla="*/ 88 w 96"/>
                <a:gd name="T9" fmla="*/ 0 h 79"/>
                <a:gd name="T10" fmla="*/ 18 w 96"/>
                <a:gd name="T11" fmla="*/ 46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p>
          </p:txBody>
        </p:sp>
        <p:sp>
          <p:nvSpPr>
            <p:cNvPr id="25" name="Freeform 9"/>
            <p:cNvSpPr>
              <a:spLocks noChangeAspect="1"/>
            </p:cNvSpPr>
            <p:nvPr/>
          </p:nvSpPr>
          <p:spPr bwMode="gray">
            <a:xfrm>
              <a:off x="2568" y="1565"/>
              <a:ext cx="72" cy="72"/>
            </a:xfrm>
            <a:custGeom>
              <a:avLst/>
              <a:gdLst>
                <a:gd name="T0" fmla="*/ 72 w 77"/>
                <a:gd name="T1" fmla="*/ 21 h 77"/>
                <a:gd name="T2" fmla="*/ 72 w 77"/>
                <a:gd name="T3" fmla="*/ 21 h 77"/>
                <a:gd name="T4" fmla="*/ 66 w 77"/>
                <a:gd name="T5" fmla="*/ 0 h 77"/>
                <a:gd name="T6" fmla="*/ 0 w 77"/>
                <a:gd name="T7" fmla="*/ 41 h 77"/>
                <a:gd name="T8" fmla="*/ 0 w 77"/>
                <a:gd name="T9" fmla="*/ 58 h 77"/>
                <a:gd name="T10" fmla="*/ 72 w 77"/>
                <a:gd name="T11" fmla="*/ 21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p>
          </p:txBody>
        </p:sp>
        <p:sp>
          <p:nvSpPr>
            <p:cNvPr id="26" name="Freeform 10"/>
            <p:cNvSpPr>
              <a:spLocks noChangeAspect="1"/>
            </p:cNvSpPr>
            <p:nvPr/>
          </p:nvSpPr>
          <p:spPr bwMode="gray">
            <a:xfrm>
              <a:off x="2547" y="1725"/>
              <a:ext cx="88" cy="62"/>
            </a:xfrm>
            <a:custGeom>
              <a:avLst/>
              <a:gdLst>
                <a:gd name="T0" fmla="*/ 0 w 90"/>
                <a:gd name="T1" fmla="*/ 44 h 74"/>
                <a:gd name="T2" fmla="*/ 0 w 90"/>
                <a:gd name="T3" fmla="*/ 44 h 74"/>
                <a:gd name="T4" fmla="*/ 14 w 90"/>
                <a:gd name="T5" fmla="*/ 50 h 74"/>
                <a:gd name="T6" fmla="*/ 71 w 90"/>
                <a:gd name="T7" fmla="*/ 19 h 74"/>
                <a:gd name="T8" fmla="*/ 88 w 90"/>
                <a:gd name="T9" fmla="*/ 7 h 74"/>
                <a:gd name="T10" fmla="*/ 0 w 90"/>
                <a:gd name="T11" fmla="*/ 44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p>
          </p:txBody>
        </p:sp>
        <p:sp>
          <p:nvSpPr>
            <p:cNvPr id="27" name="Freeform 11"/>
            <p:cNvSpPr>
              <a:spLocks noChangeAspect="1"/>
            </p:cNvSpPr>
            <p:nvPr/>
          </p:nvSpPr>
          <p:spPr bwMode="gray">
            <a:xfrm>
              <a:off x="2775" y="1177"/>
              <a:ext cx="83" cy="72"/>
            </a:xfrm>
            <a:custGeom>
              <a:avLst/>
              <a:gdLst>
                <a:gd name="T0" fmla="*/ 15 w 88"/>
                <a:gd name="T1" fmla="*/ 4 h 72"/>
                <a:gd name="T2" fmla="*/ 15 w 88"/>
                <a:gd name="T3" fmla="*/ 4 h 72"/>
                <a:gd name="T4" fmla="*/ 0 w 88"/>
                <a:gd name="T5" fmla="*/ 12 h 72"/>
                <a:gd name="T6" fmla="*/ 81 w 88"/>
                <a:gd name="T7" fmla="*/ 49 h 72"/>
                <a:gd name="T8" fmla="*/ 83 w 88"/>
                <a:gd name="T9" fmla="*/ 22 h 72"/>
                <a:gd name="T10" fmla="*/ 15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p>
          </p:txBody>
        </p:sp>
        <p:sp>
          <p:nvSpPr>
            <p:cNvPr id="28" name="Freeform 12"/>
            <p:cNvSpPr>
              <a:spLocks noChangeAspect="1"/>
            </p:cNvSpPr>
            <p:nvPr/>
          </p:nvSpPr>
          <p:spPr bwMode="gray">
            <a:xfrm>
              <a:off x="2956" y="1110"/>
              <a:ext cx="72" cy="88"/>
            </a:xfrm>
            <a:custGeom>
              <a:avLst/>
              <a:gdLst>
                <a:gd name="T0" fmla="*/ 39 w 86"/>
                <a:gd name="T1" fmla="*/ 7 h 92"/>
                <a:gd name="T2" fmla="*/ 39 w 86"/>
                <a:gd name="T3" fmla="*/ 7 h 92"/>
                <a:gd name="T4" fmla="*/ 18 w 86"/>
                <a:gd name="T5" fmla="*/ 0 h 92"/>
                <a:gd name="T6" fmla="*/ 12 w 86"/>
                <a:gd name="T7" fmla="*/ 63 h 92"/>
                <a:gd name="T8" fmla="*/ 23 w 86"/>
                <a:gd name="T9" fmla="*/ 88 h 92"/>
                <a:gd name="T10" fmla="*/ 39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p>
          </p:txBody>
        </p:sp>
        <p:sp>
          <p:nvSpPr>
            <p:cNvPr id="29" name="Freeform 13"/>
            <p:cNvSpPr>
              <a:spLocks noChangeAspect="1" noEditPoints="1"/>
            </p:cNvSpPr>
            <p:nvPr/>
          </p:nvSpPr>
          <p:spPr bwMode="gray">
            <a:xfrm>
              <a:off x="3148" y="929"/>
              <a:ext cx="668" cy="1680"/>
            </a:xfrm>
            <a:custGeom>
              <a:avLst/>
              <a:gdLst>
                <a:gd name="T0" fmla="*/ 416 w 724"/>
                <a:gd name="T1" fmla="*/ 736 h 1845"/>
                <a:gd name="T2" fmla="*/ 416 w 724"/>
                <a:gd name="T3" fmla="*/ 736 h 1845"/>
                <a:gd name="T4" fmla="*/ 301 w 724"/>
                <a:gd name="T5" fmla="*/ 707 h 1845"/>
                <a:gd name="T6" fmla="*/ 440 w 724"/>
                <a:gd name="T7" fmla="*/ 679 h 1845"/>
                <a:gd name="T8" fmla="*/ 455 w 724"/>
                <a:gd name="T9" fmla="*/ 704 h 1845"/>
                <a:gd name="T10" fmla="*/ 416 w 724"/>
                <a:gd name="T11" fmla="*/ 736 h 1845"/>
                <a:gd name="T12" fmla="*/ 416 w 724"/>
                <a:gd name="T13" fmla="*/ 736 h 1845"/>
                <a:gd name="T14" fmla="*/ 590 w 724"/>
                <a:gd name="T15" fmla="*/ 766 h 1845"/>
                <a:gd name="T16" fmla="*/ 590 w 724"/>
                <a:gd name="T17" fmla="*/ 766 h 1845"/>
                <a:gd name="T18" fmla="*/ 555 w 724"/>
                <a:gd name="T19" fmla="*/ 638 h 1845"/>
                <a:gd name="T20" fmla="*/ 585 w 724"/>
                <a:gd name="T21" fmla="*/ 588 h 1845"/>
                <a:gd name="T22" fmla="*/ 579 w 724"/>
                <a:gd name="T23" fmla="*/ 434 h 1845"/>
                <a:gd name="T24" fmla="*/ 591 w 724"/>
                <a:gd name="T25" fmla="*/ 422 h 1845"/>
                <a:gd name="T26" fmla="*/ 579 w 724"/>
                <a:gd name="T27" fmla="*/ 377 h 1845"/>
                <a:gd name="T28" fmla="*/ 567 w 724"/>
                <a:gd name="T29" fmla="*/ 311 h 1845"/>
                <a:gd name="T30" fmla="*/ 544 w 724"/>
                <a:gd name="T31" fmla="*/ 260 h 1845"/>
                <a:gd name="T32" fmla="*/ 555 w 724"/>
                <a:gd name="T33" fmla="*/ 237 h 1845"/>
                <a:gd name="T34" fmla="*/ 517 w 724"/>
                <a:gd name="T35" fmla="*/ 215 h 1845"/>
                <a:gd name="T36" fmla="*/ 483 w 724"/>
                <a:gd name="T37" fmla="*/ 194 h 1845"/>
                <a:gd name="T38" fmla="*/ 474 w 724"/>
                <a:gd name="T39" fmla="*/ 164 h 1845"/>
                <a:gd name="T40" fmla="*/ 446 w 724"/>
                <a:gd name="T41" fmla="*/ 178 h 1845"/>
                <a:gd name="T42" fmla="*/ 439 w 724"/>
                <a:gd name="T43" fmla="*/ 140 h 1845"/>
                <a:gd name="T44" fmla="*/ 400 w 724"/>
                <a:gd name="T45" fmla="*/ 156 h 1845"/>
                <a:gd name="T46" fmla="*/ 379 w 724"/>
                <a:gd name="T47" fmla="*/ 108 h 1845"/>
                <a:gd name="T48" fmla="*/ 359 w 724"/>
                <a:gd name="T49" fmla="*/ 113 h 1845"/>
                <a:gd name="T50" fmla="*/ 328 w 724"/>
                <a:gd name="T51" fmla="*/ 137 h 1845"/>
                <a:gd name="T52" fmla="*/ 328 w 724"/>
                <a:gd name="T53" fmla="*/ 92 h 1845"/>
                <a:gd name="T54" fmla="*/ 315 w 724"/>
                <a:gd name="T55" fmla="*/ 85 h 1845"/>
                <a:gd name="T56" fmla="*/ 290 w 724"/>
                <a:gd name="T57" fmla="*/ 74 h 1845"/>
                <a:gd name="T58" fmla="*/ 255 w 724"/>
                <a:gd name="T59" fmla="*/ 88 h 1845"/>
                <a:gd name="T60" fmla="*/ 269 w 724"/>
                <a:gd name="T61" fmla="*/ 46 h 1845"/>
                <a:gd name="T62" fmla="*/ 225 w 724"/>
                <a:gd name="T63" fmla="*/ 97 h 1845"/>
                <a:gd name="T64" fmla="*/ 199 w 724"/>
                <a:gd name="T65" fmla="*/ 102 h 1845"/>
                <a:gd name="T66" fmla="*/ 245 w 724"/>
                <a:gd name="T67" fmla="*/ 39 h 1845"/>
                <a:gd name="T68" fmla="*/ 197 w 724"/>
                <a:gd name="T69" fmla="*/ 83 h 1845"/>
                <a:gd name="T70" fmla="*/ 160 w 724"/>
                <a:gd name="T71" fmla="*/ 89 h 1845"/>
                <a:gd name="T72" fmla="*/ 172 w 724"/>
                <a:gd name="T73" fmla="*/ 35 h 1845"/>
                <a:gd name="T74" fmla="*/ 160 w 724"/>
                <a:gd name="T75" fmla="*/ 63 h 1845"/>
                <a:gd name="T76" fmla="*/ 153 w 724"/>
                <a:gd name="T77" fmla="*/ 33 h 1845"/>
                <a:gd name="T78" fmla="*/ 131 w 724"/>
                <a:gd name="T79" fmla="*/ 104 h 1845"/>
                <a:gd name="T80" fmla="*/ 116 w 724"/>
                <a:gd name="T81" fmla="*/ 36 h 1845"/>
                <a:gd name="T82" fmla="*/ 74 w 724"/>
                <a:gd name="T83" fmla="*/ 102 h 1845"/>
                <a:gd name="T84" fmla="*/ 52 w 724"/>
                <a:gd name="T85" fmla="*/ 107 h 1845"/>
                <a:gd name="T86" fmla="*/ 34 w 724"/>
                <a:gd name="T87" fmla="*/ 39 h 1845"/>
                <a:gd name="T88" fmla="*/ 5 w 724"/>
                <a:gd name="T89" fmla="*/ 1646 h 1845"/>
                <a:gd name="T90" fmla="*/ 0 w 724"/>
                <a:gd name="T91" fmla="*/ 1675 h 1845"/>
                <a:gd name="T92" fmla="*/ 149 w 724"/>
                <a:gd name="T93" fmla="*/ 1660 h 1845"/>
                <a:gd name="T94" fmla="*/ 488 w 724"/>
                <a:gd name="T95" fmla="*/ 1677 h 1845"/>
                <a:gd name="T96" fmla="*/ 567 w 724"/>
                <a:gd name="T97" fmla="*/ 1665 h 1845"/>
                <a:gd name="T98" fmla="*/ 388 w 724"/>
                <a:gd name="T99" fmla="*/ 1619 h 1845"/>
                <a:gd name="T100" fmla="*/ 251 w 724"/>
                <a:gd name="T101" fmla="*/ 1515 h 1845"/>
                <a:gd name="T102" fmla="*/ 219 w 724"/>
                <a:gd name="T103" fmla="*/ 1426 h 1845"/>
                <a:gd name="T104" fmla="*/ 221 w 724"/>
                <a:gd name="T105" fmla="*/ 1304 h 1845"/>
                <a:gd name="T106" fmla="*/ 291 w 724"/>
                <a:gd name="T107" fmla="*/ 1278 h 1845"/>
                <a:gd name="T108" fmla="*/ 541 w 724"/>
                <a:gd name="T109" fmla="*/ 1263 h 1845"/>
                <a:gd name="T110" fmla="*/ 558 w 724"/>
                <a:gd name="T111" fmla="*/ 1171 h 1845"/>
                <a:gd name="T112" fmla="*/ 562 w 724"/>
                <a:gd name="T113" fmla="*/ 1114 h 1845"/>
                <a:gd name="T114" fmla="*/ 581 w 724"/>
                <a:gd name="T115" fmla="*/ 1069 h 1845"/>
                <a:gd name="T116" fmla="*/ 544 w 724"/>
                <a:gd name="T117" fmla="*/ 1032 h 1845"/>
                <a:gd name="T118" fmla="*/ 600 w 724"/>
                <a:gd name="T119" fmla="*/ 985 h 1845"/>
                <a:gd name="T120" fmla="*/ 573 w 724"/>
                <a:gd name="T121" fmla="*/ 927 h 1845"/>
                <a:gd name="T122" fmla="*/ 650 w 724"/>
                <a:gd name="T123" fmla="*/ 873 h 1845"/>
                <a:gd name="T124" fmla="*/ 590 w 724"/>
                <a:gd name="T125" fmla="*/ 766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p>
          </p:txBody>
        </p:sp>
        <p:sp>
          <p:nvSpPr>
            <p:cNvPr id="30" name="Freeform 14"/>
            <p:cNvSpPr>
              <a:spLocks noChangeAspect="1"/>
            </p:cNvSpPr>
            <p:nvPr/>
          </p:nvSpPr>
          <p:spPr bwMode="gray">
            <a:xfrm>
              <a:off x="1352" y="681"/>
              <a:ext cx="1827" cy="3153"/>
            </a:xfrm>
            <a:custGeom>
              <a:avLst/>
              <a:gdLst>
                <a:gd name="T0" fmla="*/ 1793 w 2011"/>
                <a:gd name="T1" fmla="*/ 1925 h 3449"/>
                <a:gd name="T2" fmla="*/ 0 w 2011"/>
                <a:gd name="T3" fmla="*/ 3153 h 3449"/>
                <a:gd name="T4" fmla="*/ 1792 w 2011"/>
                <a:gd name="T5" fmla="*/ 0 h 3449"/>
                <a:gd name="T6" fmla="*/ 1799 w 2011"/>
                <a:gd name="T7" fmla="*/ 317 h 3449"/>
                <a:gd name="T8" fmla="*/ 1801 w 2011"/>
                <a:gd name="T9" fmla="*/ 358 h 3449"/>
                <a:gd name="T10" fmla="*/ 1747 w 2011"/>
                <a:gd name="T11" fmla="*/ 296 h 3449"/>
                <a:gd name="T12" fmla="*/ 1706 w 2011"/>
                <a:gd name="T13" fmla="*/ 351 h 3449"/>
                <a:gd name="T14" fmla="*/ 1688 w 2011"/>
                <a:gd name="T15" fmla="*/ 376 h 3449"/>
                <a:gd name="T16" fmla="*/ 1656 w 2011"/>
                <a:gd name="T17" fmla="*/ 318 h 3449"/>
                <a:gd name="T18" fmla="*/ 1604 w 2011"/>
                <a:gd name="T19" fmla="*/ 328 h 3449"/>
                <a:gd name="T20" fmla="*/ 1546 w 2011"/>
                <a:gd name="T21" fmla="*/ 452 h 3449"/>
                <a:gd name="T22" fmla="*/ 1526 w 2011"/>
                <a:gd name="T23" fmla="*/ 384 h 3449"/>
                <a:gd name="T24" fmla="*/ 1458 w 2011"/>
                <a:gd name="T25" fmla="*/ 390 h 3449"/>
                <a:gd name="T26" fmla="*/ 1462 w 2011"/>
                <a:gd name="T27" fmla="*/ 456 h 3449"/>
                <a:gd name="T28" fmla="*/ 1381 w 2011"/>
                <a:gd name="T29" fmla="*/ 455 h 3449"/>
                <a:gd name="T30" fmla="*/ 1375 w 2011"/>
                <a:gd name="T31" fmla="*/ 512 h 3449"/>
                <a:gd name="T32" fmla="*/ 1278 w 2011"/>
                <a:gd name="T33" fmla="*/ 476 h 3449"/>
                <a:gd name="T34" fmla="*/ 1382 w 2011"/>
                <a:gd name="T35" fmla="*/ 528 h 3449"/>
                <a:gd name="T36" fmla="*/ 1320 w 2011"/>
                <a:gd name="T37" fmla="*/ 559 h 3449"/>
                <a:gd name="T38" fmla="*/ 1309 w 2011"/>
                <a:gd name="T39" fmla="*/ 551 h 3449"/>
                <a:gd name="T40" fmla="*/ 1276 w 2011"/>
                <a:gd name="T41" fmla="*/ 585 h 3449"/>
                <a:gd name="T42" fmla="*/ 1316 w 2011"/>
                <a:gd name="T43" fmla="*/ 578 h 3449"/>
                <a:gd name="T44" fmla="*/ 1302 w 2011"/>
                <a:gd name="T45" fmla="*/ 643 h 3449"/>
                <a:gd name="T46" fmla="*/ 1265 w 2011"/>
                <a:gd name="T47" fmla="*/ 657 h 3449"/>
                <a:gd name="T48" fmla="*/ 1281 w 2011"/>
                <a:gd name="T49" fmla="*/ 718 h 3449"/>
                <a:gd name="T50" fmla="*/ 1200 w 2011"/>
                <a:gd name="T51" fmla="*/ 696 h 3449"/>
                <a:gd name="T52" fmla="*/ 1140 w 2011"/>
                <a:gd name="T53" fmla="*/ 695 h 3449"/>
                <a:gd name="T54" fmla="*/ 1095 w 2011"/>
                <a:gd name="T55" fmla="*/ 758 h 3449"/>
                <a:gd name="T56" fmla="*/ 1226 w 2011"/>
                <a:gd name="T57" fmla="*/ 772 h 3449"/>
                <a:gd name="T58" fmla="*/ 1188 w 2011"/>
                <a:gd name="T59" fmla="*/ 805 h 3449"/>
                <a:gd name="T60" fmla="*/ 1188 w 2011"/>
                <a:gd name="T61" fmla="*/ 871 h 3449"/>
                <a:gd name="T62" fmla="*/ 1234 w 2011"/>
                <a:gd name="T63" fmla="*/ 869 h 3449"/>
                <a:gd name="T64" fmla="*/ 1198 w 2011"/>
                <a:gd name="T65" fmla="*/ 970 h 3449"/>
                <a:gd name="T66" fmla="*/ 1203 w 2011"/>
                <a:gd name="T67" fmla="*/ 1019 h 3449"/>
                <a:gd name="T68" fmla="*/ 1166 w 2011"/>
                <a:gd name="T69" fmla="*/ 1083 h 3449"/>
                <a:gd name="T70" fmla="*/ 1142 w 2011"/>
                <a:gd name="T71" fmla="*/ 1121 h 3449"/>
                <a:gd name="T72" fmla="*/ 1167 w 2011"/>
                <a:gd name="T73" fmla="*/ 1158 h 3449"/>
                <a:gd name="T74" fmla="*/ 1194 w 2011"/>
                <a:gd name="T75" fmla="*/ 1198 h 3449"/>
                <a:gd name="T76" fmla="*/ 1238 w 2011"/>
                <a:gd name="T77" fmla="*/ 1258 h 3449"/>
                <a:gd name="T78" fmla="*/ 1306 w 2011"/>
                <a:gd name="T79" fmla="*/ 1292 h 3449"/>
                <a:gd name="T80" fmla="*/ 1357 w 2011"/>
                <a:gd name="T81" fmla="*/ 1261 h 3449"/>
                <a:gd name="T82" fmla="*/ 1375 w 2011"/>
                <a:gd name="T83" fmla="*/ 1345 h 3449"/>
                <a:gd name="T84" fmla="*/ 1458 w 2011"/>
                <a:gd name="T85" fmla="*/ 1347 h 3449"/>
                <a:gd name="T86" fmla="*/ 1439 w 2011"/>
                <a:gd name="T87" fmla="*/ 1394 h 3449"/>
                <a:gd name="T88" fmla="*/ 1470 w 2011"/>
                <a:gd name="T89" fmla="*/ 1425 h 3449"/>
                <a:gd name="T90" fmla="*/ 1494 w 2011"/>
                <a:gd name="T91" fmla="*/ 1465 h 3449"/>
                <a:gd name="T92" fmla="*/ 1544 w 2011"/>
                <a:gd name="T93" fmla="*/ 1457 h 3449"/>
                <a:gd name="T94" fmla="*/ 1571 w 2011"/>
                <a:gd name="T95" fmla="*/ 1403 h 3449"/>
                <a:gd name="T96" fmla="*/ 1630 w 2011"/>
                <a:gd name="T97" fmla="*/ 1439 h 3449"/>
                <a:gd name="T98" fmla="*/ 1643 w 2011"/>
                <a:gd name="T99" fmla="*/ 1564 h 3449"/>
                <a:gd name="T100" fmla="*/ 1699 w 2011"/>
                <a:gd name="T101" fmla="*/ 1543 h 3449"/>
                <a:gd name="T102" fmla="*/ 1671 w 2011"/>
                <a:gd name="T103" fmla="*/ 1686 h 3449"/>
                <a:gd name="T104" fmla="*/ 1314 w 2011"/>
                <a:gd name="T105" fmla="*/ 1912 h 3449"/>
                <a:gd name="T106" fmla="*/ 1503 w 2011"/>
                <a:gd name="T107" fmla="*/ 1923 h 3449"/>
                <a:gd name="T108" fmla="*/ 1793 w 2011"/>
                <a:gd name="T109" fmla="*/ 1924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p>
          </p:txBody>
        </p:sp>
        <p:sp>
          <p:nvSpPr>
            <p:cNvPr id="31" name="Freeform 15"/>
            <p:cNvSpPr>
              <a:spLocks noChangeAspect="1" noEditPoints="1"/>
            </p:cNvSpPr>
            <p:nvPr/>
          </p:nvSpPr>
          <p:spPr bwMode="gray">
            <a:xfrm>
              <a:off x="3236" y="2759"/>
              <a:ext cx="580" cy="569"/>
            </a:xfrm>
            <a:custGeom>
              <a:avLst/>
              <a:gdLst>
                <a:gd name="T0" fmla="*/ 291 w 639"/>
                <a:gd name="T1" fmla="*/ 569 h 621"/>
                <a:gd name="T2" fmla="*/ 291 w 639"/>
                <a:gd name="T3" fmla="*/ 569 h 621"/>
                <a:gd name="T4" fmla="*/ 580 w 639"/>
                <a:gd name="T5" fmla="*/ 281 h 621"/>
                <a:gd name="T6" fmla="*/ 291 w 639"/>
                <a:gd name="T7" fmla="*/ 0 h 621"/>
                <a:gd name="T8" fmla="*/ 0 w 639"/>
                <a:gd name="T9" fmla="*/ 281 h 621"/>
                <a:gd name="T10" fmla="*/ 291 w 639"/>
                <a:gd name="T11" fmla="*/ 569 h 621"/>
                <a:gd name="T12" fmla="*/ 291 w 639"/>
                <a:gd name="T13" fmla="*/ 569 h 621"/>
                <a:gd name="T14" fmla="*/ 147 w 639"/>
                <a:gd name="T15" fmla="*/ 281 h 621"/>
                <a:gd name="T16" fmla="*/ 147 w 639"/>
                <a:gd name="T17" fmla="*/ 281 h 621"/>
                <a:gd name="T18" fmla="*/ 291 w 639"/>
                <a:gd name="T19" fmla="*/ 115 h 621"/>
                <a:gd name="T20" fmla="*/ 433 w 639"/>
                <a:gd name="T21" fmla="*/ 281 h 621"/>
                <a:gd name="T22" fmla="*/ 291 w 639"/>
                <a:gd name="T23" fmla="*/ 454 h 621"/>
                <a:gd name="T24" fmla="*/ 147 w 639"/>
                <a:gd name="T25" fmla="*/ 281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p>
          </p:txBody>
        </p:sp>
        <p:sp>
          <p:nvSpPr>
            <p:cNvPr id="32" name="Freeform 16"/>
            <p:cNvSpPr>
              <a:spLocks noChangeAspect="1"/>
            </p:cNvSpPr>
            <p:nvPr/>
          </p:nvSpPr>
          <p:spPr bwMode="gray">
            <a:xfrm>
              <a:off x="3893" y="2759"/>
              <a:ext cx="409" cy="569"/>
            </a:xfrm>
            <a:custGeom>
              <a:avLst/>
              <a:gdLst>
                <a:gd name="T0" fmla="*/ 350 w 441"/>
                <a:gd name="T1" fmla="*/ 117 h 621"/>
                <a:gd name="T2" fmla="*/ 350 w 441"/>
                <a:gd name="T3" fmla="*/ 117 h 621"/>
                <a:gd name="T4" fmla="*/ 250 w 441"/>
                <a:gd name="T5" fmla="*/ 104 h 621"/>
                <a:gd name="T6" fmla="*/ 151 w 441"/>
                <a:gd name="T7" fmla="*/ 147 h 621"/>
                <a:gd name="T8" fmla="*/ 269 w 441"/>
                <a:gd name="T9" fmla="*/ 238 h 621"/>
                <a:gd name="T10" fmla="*/ 409 w 441"/>
                <a:gd name="T11" fmla="*/ 406 h 621"/>
                <a:gd name="T12" fmla="*/ 173 w 441"/>
                <a:gd name="T13" fmla="*/ 569 h 621"/>
                <a:gd name="T14" fmla="*/ 10 w 441"/>
                <a:gd name="T15" fmla="*/ 544 h 621"/>
                <a:gd name="T16" fmla="*/ 10 w 441"/>
                <a:gd name="T17" fmla="*/ 430 h 621"/>
                <a:gd name="T18" fmla="*/ 179 w 441"/>
                <a:gd name="T19" fmla="*/ 464 h 621"/>
                <a:gd name="T20" fmla="*/ 259 w 441"/>
                <a:gd name="T21" fmla="*/ 410 h 621"/>
                <a:gd name="T22" fmla="*/ 142 w 441"/>
                <a:gd name="T23" fmla="*/ 320 h 621"/>
                <a:gd name="T24" fmla="*/ 0 w 441"/>
                <a:gd name="T25" fmla="*/ 147 h 621"/>
                <a:gd name="T26" fmla="*/ 225 w 441"/>
                <a:gd name="T27" fmla="*/ 0 h 621"/>
                <a:gd name="T28" fmla="*/ 350 w 441"/>
                <a:gd name="T29" fmla="*/ 9 h 621"/>
                <a:gd name="T30" fmla="*/ 350 w 441"/>
                <a:gd name="T31" fmla="*/ 117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p>
          </p:txBody>
        </p:sp>
        <p:sp>
          <p:nvSpPr>
            <p:cNvPr id="33" name="Freeform 17"/>
            <p:cNvSpPr>
              <a:spLocks noChangeAspect="1"/>
            </p:cNvSpPr>
            <p:nvPr/>
          </p:nvSpPr>
          <p:spPr bwMode="gray">
            <a:xfrm>
              <a:off x="1771" y="2562"/>
              <a:ext cx="217" cy="744"/>
            </a:xfrm>
            <a:custGeom>
              <a:avLst/>
              <a:gdLst>
                <a:gd name="T0" fmla="*/ 17 w 229"/>
                <a:gd name="T1" fmla="*/ 744 h 817"/>
                <a:gd name="T2" fmla="*/ 17 w 229"/>
                <a:gd name="T3" fmla="*/ 744 h 817"/>
                <a:gd name="T4" fmla="*/ 23 w 229"/>
                <a:gd name="T5" fmla="*/ 552 h 817"/>
                <a:gd name="T6" fmla="*/ 23 w 229"/>
                <a:gd name="T7" fmla="*/ 261 h 817"/>
                <a:gd name="T8" fmla="*/ 0 w 229"/>
                <a:gd name="T9" fmla="*/ 0 h 817"/>
                <a:gd name="T10" fmla="*/ 200 w 229"/>
                <a:gd name="T11" fmla="*/ 0 h 817"/>
                <a:gd name="T12" fmla="*/ 194 w 229"/>
                <a:gd name="T13" fmla="*/ 211 h 817"/>
                <a:gd name="T14" fmla="*/ 194 w 229"/>
                <a:gd name="T15" fmla="*/ 483 h 817"/>
                <a:gd name="T16" fmla="*/ 217 w 229"/>
                <a:gd name="T17" fmla="*/ 744 h 817"/>
                <a:gd name="T18" fmla="*/ 17 w 229"/>
                <a:gd name="T19" fmla="*/ 744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p>
          </p:txBody>
        </p:sp>
        <p:sp>
          <p:nvSpPr>
            <p:cNvPr id="34" name="Freeform 18"/>
            <p:cNvSpPr>
              <a:spLocks noChangeAspect="1" noEditPoints="1"/>
            </p:cNvSpPr>
            <p:nvPr/>
          </p:nvSpPr>
          <p:spPr bwMode="gray">
            <a:xfrm>
              <a:off x="2097" y="2759"/>
              <a:ext cx="600" cy="786"/>
            </a:xfrm>
            <a:custGeom>
              <a:avLst/>
              <a:gdLst>
                <a:gd name="T0" fmla="*/ 190 w 662"/>
                <a:gd name="T1" fmla="*/ 775 h 863"/>
                <a:gd name="T2" fmla="*/ 190 w 662"/>
                <a:gd name="T3" fmla="*/ 775 h 863"/>
                <a:gd name="T4" fmla="*/ 179 w 662"/>
                <a:gd name="T5" fmla="*/ 576 h 863"/>
                <a:gd name="T6" fmla="*/ 179 w 662"/>
                <a:gd name="T7" fmla="*/ 514 h 863"/>
                <a:gd name="T8" fmla="*/ 349 w 662"/>
                <a:gd name="T9" fmla="*/ 566 h 863"/>
                <a:gd name="T10" fmla="*/ 600 w 662"/>
                <a:gd name="T11" fmla="*/ 293 h 863"/>
                <a:gd name="T12" fmla="*/ 343 w 662"/>
                <a:gd name="T13" fmla="*/ 0 h 863"/>
                <a:gd name="T14" fmla="*/ 158 w 662"/>
                <a:gd name="T15" fmla="*/ 89 h 863"/>
                <a:gd name="T16" fmla="*/ 139 w 662"/>
                <a:gd name="T17" fmla="*/ 14 h 863"/>
                <a:gd name="T18" fmla="*/ 0 w 662"/>
                <a:gd name="T19" fmla="*/ 24 h 863"/>
                <a:gd name="T20" fmla="*/ 33 w 662"/>
                <a:gd name="T21" fmla="*/ 294 h 863"/>
                <a:gd name="T22" fmla="*/ 33 w 662"/>
                <a:gd name="T23" fmla="*/ 514 h 863"/>
                <a:gd name="T24" fmla="*/ 11 w 662"/>
                <a:gd name="T25" fmla="*/ 786 h 863"/>
                <a:gd name="T26" fmla="*/ 190 w 662"/>
                <a:gd name="T27" fmla="*/ 775 h 863"/>
                <a:gd name="T28" fmla="*/ 190 w 662"/>
                <a:gd name="T29" fmla="*/ 775 h 863"/>
                <a:gd name="T30" fmla="*/ 169 w 662"/>
                <a:gd name="T31" fmla="*/ 294 h 863"/>
                <a:gd name="T32" fmla="*/ 169 w 662"/>
                <a:gd name="T33" fmla="*/ 294 h 863"/>
                <a:gd name="T34" fmla="*/ 306 w 662"/>
                <a:gd name="T35" fmla="*/ 114 h 863"/>
                <a:gd name="T36" fmla="*/ 453 w 662"/>
                <a:gd name="T37" fmla="*/ 294 h 863"/>
                <a:gd name="T38" fmla="*/ 313 w 662"/>
                <a:gd name="T39" fmla="*/ 451 h 863"/>
                <a:gd name="T40" fmla="*/ 169 w 662"/>
                <a:gd name="T41" fmla="*/ 294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p>
          </p:txBody>
        </p:sp>
        <p:sp>
          <p:nvSpPr>
            <p:cNvPr id="35" name="Freeform 19"/>
            <p:cNvSpPr>
              <a:spLocks noChangeAspect="1"/>
            </p:cNvSpPr>
            <p:nvPr/>
          </p:nvSpPr>
          <p:spPr bwMode="gray">
            <a:xfrm>
              <a:off x="2775" y="2759"/>
              <a:ext cx="393" cy="569"/>
            </a:xfrm>
            <a:custGeom>
              <a:avLst/>
              <a:gdLst>
                <a:gd name="T0" fmla="*/ 325 w 440"/>
                <a:gd name="T1" fmla="*/ 115 h 621"/>
                <a:gd name="T2" fmla="*/ 325 w 440"/>
                <a:gd name="T3" fmla="*/ 115 h 621"/>
                <a:gd name="T4" fmla="*/ 241 w 440"/>
                <a:gd name="T5" fmla="*/ 104 h 621"/>
                <a:gd name="T6" fmla="*/ 145 w 440"/>
                <a:gd name="T7" fmla="*/ 147 h 621"/>
                <a:gd name="T8" fmla="*/ 258 w 440"/>
                <a:gd name="T9" fmla="*/ 238 h 621"/>
                <a:gd name="T10" fmla="*/ 393 w 440"/>
                <a:gd name="T11" fmla="*/ 406 h 621"/>
                <a:gd name="T12" fmla="*/ 166 w 440"/>
                <a:gd name="T13" fmla="*/ 569 h 621"/>
                <a:gd name="T14" fmla="*/ 10 w 440"/>
                <a:gd name="T15" fmla="*/ 544 h 621"/>
                <a:gd name="T16" fmla="*/ 10 w 440"/>
                <a:gd name="T17" fmla="*/ 430 h 621"/>
                <a:gd name="T18" fmla="*/ 171 w 440"/>
                <a:gd name="T19" fmla="*/ 464 h 621"/>
                <a:gd name="T20" fmla="*/ 248 w 440"/>
                <a:gd name="T21" fmla="*/ 410 h 621"/>
                <a:gd name="T22" fmla="*/ 136 w 440"/>
                <a:gd name="T23" fmla="*/ 320 h 621"/>
                <a:gd name="T24" fmla="*/ 0 w 440"/>
                <a:gd name="T25" fmla="*/ 147 h 621"/>
                <a:gd name="T26" fmla="*/ 216 w 440"/>
                <a:gd name="T27" fmla="*/ 0 h 621"/>
                <a:gd name="T28" fmla="*/ 346 w 440"/>
                <a:gd name="T29" fmla="*/ 11 h 621"/>
                <a:gd name="T30" fmla="*/ 325 w 440"/>
                <a:gd name="T31" fmla="*/ 115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p>
          </p:txBody>
        </p:sp>
      </p:grpSp>
      <p:sp>
        <p:nvSpPr>
          <p:cNvPr id="36" name="Text Box 22"/>
          <p:cNvSpPr txBox="1">
            <a:spLocks noChangeArrowheads="1"/>
          </p:cNvSpPr>
          <p:nvPr userDrawn="1"/>
        </p:nvSpPr>
        <p:spPr bwMode="gray">
          <a:xfrm>
            <a:off x="823913" y="6553200"/>
            <a:ext cx="4316412"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GB" altLang="en-US" sz="800" smtClean="0">
                <a:solidFill>
                  <a:srgbClr val="FFFFFF"/>
                </a:solidFill>
                <a:cs typeface="Arial" charset="0"/>
              </a:rPr>
              <a:t>© 2013 Ipsos.  All rights reserved. Contains Ipsos' Confidential and Proprietary information </a:t>
            </a:r>
            <a:br>
              <a:rPr lang="en-GB" altLang="en-US" sz="800" smtClean="0">
                <a:solidFill>
                  <a:srgbClr val="FFFFFF"/>
                </a:solidFill>
                <a:cs typeface="Arial" charset="0"/>
              </a:rPr>
            </a:br>
            <a:r>
              <a:rPr lang="en-GB" altLang="en-US" sz="800" smtClean="0">
                <a:solidFill>
                  <a:srgbClr val="FFFFFF"/>
                </a:solidFill>
                <a:cs typeface="Arial" charset="0"/>
              </a:rPr>
              <a:t>and may not be disclosed or reproduced without the prior written consent of Ipsos.</a:t>
            </a:r>
            <a:endParaRPr lang="de-DE" altLang="en-US" smtClean="0">
              <a:solidFill>
                <a:srgbClr val="FFFFFF"/>
              </a:solidFill>
              <a:cs typeface="Arial" charset="0"/>
            </a:endParaRPr>
          </a:p>
        </p:txBody>
      </p:sp>
      <p:pic>
        <p:nvPicPr>
          <p:cNvPr id="37" name="Grafik 1"/>
          <p:cNvPicPr>
            <a:picLocks noChangeAspect="1"/>
          </p:cNvPicPr>
          <p:nvPr userDrawn="1"/>
        </p:nvPicPr>
        <p:blipFill>
          <a:blip r:embed="rId2"/>
          <a:srcRect/>
          <a:stretch>
            <a:fillRect/>
          </a:stretch>
        </p:blipFill>
        <p:spPr bwMode="auto">
          <a:xfrm>
            <a:off x="4327525" y="392113"/>
            <a:ext cx="4687888" cy="539750"/>
          </a:xfrm>
          <a:prstGeom prst="rect">
            <a:avLst/>
          </a:prstGeom>
          <a:noFill/>
          <a:ln w="9525">
            <a:noFill/>
            <a:miter lim="800000"/>
            <a:headEnd/>
            <a:tailEnd/>
          </a:ln>
        </p:spPr>
      </p:pic>
      <p:sp>
        <p:nvSpPr>
          <p:cNvPr id="39" name="Titel 1"/>
          <p:cNvSpPr>
            <a:spLocks noGrp="1"/>
          </p:cNvSpPr>
          <p:nvPr>
            <p:ph type="ctrTitle"/>
          </p:nvPr>
        </p:nvSpPr>
        <p:spPr bwMode="white">
          <a:xfrm>
            <a:off x="824400" y="2113203"/>
            <a:ext cx="3960000" cy="997196"/>
          </a:xfrm>
          <a:prstGeom prst="rect">
            <a:avLst/>
          </a:prstGeom>
        </p:spPr>
        <p:txBody>
          <a:bodyPr wrap="square" lIns="0" tIns="0" rIns="0" bIns="0" anchor="b" anchorCtr="0">
            <a:noAutofit/>
          </a:bodyPr>
          <a:lstStyle>
            <a:lvl1pPr algn="l">
              <a:lnSpc>
                <a:spcPct val="90000"/>
              </a:lnSpc>
              <a:defRPr sz="3600" b="1">
                <a:solidFill>
                  <a:schemeClr val="bg1"/>
                </a:solidFill>
              </a:defRPr>
            </a:lvl1pPr>
          </a:lstStyle>
          <a:p>
            <a:r>
              <a:rPr lang="en-US" noProof="0" dirty="0"/>
              <a:t>Click to edit Master title style</a:t>
            </a:r>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opic &amp; Result_1">
    <p:spTree>
      <p:nvGrpSpPr>
        <p:cNvPr id="1" name=""/>
        <p:cNvGrpSpPr/>
        <p:nvPr/>
      </p:nvGrpSpPr>
      <p:grpSpPr>
        <a:xfrm>
          <a:off x="0" y="0"/>
          <a:ext cx="0" cy="0"/>
          <a:chOff x="0" y="0"/>
          <a:chExt cx="0" cy="0"/>
        </a:xfrm>
      </p:grpSpPr>
      <p:grpSp>
        <p:nvGrpSpPr>
          <p:cNvPr id="3" name="Group 18"/>
          <p:cNvGrpSpPr>
            <a:grpSpLocks noChangeAspect="1"/>
          </p:cNvGrpSpPr>
          <p:nvPr/>
        </p:nvGrpSpPr>
        <p:grpSpPr bwMode="auto">
          <a:xfrm>
            <a:off x="150813" y="150813"/>
            <a:ext cx="522287" cy="468312"/>
            <a:chOff x="1352" y="681"/>
            <a:chExt cx="3519" cy="3153"/>
          </a:xfrm>
        </p:grpSpPr>
        <p:sp>
          <p:nvSpPr>
            <p:cNvPr id="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5"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7"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8"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9"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0"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1"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sp>
        <p:nvSpPr>
          <p:cNvPr id="19"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chemeClr val="tx1">
                <a:alpha val="30196"/>
              </a:schemeClr>
            </a:solidFill>
            <a:round/>
            <a:headEnd/>
            <a:tailEnd/>
          </a:ln>
          <a:effectLst/>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0"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1"/>
          </a:solidFill>
          <a:ln>
            <a:noFill/>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1"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chemeClr val="tx1">
                <a:alpha val="30196"/>
              </a:schemeClr>
            </a:solidFill>
            <a:round/>
            <a:headEnd/>
            <a:tailEnd/>
          </a:ln>
          <a:effectLst/>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nvGrpSpPr>
          <p:cNvPr id="22" name="Group 4"/>
          <p:cNvGrpSpPr>
            <a:grpSpLocks noChangeAspect="1"/>
          </p:cNvGrpSpPr>
          <p:nvPr userDrawn="1"/>
        </p:nvGrpSpPr>
        <p:grpSpPr bwMode="auto">
          <a:xfrm>
            <a:off x="150813" y="150813"/>
            <a:ext cx="522287" cy="468312"/>
            <a:chOff x="1352" y="681"/>
            <a:chExt cx="3519" cy="3153"/>
          </a:xfrm>
        </p:grpSpPr>
        <p:sp>
          <p:nvSpPr>
            <p:cNvPr id="23"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4"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5"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6"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7"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8"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9"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0"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1"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2"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3"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4"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5"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6"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7"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pic>
        <p:nvPicPr>
          <p:cNvPr id="38" name="Picture 2" descr="D:\Documents\Projekti\PPT\Fotografije za ppt\Public Affaires\Public Affaires Signatures\Ipsos Public Affairs in color without tagline.png"/>
          <p:cNvPicPr>
            <a:picLocks noChangeAspect="1" noChangeArrowheads="1"/>
          </p:cNvPicPr>
          <p:nvPr userDrawn="1"/>
        </p:nvPicPr>
        <p:blipFill>
          <a:blip r:embed="rId2"/>
          <a:srcRect/>
          <a:stretch>
            <a:fillRect/>
          </a:stretch>
        </p:blipFill>
        <p:spPr bwMode="auto">
          <a:xfrm>
            <a:off x="6796088" y="6526213"/>
            <a:ext cx="1928812" cy="331787"/>
          </a:xfrm>
          <a:prstGeom prst="rect">
            <a:avLst/>
          </a:prstGeom>
          <a:noFill/>
          <a:ln w="9525">
            <a:noFill/>
            <a:miter lim="800000"/>
            <a:headEnd/>
            <a:tailEnd/>
          </a:ln>
        </p:spPr>
      </p:pic>
      <p:sp>
        <p:nvSpPr>
          <p:cNvPr id="39" name="Freeform 37"/>
          <p:cNvSpPr>
            <a:spLocks/>
          </p:cNvSpPr>
          <p:nvPr userDrawn="1"/>
        </p:nvSpPr>
        <p:spPr bwMode="auto">
          <a:xfrm rot="16200000">
            <a:off x="8354219" y="1273969"/>
            <a:ext cx="1298575" cy="280987"/>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1"/>
          </a:solidFill>
          <a:ln>
            <a:noFill/>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 name="Titel 1"/>
          <p:cNvSpPr>
            <a:spLocks noGrp="1"/>
          </p:cNvSpPr>
          <p:nvPr>
            <p:ph type="title"/>
          </p:nvPr>
        </p:nvSpPr>
        <p:spPr>
          <a:xfrm>
            <a:off x="838803" y="97200"/>
            <a:ext cx="8162325" cy="612000"/>
          </a:xfrm>
          <a:prstGeom prst="rect">
            <a:avLst/>
          </a:prstGeom>
        </p:spPr>
        <p:txBody>
          <a:bodyPr lIns="0" tIns="0" rIns="0" bIns="0">
            <a:noAutofit/>
          </a:bodyPr>
          <a:lstStyle>
            <a:lvl1pPr algn="l">
              <a:lnSpc>
                <a:spcPct val="90000"/>
              </a:lnSpc>
              <a:defRPr sz="2215" b="1"/>
            </a:lvl1pPr>
          </a:lstStyle>
          <a:p>
            <a:r>
              <a:rPr lang="en-US" noProof="0"/>
              <a:t>Click to edit Master title style</a:t>
            </a:r>
            <a:endParaRPr lang="en-US" noProof="0" dirty="0"/>
          </a:p>
        </p:txBody>
      </p:sp>
      <p:sp>
        <p:nvSpPr>
          <p:cNvPr id="40" name="Foliennummernplatzhalter 5"/>
          <p:cNvSpPr>
            <a:spLocks noGrp="1"/>
          </p:cNvSpPr>
          <p:nvPr>
            <p:ph type="sldNum" sz="quarter" idx="10"/>
          </p:nvPr>
        </p:nvSpPr>
        <p:spPr>
          <a:xfrm>
            <a:off x="8824913" y="6581775"/>
            <a:ext cx="169862" cy="169863"/>
          </a:xfrm>
        </p:spPr>
        <p:txBody>
          <a:bodyPr wrap="none" lIns="0" tIns="0" rIns="0" bIns="0" anchor="b" anchorCtr="0">
            <a:spAutoFit/>
          </a:bodyPr>
          <a:lstStyle>
            <a:lvl1pPr algn="r" defTabSz="1037384" fontAlgn="auto">
              <a:spcBef>
                <a:spcPts val="0"/>
              </a:spcBef>
              <a:spcAft>
                <a:spcPts val="0"/>
              </a:spcAft>
              <a:defRPr sz="1108" b="1">
                <a:solidFill>
                  <a:srgbClr val="1F497D"/>
                </a:solidFill>
                <a:latin typeface="+mn-lt"/>
                <a:cs typeface="+mn-cs"/>
              </a:defRPr>
            </a:lvl1pPr>
          </a:lstStyle>
          <a:p>
            <a:pPr>
              <a:defRPr/>
            </a:pPr>
            <a:fld id="{31C184B9-2AB7-4C13-BE6C-E89935239CB9}" type="slidenum">
              <a:rPr lang="de-DE"/>
              <a:pPr>
                <a:defRPr/>
              </a:pPr>
              <a:t>‹#›</a:t>
            </a:fld>
            <a:endParaRPr lang="de-DE"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3" name="Freeform 1"/>
          <p:cNvSpPr>
            <a:spLocks/>
          </p:cNvSpPr>
          <p:nvPr userDrawn="1"/>
        </p:nvSpPr>
        <p:spPr bwMode="auto">
          <a:xfrm>
            <a:off x="0" y="950913"/>
            <a:ext cx="4760913" cy="5003800"/>
          </a:xfrm>
          <a:custGeom>
            <a:avLst/>
            <a:gdLst>
              <a:gd name="T0" fmla="*/ 2147483647 w 1492"/>
              <a:gd name="T1" fmla="*/ 0 h 1600"/>
              <a:gd name="T2" fmla="*/ 0 w 1492"/>
              <a:gd name="T3" fmla="*/ 2147483647 h 1600"/>
              <a:gd name="T4" fmla="*/ 0 w 1492"/>
              <a:gd name="T5" fmla="*/ 2147483647 h 1600"/>
              <a:gd name="T6" fmla="*/ 2147483647 w 1492"/>
              <a:gd name="T7" fmla="*/ 2147483647 h 1600"/>
              <a:gd name="T8" fmla="*/ 2147483647 w 1492"/>
              <a:gd name="T9" fmla="*/ 2147483647 h 1600"/>
              <a:gd name="T10" fmla="*/ 2147483647 w 1492"/>
              <a:gd name="T11" fmla="*/ 0 h 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w="9525">
            <a:noFill/>
            <a:round/>
            <a:headEnd/>
            <a:tailEnd/>
          </a:ln>
        </p:spPr>
        <p:txBody>
          <a:bodyPr/>
          <a:lstStyle/>
          <a:p>
            <a:endParaRPr lang="en-US"/>
          </a:p>
        </p:txBody>
      </p:sp>
      <p:sp>
        <p:nvSpPr>
          <p:cNvPr id="4" name="Freeform 2"/>
          <p:cNvSpPr>
            <a:spLocks/>
          </p:cNvSpPr>
          <p:nvPr userDrawn="1"/>
        </p:nvSpPr>
        <p:spPr bwMode="auto">
          <a:xfrm>
            <a:off x="7435850" y="1541463"/>
            <a:ext cx="1711325" cy="2360612"/>
          </a:xfrm>
          <a:custGeom>
            <a:avLst/>
            <a:gdLst>
              <a:gd name="T0" fmla="*/ 2147483647 w 520"/>
              <a:gd name="T1" fmla="*/ 325640045 h 740"/>
              <a:gd name="T2" fmla="*/ 2147483647 w 520"/>
              <a:gd name="T3" fmla="*/ 0 h 740"/>
              <a:gd name="T4" fmla="*/ 0 w 520"/>
              <a:gd name="T5" fmla="*/ 2147483647 h 740"/>
              <a:gd name="T6" fmla="*/ 2147483647 w 520"/>
              <a:gd name="T7" fmla="*/ 2147483647 h 740"/>
              <a:gd name="T8" fmla="*/ 2147483647 w 520"/>
              <a:gd name="T9" fmla="*/ 2147483647 h 740"/>
              <a:gd name="T10" fmla="*/ 2147483647 w 520"/>
              <a:gd name="T11" fmla="*/ 325640045 h 7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w="9525">
            <a:noFill/>
            <a:round/>
            <a:headEnd/>
            <a:tailEnd/>
          </a:ln>
        </p:spPr>
        <p:txBody>
          <a:bodyPr/>
          <a:lstStyle/>
          <a:p>
            <a:endParaRPr lang="en-US"/>
          </a:p>
        </p:txBody>
      </p:sp>
      <p:sp>
        <p:nvSpPr>
          <p:cNvPr id="5" name="Freeform 6"/>
          <p:cNvSpPr>
            <a:spLocks/>
          </p:cNvSpPr>
          <p:nvPr userDrawn="1"/>
        </p:nvSpPr>
        <p:spPr bwMode="auto">
          <a:xfrm>
            <a:off x="-3175" y="6272213"/>
            <a:ext cx="641350" cy="592137"/>
          </a:xfrm>
          <a:custGeom>
            <a:avLst/>
            <a:gdLst>
              <a:gd name="T0" fmla="*/ 2131007937 w 191"/>
              <a:gd name="T1" fmla="*/ 1915990310 h 183"/>
              <a:gd name="T2" fmla="*/ 2147483647 w 191"/>
              <a:gd name="T3" fmla="*/ 1675181459 h 183"/>
              <a:gd name="T4" fmla="*/ 349529034 w 191"/>
              <a:gd name="T5" fmla="*/ 0 h 183"/>
              <a:gd name="T6" fmla="*/ 0 w 191"/>
              <a:gd name="T7" fmla="*/ 31409147 h 183"/>
              <a:gd name="T8" fmla="*/ 0 w 191"/>
              <a:gd name="T9" fmla="*/ 1915990310 h 183"/>
              <a:gd name="T10" fmla="*/ 2131007937 w 191"/>
              <a:gd name="T11" fmla="*/ 1915990310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w="9525">
            <a:noFill/>
            <a:round/>
            <a:headEnd/>
            <a:tailEnd/>
          </a:ln>
        </p:spPr>
        <p:txBody>
          <a:bodyPr/>
          <a:lstStyle/>
          <a:p>
            <a:endParaRPr lang="en-US"/>
          </a:p>
        </p:txBody>
      </p:sp>
      <p:grpSp>
        <p:nvGrpSpPr>
          <p:cNvPr id="6" name="Group 18"/>
          <p:cNvGrpSpPr>
            <a:grpSpLocks noChangeAspect="1"/>
          </p:cNvGrpSpPr>
          <p:nvPr/>
        </p:nvGrpSpPr>
        <p:grpSpPr bwMode="auto">
          <a:xfrm>
            <a:off x="150813" y="150813"/>
            <a:ext cx="522287" cy="468312"/>
            <a:chOff x="1352" y="681"/>
            <a:chExt cx="3519" cy="3153"/>
          </a:xfrm>
        </p:grpSpPr>
        <p:sp>
          <p:nvSpPr>
            <p:cNvPr id="7" name="Freeform 19"/>
            <p:cNvSpPr>
              <a:spLocks noChangeAspect="1"/>
            </p:cNvSpPr>
            <p:nvPr/>
          </p:nvSpPr>
          <p:spPr bwMode="auto">
            <a:xfrm>
              <a:off x="1352" y="681"/>
              <a:ext cx="3519" cy="3153"/>
            </a:xfrm>
            <a:custGeom>
              <a:avLst/>
              <a:gdLst>
                <a:gd name="T0" fmla="*/ 0 w 3862"/>
                <a:gd name="T1" fmla="*/ 2882 h 3449"/>
                <a:gd name="T2" fmla="*/ 0 w 3862"/>
                <a:gd name="T3" fmla="*/ 2882 h 3449"/>
                <a:gd name="T4" fmla="*/ 0 w 3862"/>
                <a:gd name="T5" fmla="*/ 0 h 3449"/>
                <a:gd name="T6" fmla="*/ 3069 w 3862"/>
                <a:gd name="T7" fmla="*/ 0 h 3449"/>
                <a:gd name="T8" fmla="*/ 2763 w 3862"/>
                <a:gd name="T9" fmla="*/ 2882 h 3449"/>
                <a:gd name="T10" fmla="*/ 0 w 3862"/>
                <a:gd name="T11" fmla="*/ 2882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9525">
              <a:noFill/>
              <a:round/>
              <a:headEnd/>
              <a:tailEnd/>
            </a:ln>
          </p:spPr>
          <p:txBody>
            <a:bodyPr/>
            <a:lstStyle/>
            <a:p>
              <a:endParaRPr lang="en-US"/>
            </a:p>
          </p:txBody>
        </p:sp>
        <p:sp>
          <p:nvSpPr>
            <p:cNvPr id="8" name="Freeform 20"/>
            <p:cNvSpPr>
              <a:spLocks noChangeAspect="1"/>
            </p:cNvSpPr>
            <p:nvPr/>
          </p:nvSpPr>
          <p:spPr bwMode="auto">
            <a:xfrm>
              <a:off x="2710" y="1846"/>
              <a:ext cx="75" cy="53"/>
            </a:xfrm>
            <a:custGeom>
              <a:avLst/>
              <a:gdLst>
                <a:gd name="T0" fmla="*/ 14 w 81"/>
                <a:gd name="T1" fmla="*/ 26 h 66"/>
                <a:gd name="T2" fmla="*/ 14 w 81"/>
                <a:gd name="T3" fmla="*/ 26 h 66"/>
                <a:gd name="T4" fmla="*/ 0 w 81"/>
                <a:gd name="T5" fmla="*/ 35 h 66"/>
                <a:gd name="T6" fmla="*/ 68 w 81"/>
                <a:gd name="T7" fmla="*/ 14 h 66"/>
                <a:gd name="T8" fmla="*/ 69 w 81"/>
                <a:gd name="T9" fmla="*/ 0 h 66"/>
                <a:gd name="T10" fmla="*/ 14 w 81"/>
                <a:gd name="T11" fmla="*/ 2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9525">
              <a:noFill/>
              <a:round/>
              <a:headEnd/>
              <a:tailEnd/>
            </a:ln>
          </p:spPr>
          <p:txBody>
            <a:bodyPr/>
            <a:lstStyle/>
            <a:p>
              <a:endParaRPr lang="en-US"/>
            </a:p>
          </p:txBody>
        </p:sp>
        <p:sp>
          <p:nvSpPr>
            <p:cNvPr id="9" name="Freeform 21"/>
            <p:cNvSpPr>
              <a:spLocks noChangeAspect="1"/>
            </p:cNvSpPr>
            <p:nvPr/>
          </p:nvSpPr>
          <p:spPr bwMode="auto">
            <a:xfrm>
              <a:off x="2871" y="1974"/>
              <a:ext cx="64" cy="53"/>
            </a:xfrm>
            <a:custGeom>
              <a:avLst/>
              <a:gdLst>
                <a:gd name="T0" fmla="*/ 17 w 81"/>
                <a:gd name="T1" fmla="*/ 1 h 63"/>
                <a:gd name="T2" fmla="*/ 17 w 81"/>
                <a:gd name="T3" fmla="*/ 1 h 63"/>
                <a:gd name="T4" fmla="*/ 0 w 81"/>
                <a:gd name="T5" fmla="*/ 0 h 63"/>
                <a:gd name="T6" fmla="*/ 21 w 81"/>
                <a:gd name="T7" fmla="*/ 41 h 63"/>
                <a:gd name="T8" fmla="*/ 33 w 81"/>
                <a:gd name="T9" fmla="*/ 45 h 63"/>
                <a:gd name="T10" fmla="*/ 1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9525">
              <a:noFill/>
              <a:round/>
              <a:headEnd/>
              <a:tailEnd/>
            </a:ln>
          </p:spPr>
          <p:txBody>
            <a:bodyPr/>
            <a:lstStyle/>
            <a:p>
              <a:endParaRPr lang="en-US"/>
            </a:p>
          </p:txBody>
        </p:sp>
        <p:sp>
          <p:nvSpPr>
            <p:cNvPr id="10" name="Freeform 22"/>
            <p:cNvSpPr>
              <a:spLocks noChangeAspect="1"/>
            </p:cNvSpPr>
            <p:nvPr/>
          </p:nvSpPr>
          <p:spPr bwMode="auto">
            <a:xfrm>
              <a:off x="2625" y="1408"/>
              <a:ext cx="86" cy="86"/>
            </a:xfrm>
            <a:custGeom>
              <a:avLst/>
              <a:gdLst>
                <a:gd name="T0" fmla="*/ 16 w 96"/>
                <a:gd name="T1" fmla="*/ 59 h 79"/>
                <a:gd name="T2" fmla="*/ 16 w 96"/>
                <a:gd name="T3" fmla="*/ 59 h 79"/>
                <a:gd name="T4" fmla="*/ 0 w 96"/>
                <a:gd name="T5" fmla="*/ 76 h 79"/>
                <a:gd name="T6" fmla="*/ 72 w 96"/>
                <a:gd name="T7" fmla="*/ 32 h 79"/>
                <a:gd name="T8" fmla="*/ 77 w 96"/>
                <a:gd name="T9" fmla="*/ 0 h 79"/>
                <a:gd name="T10" fmla="*/ 16 w 96"/>
                <a:gd name="T11" fmla="*/ 59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9525">
              <a:noFill/>
              <a:round/>
              <a:headEnd/>
              <a:tailEnd/>
            </a:ln>
          </p:spPr>
          <p:txBody>
            <a:bodyPr/>
            <a:lstStyle/>
            <a:p>
              <a:endParaRPr lang="en-US"/>
            </a:p>
          </p:txBody>
        </p:sp>
        <p:sp>
          <p:nvSpPr>
            <p:cNvPr id="11" name="Freeform 23"/>
            <p:cNvSpPr>
              <a:spLocks noChangeAspect="1"/>
            </p:cNvSpPr>
            <p:nvPr/>
          </p:nvSpPr>
          <p:spPr bwMode="auto">
            <a:xfrm>
              <a:off x="2571" y="1568"/>
              <a:ext cx="75" cy="75"/>
            </a:xfrm>
            <a:custGeom>
              <a:avLst/>
              <a:gdLst>
                <a:gd name="T0" fmla="*/ 73 w 77"/>
                <a:gd name="T1" fmla="*/ 20 h 77"/>
                <a:gd name="T2" fmla="*/ 73 w 77"/>
                <a:gd name="T3" fmla="*/ 20 h 77"/>
                <a:gd name="T4" fmla="*/ 67 w 77"/>
                <a:gd name="T5" fmla="*/ 0 h 77"/>
                <a:gd name="T6" fmla="*/ 0 w 77"/>
                <a:gd name="T7" fmla="*/ 42 h 77"/>
                <a:gd name="T8" fmla="*/ 0 w 77"/>
                <a:gd name="T9" fmla="*/ 58 h 77"/>
                <a:gd name="T10" fmla="*/ 73 w 77"/>
                <a:gd name="T11" fmla="*/ 2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9525">
              <a:noFill/>
              <a:round/>
              <a:headEnd/>
              <a:tailEnd/>
            </a:ln>
          </p:spPr>
          <p:txBody>
            <a:bodyPr/>
            <a:lstStyle/>
            <a:p>
              <a:endParaRPr lang="en-US"/>
            </a:p>
          </p:txBody>
        </p:sp>
        <p:sp>
          <p:nvSpPr>
            <p:cNvPr id="12" name="Freeform 24"/>
            <p:cNvSpPr>
              <a:spLocks noChangeAspect="1"/>
            </p:cNvSpPr>
            <p:nvPr/>
          </p:nvSpPr>
          <p:spPr bwMode="auto">
            <a:xfrm>
              <a:off x="2550" y="1728"/>
              <a:ext cx="86" cy="64"/>
            </a:xfrm>
            <a:custGeom>
              <a:avLst/>
              <a:gdLst>
                <a:gd name="T0" fmla="*/ 0 w 90"/>
                <a:gd name="T1" fmla="*/ 39 h 74"/>
                <a:gd name="T2" fmla="*/ 0 w 90"/>
                <a:gd name="T3" fmla="*/ 39 h 74"/>
                <a:gd name="T4" fmla="*/ 12 w 90"/>
                <a:gd name="T5" fmla="*/ 45 h 74"/>
                <a:gd name="T6" fmla="*/ 67 w 90"/>
                <a:gd name="T7" fmla="*/ 17 h 74"/>
                <a:gd name="T8" fmla="*/ 82 w 90"/>
                <a:gd name="T9" fmla="*/ 6 h 74"/>
                <a:gd name="T10" fmla="*/ 0 w 90"/>
                <a:gd name="T11" fmla="*/ 39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9525">
              <a:noFill/>
              <a:round/>
              <a:headEnd/>
              <a:tailEnd/>
            </a:ln>
          </p:spPr>
          <p:txBody>
            <a:bodyPr/>
            <a:lstStyle/>
            <a:p>
              <a:endParaRPr lang="en-US"/>
            </a:p>
          </p:txBody>
        </p:sp>
        <p:sp>
          <p:nvSpPr>
            <p:cNvPr id="13"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4 h 72"/>
                <a:gd name="T6" fmla="*/ 82 w 88"/>
                <a:gd name="T7" fmla="*/ 53 h 72"/>
                <a:gd name="T8" fmla="*/ 84 w 88"/>
                <a:gd name="T9" fmla="*/ 24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9525">
              <a:noFill/>
              <a:round/>
              <a:headEnd/>
              <a:tailEnd/>
            </a:ln>
          </p:spPr>
          <p:txBody>
            <a:bodyPr/>
            <a:lstStyle/>
            <a:p>
              <a:endParaRPr lang="en-US"/>
            </a:p>
          </p:txBody>
        </p:sp>
        <p:sp>
          <p:nvSpPr>
            <p:cNvPr id="14" name="Freeform 26"/>
            <p:cNvSpPr>
              <a:spLocks noChangeAspect="1"/>
            </p:cNvSpPr>
            <p:nvPr/>
          </p:nvSpPr>
          <p:spPr bwMode="auto">
            <a:xfrm>
              <a:off x="2956" y="1109"/>
              <a:ext cx="75" cy="86"/>
            </a:xfrm>
            <a:custGeom>
              <a:avLst/>
              <a:gdLst>
                <a:gd name="T0" fmla="*/ 35 w 86"/>
                <a:gd name="T1" fmla="*/ 7 h 92"/>
                <a:gd name="T2" fmla="*/ 35 w 86"/>
                <a:gd name="T3" fmla="*/ 7 h 92"/>
                <a:gd name="T4" fmla="*/ 16 w 86"/>
                <a:gd name="T5" fmla="*/ 0 h 92"/>
                <a:gd name="T6" fmla="*/ 10 w 86"/>
                <a:gd name="T7" fmla="*/ 58 h 92"/>
                <a:gd name="T8" fmla="*/ 21 w 86"/>
                <a:gd name="T9" fmla="*/ 80 h 92"/>
                <a:gd name="T10" fmla="*/ 35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9525">
              <a:noFill/>
              <a:round/>
              <a:headEnd/>
              <a:tailEnd/>
            </a:ln>
          </p:spPr>
          <p:txBody>
            <a:bodyPr/>
            <a:lstStyle/>
            <a:p>
              <a:endParaRPr lang="en-US"/>
            </a:p>
          </p:txBody>
        </p:sp>
        <p:sp>
          <p:nvSpPr>
            <p:cNvPr id="15" name="Freeform 27"/>
            <p:cNvSpPr>
              <a:spLocks noChangeAspect="1" noEditPoints="1"/>
            </p:cNvSpPr>
            <p:nvPr/>
          </p:nvSpPr>
          <p:spPr bwMode="auto">
            <a:xfrm>
              <a:off x="3149" y="927"/>
              <a:ext cx="663" cy="1678"/>
            </a:xfrm>
            <a:custGeom>
              <a:avLst/>
              <a:gdLst>
                <a:gd name="T0" fmla="*/ 378 w 724"/>
                <a:gd name="T1" fmla="*/ 668 h 1845"/>
                <a:gd name="T2" fmla="*/ 378 w 724"/>
                <a:gd name="T3" fmla="*/ 668 h 1845"/>
                <a:gd name="T4" fmla="*/ 274 w 724"/>
                <a:gd name="T5" fmla="*/ 642 h 1845"/>
                <a:gd name="T6" fmla="*/ 400 w 724"/>
                <a:gd name="T7" fmla="*/ 617 h 1845"/>
                <a:gd name="T8" fmla="*/ 413 w 724"/>
                <a:gd name="T9" fmla="*/ 639 h 1845"/>
                <a:gd name="T10" fmla="*/ 378 w 724"/>
                <a:gd name="T11" fmla="*/ 668 h 1845"/>
                <a:gd name="T12" fmla="*/ 378 w 724"/>
                <a:gd name="T13" fmla="*/ 668 h 1845"/>
                <a:gd name="T14" fmla="*/ 536 w 724"/>
                <a:gd name="T15" fmla="*/ 696 h 1845"/>
                <a:gd name="T16" fmla="*/ 536 w 724"/>
                <a:gd name="T17" fmla="*/ 696 h 1845"/>
                <a:gd name="T18" fmla="*/ 504 w 724"/>
                <a:gd name="T19" fmla="*/ 580 h 1845"/>
                <a:gd name="T20" fmla="*/ 532 w 724"/>
                <a:gd name="T21" fmla="*/ 535 h 1845"/>
                <a:gd name="T22" fmla="*/ 526 w 724"/>
                <a:gd name="T23" fmla="*/ 395 h 1845"/>
                <a:gd name="T24" fmla="*/ 538 w 724"/>
                <a:gd name="T25" fmla="*/ 383 h 1845"/>
                <a:gd name="T26" fmla="*/ 526 w 724"/>
                <a:gd name="T27" fmla="*/ 343 h 1845"/>
                <a:gd name="T28" fmla="*/ 516 w 724"/>
                <a:gd name="T29" fmla="*/ 283 h 1845"/>
                <a:gd name="T30" fmla="*/ 495 w 724"/>
                <a:gd name="T31" fmla="*/ 236 h 1845"/>
                <a:gd name="T32" fmla="*/ 505 w 724"/>
                <a:gd name="T33" fmla="*/ 215 h 1845"/>
                <a:gd name="T34" fmla="*/ 470 w 724"/>
                <a:gd name="T35" fmla="*/ 196 h 1845"/>
                <a:gd name="T36" fmla="*/ 439 w 724"/>
                <a:gd name="T37" fmla="*/ 176 h 1845"/>
                <a:gd name="T38" fmla="*/ 431 w 724"/>
                <a:gd name="T39" fmla="*/ 149 h 1845"/>
                <a:gd name="T40" fmla="*/ 405 w 724"/>
                <a:gd name="T41" fmla="*/ 161 h 1845"/>
                <a:gd name="T42" fmla="*/ 399 w 724"/>
                <a:gd name="T43" fmla="*/ 127 h 1845"/>
                <a:gd name="T44" fmla="*/ 364 w 724"/>
                <a:gd name="T45" fmla="*/ 142 h 1845"/>
                <a:gd name="T46" fmla="*/ 344 w 724"/>
                <a:gd name="T47" fmla="*/ 98 h 1845"/>
                <a:gd name="T48" fmla="*/ 326 w 724"/>
                <a:gd name="T49" fmla="*/ 103 h 1845"/>
                <a:gd name="T50" fmla="*/ 299 w 724"/>
                <a:gd name="T51" fmla="*/ 124 h 1845"/>
                <a:gd name="T52" fmla="*/ 299 w 724"/>
                <a:gd name="T53" fmla="*/ 84 h 1845"/>
                <a:gd name="T54" fmla="*/ 286 w 724"/>
                <a:gd name="T55" fmla="*/ 77 h 1845"/>
                <a:gd name="T56" fmla="*/ 264 w 724"/>
                <a:gd name="T57" fmla="*/ 67 h 1845"/>
                <a:gd name="T58" fmla="*/ 232 w 724"/>
                <a:gd name="T59" fmla="*/ 80 h 1845"/>
                <a:gd name="T60" fmla="*/ 245 w 724"/>
                <a:gd name="T61" fmla="*/ 42 h 1845"/>
                <a:gd name="T62" fmla="*/ 204 w 724"/>
                <a:gd name="T63" fmla="*/ 87 h 1845"/>
                <a:gd name="T64" fmla="*/ 181 w 724"/>
                <a:gd name="T65" fmla="*/ 93 h 1845"/>
                <a:gd name="T66" fmla="*/ 223 w 724"/>
                <a:gd name="T67" fmla="*/ 35 h 1845"/>
                <a:gd name="T68" fmla="*/ 179 w 724"/>
                <a:gd name="T69" fmla="*/ 75 h 1845"/>
                <a:gd name="T70" fmla="*/ 145 w 724"/>
                <a:gd name="T71" fmla="*/ 81 h 1845"/>
                <a:gd name="T72" fmla="*/ 156 w 724"/>
                <a:gd name="T73" fmla="*/ 32 h 1845"/>
                <a:gd name="T74" fmla="*/ 145 w 724"/>
                <a:gd name="T75" fmla="*/ 57 h 1845"/>
                <a:gd name="T76" fmla="*/ 139 w 724"/>
                <a:gd name="T77" fmla="*/ 30 h 1845"/>
                <a:gd name="T78" fmla="*/ 119 w 724"/>
                <a:gd name="T79" fmla="*/ 95 h 1845"/>
                <a:gd name="T80" fmla="*/ 105 w 724"/>
                <a:gd name="T81" fmla="*/ 32 h 1845"/>
                <a:gd name="T82" fmla="*/ 67 w 724"/>
                <a:gd name="T83" fmla="*/ 93 h 1845"/>
                <a:gd name="T84" fmla="*/ 47 w 724"/>
                <a:gd name="T85" fmla="*/ 96 h 1845"/>
                <a:gd name="T86" fmla="*/ 31 w 724"/>
                <a:gd name="T87" fmla="*/ 35 h 1845"/>
                <a:gd name="T88" fmla="*/ 5 w 724"/>
                <a:gd name="T89" fmla="*/ 1495 h 1845"/>
                <a:gd name="T90" fmla="*/ 0 w 724"/>
                <a:gd name="T91" fmla="*/ 1522 h 1845"/>
                <a:gd name="T92" fmla="*/ 136 w 724"/>
                <a:gd name="T93" fmla="*/ 1508 h 1845"/>
                <a:gd name="T94" fmla="*/ 443 w 724"/>
                <a:gd name="T95" fmla="*/ 1523 h 1845"/>
                <a:gd name="T96" fmla="*/ 515 w 724"/>
                <a:gd name="T97" fmla="*/ 1512 h 1845"/>
                <a:gd name="T98" fmla="*/ 353 w 724"/>
                <a:gd name="T99" fmla="*/ 1471 h 1845"/>
                <a:gd name="T100" fmla="*/ 228 w 724"/>
                <a:gd name="T101" fmla="*/ 1376 h 1845"/>
                <a:gd name="T102" fmla="*/ 199 w 724"/>
                <a:gd name="T103" fmla="*/ 1295 h 1845"/>
                <a:gd name="T104" fmla="*/ 201 w 724"/>
                <a:gd name="T105" fmla="*/ 1184 h 1845"/>
                <a:gd name="T106" fmla="*/ 264 w 724"/>
                <a:gd name="T107" fmla="*/ 1161 h 1845"/>
                <a:gd name="T108" fmla="*/ 492 w 724"/>
                <a:gd name="T109" fmla="*/ 1147 h 1845"/>
                <a:gd name="T110" fmla="*/ 507 w 724"/>
                <a:gd name="T111" fmla="*/ 1064 h 1845"/>
                <a:gd name="T112" fmla="*/ 511 w 724"/>
                <a:gd name="T113" fmla="*/ 1011 h 1845"/>
                <a:gd name="T114" fmla="*/ 528 w 724"/>
                <a:gd name="T115" fmla="*/ 971 h 1845"/>
                <a:gd name="T116" fmla="*/ 495 w 724"/>
                <a:gd name="T117" fmla="*/ 937 h 1845"/>
                <a:gd name="T118" fmla="*/ 545 w 724"/>
                <a:gd name="T119" fmla="*/ 895 h 1845"/>
                <a:gd name="T120" fmla="*/ 521 w 724"/>
                <a:gd name="T121" fmla="*/ 842 h 1845"/>
                <a:gd name="T122" fmla="*/ 591 w 724"/>
                <a:gd name="T123" fmla="*/ 793 h 1845"/>
                <a:gd name="T124" fmla="*/ 536 w 724"/>
                <a:gd name="T125" fmla="*/ 696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9525">
              <a:noFill/>
              <a:round/>
              <a:headEnd/>
              <a:tailEnd/>
            </a:ln>
          </p:spPr>
          <p:txBody>
            <a:bodyPr/>
            <a:lstStyle/>
            <a:p>
              <a:endParaRPr lang="en-US"/>
            </a:p>
          </p:txBody>
        </p:sp>
        <p:sp>
          <p:nvSpPr>
            <p:cNvPr id="16" name="Freeform 28"/>
            <p:cNvSpPr>
              <a:spLocks noChangeAspect="1"/>
            </p:cNvSpPr>
            <p:nvPr/>
          </p:nvSpPr>
          <p:spPr bwMode="auto">
            <a:xfrm>
              <a:off x="1352" y="681"/>
              <a:ext cx="1829" cy="3153"/>
            </a:xfrm>
            <a:custGeom>
              <a:avLst/>
              <a:gdLst>
                <a:gd name="T0" fmla="*/ 1633 w 2011"/>
                <a:gd name="T1" fmla="*/ 1760 h 3449"/>
                <a:gd name="T2" fmla="*/ 0 w 2011"/>
                <a:gd name="T3" fmla="*/ 2882 h 3449"/>
                <a:gd name="T4" fmla="*/ 1632 w 2011"/>
                <a:gd name="T5" fmla="*/ 0 h 3449"/>
                <a:gd name="T6" fmla="*/ 1638 w 2011"/>
                <a:gd name="T7" fmla="*/ 290 h 3449"/>
                <a:gd name="T8" fmla="*/ 1640 w 2011"/>
                <a:gd name="T9" fmla="*/ 327 h 3449"/>
                <a:gd name="T10" fmla="*/ 1591 w 2011"/>
                <a:gd name="T11" fmla="*/ 271 h 3449"/>
                <a:gd name="T12" fmla="*/ 1553 w 2011"/>
                <a:gd name="T13" fmla="*/ 321 h 3449"/>
                <a:gd name="T14" fmla="*/ 1537 w 2011"/>
                <a:gd name="T15" fmla="*/ 344 h 3449"/>
                <a:gd name="T16" fmla="*/ 1508 w 2011"/>
                <a:gd name="T17" fmla="*/ 291 h 3449"/>
                <a:gd name="T18" fmla="*/ 1461 w 2011"/>
                <a:gd name="T19" fmla="*/ 300 h 3449"/>
                <a:gd name="T20" fmla="*/ 1408 w 2011"/>
                <a:gd name="T21" fmla="*/ 413 h 3449"/>
                <a:gd name="T22" fmla="*/ 1390 w 2011"/>
                <a:gd name="T23" fmla="*/ 351 h 3449"/>
                <a:gd name="T24" fmla="*/ 1328 w 2011"/>
                <a:gd name="T25" fmla="*/ 357 h 3449"/>
                <a:gd name="T26" fmla="*/ 1331 w 2011"/>
                <a:gd name="T27" fmla="*/ 417 h 3449"/>
                <a:gd name="T28" fmla="*/ 1257 w 2011"/>
                <a:gd name="T29" fmla="*/ 416 h 3449"/>
                <a:gd name="T30" fmla="*/ 1251 w 2011"/>
                <a:gd name="T31" fmla="*/ 468 h 3449"/>
                <a:gd name="T32" fmla="*/ 1164 w 2011"/>
                <a:gd name="T33" fmla="*/ 435 h 3449"/>
                <a:gd name="T34" fmla="*/ 1258 w 2011"/>
                <a:gd name="T35" fmla="*/ 483 h 3449"/>
                <a:gd name="T36" fmla="*/ 1202 w 2011"/>
                <a:gd name="T37" fmla="*/ 511 h 3449"/>
                <a:gd name="T38" fmla="*/ 1192 w 2011"/>
                <a:gd name="T39" fmla="*/ 504 h 3449"/>
                <a:gd name="T40" fmla="*/ 1161 w 2011"/>
                <a:gd name="T41" fmla="*/ 535 h 3449"/>
                <a:gd name="T42" fmla="*/ 1198 w 2011"/>
                <a:gd name="T43" fmla="*/ 528 h 3449"/>
                <a:gd name="T44" fmla="*/ 1185 w 2011"/>
                <a:gd name="T45" fmla="*/ 588 h 3449"/>
                <a:gd name="T46" fmla="*/ 1151 w 2011"/>
                <a:gd name="T47" fmla="*/ 601 h 3449"/>
                <a:gd name="T48" fmla="*/ 1166 w 2011"/>
                <a:gd name="T49" fmla="*/ 656 h 3449"/>
                <a:gd name="T50" fmla="*/ 1092 w 2011"/>
                <a:gd name="T51" fmla="*/ 636 h 3449"/>
                <a:gd name="T52" fmla="*/ 1038 w 2011"/>
                <a:gd name="T53" fmla="*/ 635 h 3449"/>
                <a:gd name="T54" fmla="*/ 997 w 2011"/>
                <a:gd name="T55" fmla="*/ 693 h 3449"/>
                <a:gd name="T56" fmla="*/ 1117 w 2011"/>
                <a:gd name="T57" fmla="*/ 706 h 3449"/>
                <a:gd name="T58" fmla="*/ 1082 w 2011"/>
                <a:gd name="T59" fmla="*/ 736 h 3449"/>
                <a:gd name="T60" fmla="*/ 1082 w 2011"/>
                <a:gd name="T61" fmla="*/ 796 h 3449"/>
                <a:gd name="T62" fmla="*/ 1123 w 2011"/>
                <a:gd name="T63" fmla="*/ 794 h 3449"/>
                <a:gd name="T64" fmla="*/ 1091 w 2011"/>
                <a:gd name="T65" fmla="*/ 887 h 3449"/>
                <a:gd name="T66" fmla="*/ 1095 w 2011"/>
                <a:gd name="T67" fmla="*/ 932 h 3449"/>
                <a:gd name="T68" fmla="*/ 1061 w 2011"/>
                <a:gd name="T69" fmla="*/ 990 h 3449"/>
                <a:gd name="T70" fmla="*/ 1040 w 2011"/>
                <a:gd name="T71" fmla="*/ 1025 h 3449"/>
                <a:gd name="T72" fmla="*/ 1063 w 2011"/>
                <a:gd name="T73" fmla="*/ 1059 h 3449"/>
                <a:gd name="T74" fmla="*/ 1087 w 2011"/>
                <a:gd name="T75" fmla="*/ 1095 h 3449"/>
                <a:gd name="T76" fmla="*/ 1128 w 2011"/>
                <a:gd name="T77" fmla="*/ 1150 h 3449"/>
                <a:gd name="T78" fmla="*/ 1190 w 2011"/>
                <a:gd name="T79" fmla="*/ 1181 h 3449"/>
                <a:gd name="T80" fmla="*/ 1236 w 2011"/>
                <a:gd name="T81" fmla="*/ 1153 h 3449"/>
                <a:gd name="T82" fmla="*/ 1251 w 2011"/>
                <a:gd name="T83" fmla="*/ 1230 h 3449"/>
                <a:gd name="T84" fmla="*/ 1328 w 2011"/>
                <a:gd name="T85" fmla="*/ 1231 h 3449"/>
                <a:gd name="T86" fmla="*/ 1311 w 2011"/>
                <a:gd name="T87" fmla="*/ 1274 h 3449"/>
                <a:gd name="T88" fmla="*/ 1339 w 2011"/>
                <a:gd name="T89" fmla="*/ 1303 h 3449"/>
                <a:gd name="T90" fmla="*/ 1360 w 2011"/>
                <a:gd name="T91" fmla="*/ 1339 h 3449"/>
                <a:gd name="T92" fmla="*/ 1406 w 2011"/>
                <a:gd name="T93" fmla="*/ 1332 h 3449"/>
                <a:gd name="T94" fmla="*/ 1431 w 2011"/>
                <a:gd name="T95" fmla="*/ 1283 h 3449"/>
                <a:gd name="T96" fmla="*/ 1484 w 2011"/>
                <a:gd name="T97" fmla="*/ 1316 h 3449"/>
                <a:gd name="T98" fmla="*/ 1495 w 2011"/>
                <a:gd name="T99" fmla="*/ 1430 h 3449"/>
                <a:gd name="T100" fmla="*/ 1547 w 2011"/>
                <a:gd name="T101" fmla="*/ 1411 h 3449"/>
                <a:gd name="T102" fmla="*/ 1522 w 2011"/>
                <a:gd name="T103" fmla="*/ 1541 h 3449"/>
                <a:gd name="T104" fmla="*/ 1196 w 2011"/>
                <a:gd name="T105" fmla="*/ 1748 h 3449"/>
                <a:gd name="T106" fmla="*/ 1368 w 2011"/>
                <a:gd name="T107" fmla="*/ 1758 h 3449"/>
                <a:gd name="T108" fmla="*/ 1633 w 2011"/>
                <a:gd name="T109" fmla="*/ 1759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9525">
              <a:noFill/>
              <a:round/>
              <a:headEnd/>
              <a:tailEnd/>
            </a:ln>
          </p:spPr>
          <p:txBody>
            <a:bodyPr/>
            <a:lstStyle/>
            <a:p>
              <a:endParaRPr lang="en-US"/>
            </a:p>
          </p:txBody>
        </p:sp>
        <p:sp>
          <p:nvSpPr>
            <p:cNvPr id="17" name="Freeform 29"/>
            <p:cNvSpPr>
              <a:spLocks noChangeAspect="1" noEditPoints="1"/>
            </p:cNvSpPr>
            <p:nvPr/>
          </p:nvSpPr>
          <p:spPr bwMode="auto">
            <a:xfrm>
              <a:off x="3235" y="2755"/>
              <a:ext cx="578" cy="577"/>
            </a:xfrm>
            <a:custGeom>
              <a:avLst/>
              <a:gdLst>
                <a:gd name="T0" fmla="*/ 262 w 639"/>
                <a:gd name="T1" fmla="*/ 536 h 621"/>
                <a:gd name="T2" fmla="*/ 262 w 639"/>
                <a:gd name="T3" fmla="*/ 536 h 621"/>
                <a:gd name="T4" fmla="*/ 523 w 639"/>
                <a:gd name="T5" fmla="*/ 265 h 621"/>
                <a:gd name="T6" fmla="*/ 262 w 639"/>
                <a:gd name="T7" fmla="*/ 0 h 621"/>
                <a:gd name="T8" fmla="*/ 0 w 639"/>
                <a:gd name="T9" fmla="*/ 265 h 621"/>
                <a:gd name="T10" fmla="*/ 262 w 639"/>
                <a:gd name="T11" fmla="*/ 536 h 621"/>
                <a:gd name="T12" fmla="*/ 262 w 639"/>
                <a:gd name="T13" fmla="*/ 536 h 621"/>
                <a:gd name="T14" fmla="*/ 133 w 639"/>
                <a:gd name="T15" fmla="*/ 265 h 621"/>
                <a:gd name="T16" fmla="*/ 133 w 639"/>
                <a:gd name="T17" fmla="*/ 265 h 621"/>
                <a:gd name="T18" fmla="*/ 262 w 639"/>
                <a:gd name="T19" fmla="*/ 108 h 621"/>
                <a:gd name="T20" fmla="*/ 390 w 639"/>
                <a:gd name="T21" fmla="*/ 265 h 621"/>
                <a:gd name="T22" fmla="*/ 262 w 639"/>
                <a:gd name="T23" fmla="*/ 427 h 621"/>
                <a:gd name="T24" fmla="*/ 133 w 639"/>
                <a:gd name="T25" fmla="*/ 265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9525">
              <a:noFill/>
              <a:round/>
              <a:headEnd/>
              <a:tailEnd/>
            </a:ln>
          </p:spPr>
          <p:txBody>
            <a:bodyPr/>
            <a:lstStyle/>
            <a:p>
              <a:endParaRPr lang="en-US"/>
            </a:p>
          </p:txBody>
        </p:sp>
        <p:sp>
          <p:nvSpPr>
            <p:cNvPr id="18" name="Freeform 30"/>
            <p:cNvSpPr>
              <a:spLocks noChangeAspect="1"/>
            </p:cNvSpPr>
            <p:nvPr/>
          </p:nvSpPr>
          <p:spPr bwMode="auto">
            <a:xfrm>
              <a:off x="3887" y="2755"/>
              <a:ext cx="417" cy="577"/>
            </a:xfrm>
            <a:custGeom>
              <a:avLst/>
              <a:gdLst>
                <a:gd name="T0" fmla="*/ 337 w 441"/>
                <a:gd name="T1" fmla="*/ 111 h 621"/>
                <a:gd name="T2" fmla="*/ 337 w 441"/>
                <a:gd name="T3" fmla="*/ 111 h 621"/>
                <a:gd name="T4" fmla="*/ 241 w 441"/>
                <a:gd name="T5" fmla="*/ 98 h 621"/>
                <a:gd name="T6" fmla="*/ 146 w 441"/>
                <a:gd name="T7" fmla="*/ 138 h 621"/>
                <a:gd name="T8" fmla="*/ 259 w 441"/>
                <a:gd name="T9" fmla="*/ 225 h 621"/>
                <a:gd name="T10" fmla="*/ 394 w 441"/>
                <a:gd name="T11" fmla="*/ 383 h 621"/>
                <a:gd name="T12" fmla="*/ 167 w 441"/>
                <a:gd name="T13" fmla="*/ 536 h 621"/>
                <a:gd name="T14" fmla="*/ 9 w 441"/>
                <a:gd name="T15" fmla="*/ 513 h 621"/>
                <a:gd name="T16" fmla="*/ 9 w 441"/>
                <a:gd name="T17" fmla="*/ 405 h 621"/>
                <a:gd name="T18" fmla="*/ 172 w 441"/>
                <a:gd name="T19" fmla="*/ 437 h 621"/>
                <a:gd name="T20" fmla="*/ 250 w 441"/>
                <a:gd name="T21" fmla="*/ 387 h 621"/>
                <a:gd name="T22" fmla="*/ 137 w 441"/>
                <a:gd name="T23" fmla="*/ 301 h 621"/>
                <a:gd name="T24" fmla="*/ 0 w 441"/>
                <a:gd name="T25" fmla="*/ 138 h 621"/>
                <a:gd name="T26" fmla="*/ 217 w 441"/>
                <a:gd name="T27" fmla="*/ 0 h 621"/>
                <a:gd name="T28" fmla="*/ 337 w 441"/>
                <a:gd name="T29" fmla="*/ 8 h 621"/>
                <a:gd name="T30" fmla="*/ 337 w 441"/>
                <a:gd name="T31" fmla="*/ 111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9525">
              <a:noFill/>
              <a:round/>
              <a:headEnd/>
              <a:tailEnd/>
            </a:ln>
          </p:spPr>
          <p:txBody>
            <a:bodyPr/>
            <a:lstStyle/>
            <a:p>
              <a:endParaRPr lang="en-US"/>
            </a:p>
          </p:txBody>
        </p:sp>
        <p:sp>
          <p:nvSpPr>
            <p:cNvPr id="19" name="Freeform 31"/>
            <p:cNvSpPr>
              <a:spLocks noChangeAspect="1"/>
            </p:cNvSpPr>
            <p:nvPr/>
          </p:nvSpPr>
          <p:spPr bwMode="auto">
            <a:xfrm>
              <a:off x="1769" y="2562"/>
              <a:ext cx="214" cy="748"/>
            </a:xfrm>
            <a:custGeom>
              <a:avLst/>
              <a:gdLst>
                <a:gd name="T0" fmla="*/ 16 w 229"/>
                <a:gd name="T1" fmla="*/ 685 h 817"/>
                <a:gd name="T2" fmla="*/ 16 w 229"/>
                <a:gd name="T3" fmla="*/ 685 h 817"/>
                <a:gd name="T4" fmla="*/ 21 w 229"/>
                <a:gd name="T5" fmla="*/ 508 h 817"/>
                <a:gd name="T6" fmla="*/ 21 w 229"/>
                <a:gd name="T7" fmla="*/ 241 h 817"/>
                <a:gd name="T8" fmla="*/ 0 w 229"/>
                <a:gd name="T9" fmla="*/ 0 h 817"/>
                <a:gd name="T10" fmla="*/ 184 w 229"/>
                <a:gd name="T11" fmla="*/ 0 h 817"/>
                <a:gd name="T12" fmla="*/ 179 w 229"/>
                <a:gd name="T13" fmla="*/ 194 h 817"/>
                <a:gd name="T14" fmla="*/ 179 w 229"/>
                <a:gd name="T15" fmla="*/ 444 h 817"/>
                <a:gd name="T16" fmla="*/ 200 w 229"/>
                <a:gd name="T17" fmla="*/ 685 h 817"/>
                <a:gd name="T18" fmla="*/ 16 w 229"/>
                <a:gd name="T19" fmla="*/ 685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9525">
              <a:noFill/>
              <a:round/>
              <a:headEnd/>
              <a:tailEnd/>
            </a:ln>
          </p:spPr>
          <p:txBody>
            <a:bodyPr/>
            <a:lstStyle/>
            <a:p>
              <a:endParaRPr lang="en-US"/>
            </a:p>
          </p:txBody>
        </p:sp>
        <p:sp>
          <p:nvSpPr>
            <p:cNvPr id="20" name="Freeform 32"/>
            <p:cNvSpPr>
              <a:spLocks noChangeAspect="1" noEditPoints="1"/>
            </p:cNvSpPr>
            <p:nvPr/>
          </p:nvSpPr>
          <p:spPr bwMode="auto">
            <a:xfrm>
              <a:off x="2090" y="2755"/>
              <a:ext cx="610" cy="791"/>
            </a:xfrm>
            <a:custGeom>
              <a:avLst/>
              <a:gdLst>
                <a:gd name="T0" fmla="*/ 179 w 662"/>
                <a:gd name="T1" fmla="*/ 715 h 863"/>
                <a:gd name="T2" fmla="*/ 179 w 662"/>
                <a:gd name="T3" fmla="*/ 715 h 863"/>
                <a:gd name="T4" fmla="*/ 168 w 662"/>
                <a:gd name="T5" fmla="*/ 531 h 863"/>
                <a:gd name="T6" fmla="*/ 168 w 662"/>
                <a:gd name="T7" fmla="*/ 474 h 863"/>
                <a:gd name="T8" fmla="*/ 327 w 662"/>
                <a:gd name="T9" fmla="*/ 522 h 863"/>
                <a:gd name="T10" fmla="*/ 562 w 662"/>
                <a:gd name="T11" fmla="*/ 270 h 863"/>
                <a:gd name="T12" fmla="*/ 321 w 662"/>
                <a:gd name="T13" fmla="*/ 0 h 863"/>
                <a:gd name="T14" fmla="*/ 147 w 662"/>
                <a:gd name="T15" fmla="*/ 82 h 863"/>
                <a:gd name="T16" fmla="*/ 130 w 662"/>
                <a:gd name="T17" fmla="*/ 13 h 863"/>
                <a:gd name="T18" fmla="*/ 0 w 662"/>
                <a:gd name="T19" fmla="*/ 22 h 863"/>
                <a:gd name="T20" fmla="*/ 30 w 662"/>
                <a:gd name="T21" fmla="*/ 271 h 863"/>
                <a:gd name="T22" fmla="*/ 30 w 662"/>
                <a:gd name="T23" fmla="*/ 474 h 863"/>
                <a:gd name="T24" fmla="*/ 10 w 662"/>
                <a:gd name="T25" fmla="*/ 725 h 863"/>
                <a:gd name="T26" fmla="*/ 179 w 662"/>
                <a:gd name="T27" fmla="*/ 715 h 863"/>
                <a:gd name="T28" fmla="*/ 179 w 662"/>
                <a:gd name="T29" fmla="*/ 715 h 863"/>
                <a:gd name="T30" fmla="*/ 158 w 662"/>
                <a:gd name="T31" fmla="*/ 271 h 863"/>
                <a:gd name="T32" fmla="*/ 158 w 662"/>
                <a:gd name="T33" fmla="*/ 271 h 863"/>
                <a:gd name="T34" fmla="*/ 287 w 662"/>
                <a:gd name="T35" fmla="*/ 105 h 863"/>
                <a:gd name="T36" fmla="*/ 425 w 662"/>
                <a:gd name="T37" fmla="*/ 271 h 863"/>
                <a:gd name="T38" fmla="*/ 293 w 662"/>
                <a:gd name="T39" fmla="*/ 416 h 863"/>
                <a:gd name="T40" fmla="*/ 158 w 662"/>
                <a:gd name="T41" fmla="*/ 271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9525">
              <a:noFill/>
              <a:round/>
              <a:headEnd/>
              <a:tailEnd/>
            </a:ln>
          </p:spPr>
          <p:txBody>
            <a:bodyPr/>
            <a:lstStyle/>
            <a:p>
              <a:endParaRPr lang="en-US"/>
            </a:p>
          </p:txBody>
        </p:sp>
        <p:sp>
          <p:nvSpPr>
            <p:cNvPr id="21" name="Freeform 33"/>
            <p:cNvSpPr>
              <a:spLocks noChangeAspect="1"/>
            </p:cNvSpPr>
            <p:nvPr/>
          </p:nvSpPr>
          <p:spPr bwMode="auto">
            <a:xfrm>
              <a:off x="2775" y="2755"/>
              <a:ext cx="396" cy="577"/>
            </a:xfrm>
            <a:custGeom>
              <a:avLst/>
              <a:gdLst>
                <a:gd name="T0" fmla="*/ 295 w 440"/>
                <a:gd name="T1" fmla="*/ 109 h 621"/>
                <a:gd name="T2" fmla="*/ 295 w 440"/>
                <a:gd name="T3" fmla="*/ 109 h 621"/>
                <a:gd name="T4" fmla="*/ 219 w 440"/>
                <a:gd name="T5" fmla="*/ 98 h 621"/>
                <a:gd name="T6" fmla="*/ 131 w 440"/>
                <a:gd name="T7" fmla="*/ 138 h 621"/>
                <a:gd name="T8" fmla="*/ 234 w 440"/>
                <a:gd name="T9" fmla="*/ 225 h 621"/>
                <a:gd name="T10" fmla="*/ 356 w 440"/>
                <a:gd name="T11" fmla="*/ 383 h 621"/>
                <a:gd name="T12" fmla="*/ 150 w 440"/>
                <a:gd name="T13" fmla="*/ 536 h 621"/>
                <a:gd name="T14" fmla="*/ 9 w 440"/>
                <a:gd name="T15" fmla="*/ 513 h 621"/>
                <a:gd name="T16" fmla="*/ 9 w 440"/>
                <a:gd name="T17" fmla="*/ 405 h 621"/>
                <a:gd name="T18" fmla="*/ 156 w 440"/>
                <a:gd name="T19" fmla="*/ 437 h 621"/>
                <a:gd name="T20" fmla="*/ 225 w 440"/>
                <a:gd name="T21" fmla="*/ 387 h 621"/>
                <a:gd name="T22" fmla="*/ 123 w 440"/>
                <a:gd name="T23" fmla="*/ 301 h 621"/>
                <a:gd name="T24" fmla="*/ 0 w 440"/>
                <a:gd name="T25" fmla="*/ 138 h 621"/>
                <a:gd name="T26" fmla="*/ 196 w 440"/>
                <a:gd name="T27" fmla="*/ 0 h 621"/>
                <a:gd name="T28" fmla="*/ 313 w 440"/>
                <a:gd name="T29" fmla="*/ 10 h 621"/>
                <a:gd name="T30" fmla="*/ 295 w 440"/>
                <a:gd name="T31" fmla="*/ 109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9525">
              <a:noFill/>
              <a:round/>
              <a:headEnd/>
              <a:tailEnd/>
            </a:ln>
          </p:spPr>
          <p:txBody>
            <a:bodyPr/>
            <a:lstStyle/>
            <a:p>
              <a:endParaRPr lang="en-US"/>
            </a:p>
          </p:txBody>
        </p:sp>
      </p:grpSp>
      <p:sp>
        <p:nvSpPr>
          <p:cNvPr id="22" name="Freeform 5"/>
          <p:cNvSpPr>
            <a:spLocks/>
          </p:cNvSpPr>
          <p:nvPr userDrawn="1"/>
        </p:nvSpPr>
        <p:spPr bwMode="ltGray">
          <a:xfrm>
            <a:off x="584200" y="5846763"/>
            <a:ext cx="917575" cy="746125"/>
          </a:xfrm>
          <a:custGeom>
            <a:avLst/>
            <a:gdLst>
              <a:gd name="T0" fmla="*/ 0 w 578"/>
              <a:gd name="T1" fmla="*/ 1184473438 h 470"/>
              <a:gd name="T2" fmla="*/ 720764688 w 578"/>
              <a:gd name="T3" fmla="*/ 680442188 h 470"/>
              <a:gd name="T4" fmla="*/ 1456650313 w 578"/>
              <a:gd name="T5" fmla="*/ 0 h 470"/>
              <a:gd name="T6" fmla="*/ 0 60000 65536"/>
              <a:gd name="T7" fmla="*/ 0 60000 65536"/>
              <a:gd name="T8" fmla="*/ 0 60000 65536"/>
            </a:gdLst>
            <a:ahLst/>
            <a:cxnLst>
              <a:cxn ang="T6">
                <a:pos x="T0" y="T1"/>
              </a:cxn>
              <a:cxn ang="T7">
                <a:pos x="T2" y="T3"/>
              </a:cxn>
              <a:cxn ang="T8">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3"/>
              </a:srgbClr>
            </a:solidFill>
            <a:round/>
            <a:headEnd/>
            <a:tailEnd/>
          </a:ln>
        </p:spPr>
        <p:txBody>
          <a:bodyPr/>
          <a:lstStyle/>
          <a:p>
            <a:endParaRPr lang="en-US"/>
          </a:p>
        </p:txBody>
      </p:sp>
      <p:grpSp>
        <p:nvGrpSpPr>
          <p:cNvPr id="23" name="Group 4"/>
          <p:cNvGrpSpPr>
            <a:grpSpLocks noChangeAspect="1"/>
          </p:cNvGrpSpPr>
          <p:nvPr userDrawn="1"/>
        </p:nvGrpSpPr>
        <p:grpSpPr bwMode="auto">
          <a:xfrm>
            <a:off x="150813" y="150813"/>
            <a:ext cx="522287" cy="468312"/>
            <a:chOff x="1352" y="681"/>
            <a:chExt cx="3519" cy="3153"/>
          </a:xfrm>
        </p:grpSpPr>
        <p:sp>
          <p:nvSpPr>
            <p:cNvPr id="24" name="Freeform 5"/>
            <p:cNvSpPr>
              <a:spLocks noChangeAspect="1"/>
            </p:cNvSpPr>
            <p:nvPr/>
          </p:nvSpPr>
          <p:spPr bwMode="gray">
            <a:xfrm>
              <a:off x="1352" y="681"/>
              <a:ext cx="3519" cy="3153"/>
            </a:xfrm>
            <a:custGeom>
              <a:avLst/>
              <a:gdLst>
                <a:gd name="T0" fmla="*/ 0 w 3862"/>
                <a:gd name="T1" fmla="*/ 3153 h 3449"/>
                <a:gd name="T2" fmla="*/ 0 w 3862"/>
                <a:gd name="T3" fmla="*/ 3153 h 3449"/>
                <a:gd name="T4" fmla="*/ 0 w 3862"/>
                <a:gd name="T5" fmla="*/ 0 h 3449"/>
                <a:gd name="T6" fmla="*/ 3368 w 3862"/>
                <a:gd name="T7" fmla="*/ 0 h 3449"/>
                <a:gd name="T8" fmla="*/ 3032 w 3862"/>
                <a:gd name="T9" fmla="*/ 3153 h 3449"/>
                <a:gd name="T10" fmla="*/ 0 w 3862"/>
                <a:gd name="T11" fmla="*/ 3153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p>
          </p:txBody>
        </p:sp>
        <p:sp>
          <p:nvSpPr>
            <p:cNvPr id="25" name="Freeform 6"/>
            <p:cNvSpPr>
              <a:spLocks noChangeAspect="1"/>
            </p:cNvSpPr>
            <p:nvPr/>
          </p:nvSpPr>
          <p:spPr bwMode="gray">
            <a:xfrm>
              <a:off x="2710" y="1846"/>
              <a:ext cx="75" cy="53"/>
            </a:xfrm>
            <a:custGeom>
              <a:avLst/>
              <a:gdLst>
                <a:gd name="T0" fmla="*/ 15 w 81"/>
                <a:gd name="T1" fmla="*/ 32 h 66"/>
                <a:gd name="T2" fmla="*/ 15 w 81"/>
                <a:gd name="T3" fmla="*/ 32 h 66"/>
                <a:gd name="T4" fmla="*/ 0 w 81"/>
                <a:gd name="T5" fmla="*/ 43 h 66"/>
                <a:gd name="T6" fmla="*/ 73 w 81"/>
                <a:gd name="T7" fmla="*/ 18 h 66"/>
                <a:gd name="T8" fmla="*/ 75 w 81"/>
                <a:gd name="T9" fmla="*/ 0 h 66"/>
                <a:gd name="T10" fmla="*/ 15 w 81"/>
                <a:gd name="T11" fmla="*/ 3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p>
          </p:txBody>
        </p:sp>
        <p:sp>
          <p:nvSpPr>
            <p:cNvPr id="26" name="Freeform 7"/>
            <p:cNvSpPr>
              <a:spLocks noChangeAspect="1"/>
            </p:cNvSpPr>
            <p:nvPr/>
          </p:nvSpPr>
          <p:spPr bwMode="gray">
            <a:xfrm>
              <a:off x="2871" y="1974"/>
              <a:ext cx="64" cy="53"/>
            </a:xfrm>
            <a:custGeom>
              <a:avLst/>
              <a:gdLst>
                <a:gd name="T0" fmla="*/ 21 w 81"/>
                <a:gd name="T1" fmla="*/ 1 h 63"/>
                <a:gd name="T2" fmla="*/ 21 w 81"/>
                <a:gd name="T3" fmla="*/ 1 h 63"/>
                <a:gd name="T4" fmla="*/ 0 w 81"/>
                <a:gd name="T5" fmla="*/ 0 h 63"/>
                <a:gd name="T6" fmla="*/ 26 w 81"/>
                <a:gd name="T7" fmla="*/ 49 h 63"/>
                <a:gd name="T8" fmla="*/ 42 w 81"/>
                <a:gd name="T9" fmla="*/ 53 h 63"/>
                <a:gd name="T10" fmla="*/ 21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p>
          </p:txBody>
        </p:sp>
        <p:sp>
          <p:nvSpPr>
            <p:cNvPr id="27" name="Freeform 8"/>
            <p:cNvSpPr>
              <a:spLocks noChangeAspect="1"/>
            </p:cNvSpPr>
            <p:nvPr/>
          </p:nvSpPr>
          <p:spPr bwMode="gray">
            <a:xfrm>
              <a:off x="2625" y="1408"/>
              <a:ext cx="86" cy="86"/>
            </a:xfrm>
            <a:custGeom>
              <a:avLst/>
              <a:gdLst>
                <a:gd name="T0" fmla="*/ 18 w 96"/>
                <a:gd name="T1" fmla="*/ 54 h 79"/>
                <a:gd name="T2" fmla="*/ 18 w 96"/>
                <a:gd name="T3" fmla="*/ 54 h 79"/>
                <a:gd name="T4" fmla="*/ 0 w 96"/>
                <a:gd name="T5" fmla="*/ 70 h 79"/>
                <a:gd name="T6" fmla="*/ 80 w 96"/>
                <a:gd name="T7" fmla="*/ 29 h 79"/>
                <a:gd name="T8" fmla="*/ 86 w 96"/>
                <a:gd name="T9" fmla="*/ 0 h 79"/>
                <a:gd name="T10" fmla="*/ 18 w 96"/>
                <a:gd name="T11" fmla="*/ 54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p>
          </p:txBody>
        </p:sp>
        <p:sp>
          <p:nvSpPr>
            <p:cNvPr id="28" name="Freeform 9"/>
            <p:cNvSpPr>
              <a:spLocks noChangeAspect="1"/>
            </p:cNvSpPr>
            <p:nvPr/>
          </p:nvSpPr>
          <p:spPr bwMode="gray">
            <a:xfrm>
              <a:off x="2571" y="1568"/>
              <a:ext cx="75" cy="75"/>
            </a:xfrm>
            <a:custGeom>
              <a:avLst/>
              <a:gdLst>
                <a:gd name="T0" fmla="*/ 75 w 77"/>
                <a:gd name="T1" fmla="*/ 21 h 77"/>
                <a:gd name="T2" fmla="*/ 75 w 77"/>
                <a:gd name="T3" fmla="*/ 21 h 77"/>
                <a:gd name="T4" fmla="*/ 69 w 77"/>
                <a:gd name="T5" fmla="*/ 0 h 77"/>
                <a:gd name="T6" fmla="*/ 0 w 77"/>
                <a:gd name="T7" fmla="*/ 43 h 77"/>
                <a:gd name="T8" fmla="*/ 0 w 77"/>
                <a:gd name="T9" fmla="*/ 60 h 77"/>
                <a:gd name="T10" fmla="*/ 75 w 77"/>
                <a:gd name="T11" fmla="*/ 21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p>
          </p:txBody>
        </p:sp>
        <p:sp>
          <p:nvSpPr>
            <p:cNvPr id="29" name="Freeform 10"/>
            <p:cNvSpPr>
              <a:spLocks noChangeAspect="1"/>
            </p:cNvSpPr>
            <p:nvPr/>
          </p:nvSpPr>
          <p:spPr bwMode="gray">
            <a:xfrm>
              <a:off x="2550" y="1728"/>
              <a:ext cx="86" cy="64"/>
            </a:xfrm>
            <a:custGeom>
              <a:avLst/>
              <a:gdLst>
                <a:gd name="T0" fmla="*/ 0 w 90"/>
                <a:gd name="T1" fmla="*/ 45 h 74"/>
                <a:gd name="T2" fmla="*/ 0 w 90"/>
                <a:gd name="T3" fmla="*/ 45 h 74"/>
                <a:gd name="T4" fmla="*/ 13 w 90"/>
                <a:gd name="T5" fmla="*/ 52 h 74"/>
                <a:gd name="T6" fmla="*/ 70 w 90"/>
                <a:gd name="T7" fmla="*/ 20 h 74"/>
                <a:gd name="T8" fmla="*/ 86 w 90"/>
                <a:gd name="T9" fmla="*/ 7 h 74"/>
                <a:gd name="T10" fmla="*/ 0 w 90"/>
                <a:gd name="T11" fmla="*/ 45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p>
          </p:txBody>
        </p:sp>
        <p:sp>
          <p:nvSpPr>
            <p:cNvPr id="30" name="Freeform 11"/>
            <p:cNvSpPr>
              <a:spLocks noChangeAspect="1"/>
            </p:cNvSpPr>
            <p:nvPr/>
          </p:nvSpPr>
          <p:spPr bwMode="gray">
            <a:xfrm>
              <a:off x="2775" y="1173"/>
              <a:ext cx="86" cy="75"/>
            </a:xfrm>
            <a:custGeom>
              <a:avLst/>
              <a:gdLst>
                <a:gd name="T0" fmla="*/ 16 w 88"/>
                <a:gd name="T1" fmla="*/ 4 h 72"/>
                <a:gd name="T2" fmla="*/ 16 w 88"/>
                <a:gd name="T3" fmla="*/ 4 h 72"/>
                <a:gd name="T4" fmla="*/ 0 w 88"/>
                <a:gd name="T5" fmla="*/ 13 h 72"/>
                <a:gd name="T6" fmla="*/ 84 w 88"/>
                <a:gd name="T7" fmla="*/ 51 h 72"/>
                <a:gd name="T8" fmla="*/ 86 w 88"/>
                <a:gd name="T9" fmla="*/ 23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p>
          </p:txBody>
        </p:sp>
        <p:sp>
          <p:nvSpPr>
            <p:cNvPr id="31" name="Freeform 12"/>
            <p:cNvSpPr>
              <a:spLocks noChangeAspect="1"/>
            </p:cNvSpPr>
            <p:nvPr/>
          </p:nvSpPr>
          <p:spPr bwMode="gray">
            <a:xfrm>
              <a:off x="2956" y="1109"/>
              <a:ext cx="75" cy="86"/>
            </a:xfrm>
            <a:custGeom>
              <a:avLst/>
              <a:gdLst>
                <a:gd name="T0" fmla="*/ 40 w 86"/>
                <a:gd name="T1" fmla="*/ 7 h 92"/>
                <a:gd name="T2" fmla="*/ 40 w 86"/>
                <a:gd name="T3" fmla="*/ 7 h 92"/>
                <a:gd name="T4" fmla="*/ 18 w 86"/>
                <a:gd name="T5" fmla="*/ 0 h 92"/>
                <a:gd name="T6" fmla="*/ 12 w 86"/>
                <a:gd name="T7" fmla="*/ 62 h 92"/>
                <a:gd name="T8" fmla="*/ 24 w 86"/>
                <a:gd name="T9" fmla="*/ 86 h 92"/>
                <a:gd name="T10" fmla="*/ 40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p>
          </p:txBody>
        </p:sp>
        <p:sp>
          <p:nvSpPr>
            <p:cNvPr id="32" name="Freeform 13"/>
            <p:cNvSpPr>
              <a:spLocks noChangeAspect="1" noEditPoints="1"/>
            </p:cNvSpPr>
            <p:nvPr/>
          </p:nvSpPr>
          <p:spPr bwMode="gray">
            <a:xfrm>
              <a:off x="3149" y="927"/>
              <a:ext cx="663" cy="1678"/>
            </a:xfrm>
            <a:custGeom>
              <a:avLst/>
              <a:gdLst>
                <a:gd name="T0" fmla="*/ 413 w 724"/>
                <a:gd name="T1" fmla="*/ 735 h 1845"/>
                <a:gd name="T2" fmla="*/ 413 w 724"/>
                <a:gd name="T3" fmla="*/ 735 h 1845"/>
                <a:gd name="T4" fmla="*/ 299 w 724"/>
                <a:gd name="T5" fmla="*/ 706 h 1845"/>
                <a:gd name="T6" fmla="*/ 437 w 724"/>
                <a:gd name="T7" fmla="*/ 678 h 1845"/>
                <a:gd name="T8" fmla="*/ 451 w 724"/>
                <a:gd name="T9" fmla="*/ 703 h 1845"/>
                <a:gd name="T10" fmla="*/ 413 w 724"/>
                <a:gd name="T11" fmla="*/ 735 h 1845"/>
                <a:gd name="T12" fmla="*/ 413 w 724"/>
                <a:gd name="T13" fmla="*/ 735 h 1845"/>
                <a:gd name="T14" fmla="*/ 585 w 724"/>
                <a:gd name="T15" fmla="*/ 765 h 1845"/>
                <a:gd name="T16" fmla="*/ 585 w 724"/>
                <a:gd name="T17" fmla="*/ 765 h 1845"/>
                <a:gd name="T18" fmla="*/ 550 w 724"/>
                <a:gd name="T19" fmla="*/ 638 h 1845"/>
                <a:gd name="T20" fmla="*/ 581 w 724"/>
                <a:gd name="T21" fmla="*/ 588 h 1845"/>
                <a:gd name="T22" fmla="*/ 574 w 724"/>
                <a:gd name="T23" fmla="*/ 434 h 1845"/>
                <a:gd name="T24" fmla="*/ 587 w 724"/>
                <a:gd name="T25" fmla="*/ 421 h 1845"/>
                <a:gd name="T26" fmla="*/ 574 w 724"/>
                <a:gd name="T27" fmla="*/ 377 h 1845"/>
                <a:gd name="T28" fmla="*/ 563 w 724"/>
                <a:gd name="T29" fmla="*/ 311 h 1845"/>
                <a:gd name="T30" fmla="*/ 540 w 724"/>
                <a:gd name="T31" fmla="*/ 260 h 1845"/>
                <a:gd name="T32" fmla="*/ 551 w 724"/>
                <a:gd name="T33" fmla="*/ 236 h 1845"/>
                <a:gd name="T34" fmla="*/ 513 w 724"/>
                <a:gd name="T35" fmla="*/ 215 h 1845"/>
                <a:gd name="T36" fmla="*/ 479 w 724"/>
                <a:gd name="T37" fmla="*/ 194 h 1845"/>
                <a:gd name="T38" fmla="*/ 471 w 724"/>
                <a:gd name="T39" fmla="*/ 164 h 1845"/>
                <a:gd name="T40" fmla="*/ 442 w 724"/>
                <a:gd name="T41" fmla="*/ 177 h 1845"/>
                <a:gd name="T42" fmla="*/ 436 w 724"/>
                <a:gd name="T43" fmla="*/ 140 h 1845"/>
                <a:gd name="T44" fmla="*/ 397 w 724"/>
                <a:gd name="T45" fmla="*/ 156 h 1845"/>
                <a:gd name="T46" fmla="*/ 376 w 724"/>
                <a:gd name="T47" fmla="*/ 108 h 1845"/>
                <a:gd name="T48" fmla="*/ 356 w 724"/>
                <a:gd name="T49" fmla="*/ 113 h 1845"/>
                <a:gd name="T50" fmla="*/ 326 w 724"/>
                <a:gd name="T51" fmla="*/ 136 h 1845"/>
                <a:gd name="T52" fmla="*/ 326 w 724"/>
                <a:gd name="T53" fmla="*/ 92 h 1845"/>
                <a:gd name="T54" fmla="*/ 312 w 724"/>
                <a:gd name="T55" fmla="*/ 85 h 1845"/>
                <a:gd name="T56" fmla="*/ 288 w 724"/>
                <a:gd name="T57" fmla="*/ 74 h 1845"/>
                <a:gd name="T58" fmla="*/ 253 w 724"/>
                <a:gd name="T59" fmla="*/ 88 h 1845"/>
                <a:gd name="T60" fmla="*/ 267 w 724"/>
                <a:gd name="T61" fmla="*/ 46 h 1845"/>
                <a:gd name="T62" fmla="*/ 223 w 724"/>
                <a:gd name="T63" fmla="*/ 96 h 1845"/>
                <a:gd name="T64" fmla="*/ 198 w 724"/>
                <a:gd name="T65" fmla="*/ 102 h 1845"/>
                <a:gd name="T66" fmla="*/ 244 w 724"/>
                <a:gd name="T67" fmla="*/ 39 h 1845"/>
                <a:gd name="T68" fmla="*/ 196 w 724"/>
                <a:gd name="T69" fmla="*/ 83 h 1845"/>
                <a:gd name="T70" fmla="*/ 158 w 724"/>
                <a:gd name="T71" fmla="*/ 89 h 1845"/>
                <a:gd name="T72" fmla="*/ 170 w 724"/>
                <a:gd name="T73" fmla="*/ 35 h 1845"/>
                <a:gd name="T74" fmla="*/ 158 w 724"/>
                <a:gd name="T75" fmla="*/ 63 h 1845"/>
                <a:gd name="T76" fmla="*/ 152 w 724"/>
                <a:gd name="T77" fmla="*/ 33 h 1845"/>
                <a:gd name="T78" fmla="*/ 130 w 724"/>
                <a:gd name="T79" fmla="*/ 104 h 1845"/>
                <a:gd name="T80" fmla="*/ 115 w 724"/>
                <a:gd name="T81" fmla="*/ 35 h 1845"/>
                <a:gd name="T82" fmla="*/ 73 w 724"/>
                <a:gd name="T83" fmla="*/ 102 h 1845"/>
                <a:gd name="T84" fmla="*/ 51 w 724"/>
                <a:gd name="T85" fmla="*/ 106 h 1845"/>
                <a:gd name="T86" fmla="*/ 34 w 724"/>
                <a:gd name="T87" fmla="*/ 39 h 1845"/>
                <a:gd name="T88" fmla="*/ 5 w 724"/>
                <a:gd name="T89" fmla="*/ 1644 h 1845"/>
                <a:gd name="T90" fmla="*/ 0 w 724"/>
                <a:gd name="T91" fmla="*/ 1673 h 1845"/>
                <a:gd name="T92" fmla="*/ 148 w 724"/>
                <a:gd name="T93" fmla="*/ 1658 h 1845"/>
                <a:gd name="T94" fmla="*/ 484 w 724"/>
                <a:gd name="T95" fmla="*/ 1675 h 1845"/>
                <a:gd name="T96" fmla="*/ 562 w 724"/>
                <a:gd name="T97" fmla="*/ 1663 h 1845"/>
                <a:gd name="T98" fmla="*/ 386 w 724"/>
                <a:gd name="T99" fmla="*/ 1617 h 1845"/>
                <a:gd name="T100" fmla="*/ 249 w 724"/>
                <a:gd name="T101" fmla="*/ 1513 h 1845"/>
                <a:gd name="T102" fmla="*/ 217 w 724"/>
                <a:gd name="T103" fmla="*/ 1424 h 1845"/>
                <a:gd name="T104" fmla="*/ 219 w 724"/>
                <a:gd name="T105" fmla="*/ 1302 h 1845"/>
                <a:gd name="T106" fmla="*/ 288 w 724"/>
                <a:gd name="T107" fmla="*/ 1277 h 1845"/>
                <a:gd name="T108" fmla="*/ 537 w 724"/>
                <a:gd name="T109" fmla="*/ 1261 h 1845"/>
                <a:gd name="T110" fmla="*/ 554 w 724"/>
                <a:gd name="T111" fmla="*/ 1170 h 1845"/>
                <a:gd name="T112" fmla="*/ 558 w 724"/>
                <a:gd name="T113" fmla="*/ 1112 h 1845"/>
                <a:gd name="T114" fmla="*/ 577 w 724"/>
                <a:gd name="T115" fmla="*/ 1068 h 1845"/>
                <a:gd name="T116" fmla="*/ 540 w 724"/>
                <a:gd name="T117" fmla="*/ 1030 h 1845"/>
                <a:gd name="T118" fmla="*/ 595 w 724"/>
                <a:gd name="T119" fmla="*/ 984 h 1845"/>
                <a:gd name="T120" fmla="*/ 569 w 724"/>
                <a:gd name="T121" fmla="*/ 926 h 1845"/>
                <a:gd name="T122" fmla="*/ 645 w 724"/>
                <a:gd name="T123" fmla="*/ 872 h 1845"/>
                <a:gd name="T124" fmla="*/ 585 w 724"/>
                <a:gd name="T125" fmla="*/ 76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p>
          </p:txBody>
        </p:sp>
        <p:sp>
          <p:nvSpPr>
            <p:cNvPr id="33" name="Freeform 14"/>
            <p:cNvSpPr>
              <a:spLocks noChangeAspect="1"/>
            </p:cNvSpPr>
            <p:nvPr/>
          </p:nvSpPr>
          <p:spPr bwMode="gray">
            <a:xfrm>
              <a:off x="1352" y="681"/>
              <a:ext cx="1829" cy="3153"/>
            </a:xfrm>
            <a:custGeom>
              <a:avLst/>
              <a:gdLst>
                <a:gd name="T0" fmla="*/ 1795 w 2011"/>
                <a:gd name="T1" fmla="*/ 1925 h 3449"/>
                <a:gd name="T2" fmla="*/ 0 w 2011"/>
                <a:gd name="T3" fmla="*/ 3153 h 3449"/>
                <a:gd name="T4" fmla="*/ 1794 w 2011"/>
                <a:gd name="T5" fmla="*/ 0 h 3449"/>
                <a:gd name="T6" fmla="*/ 1801 w 2011"/>
                <a:gd name="T7" fmla="*/ 317 h 3449"/>
                <a:gd name="T8" fmla="*/ 1803 w 2011"/>
                <a:gd name="T9" fmla="*/ 358 h 3449"/>
                <a:gd name="T10" fmla="*/ 1749 w 2011"/>
                <a:gd name="T11" fmla="*/ 296 h 3449"/>
                <a:gd name="T12" fmla="*/ 1708 w 2011"/>
                <a:gd name="T13" fmla="*/ 351 h 3449"/>
                <a:gd name="T14" fmla="*/ 1690 w 2011"/>
                <a:gd name="T15" fmla="*/ 376 h 3449"/>
                <a:gd name="T16" fmla="*/ 1658 w 2011"/>
                <a:gd name="T17" fmla="*/ 318 h 3449"/>
                <a:gd name="T18" fmla="*/ 1606 w 2011"/>
                <a:gd name="T19" fmla="*/ 328 h 3449"/>
                <a:gd name="T20" fmla="*/ 1548 w 2011"/>
                <a:gd name="T21" fmla="*/ 452 h 3449"/>
                <a:gd name="T22" fmla="*/ 1528 w 2011"/>
                <a:gd name="T23" fmla="*/ 384 h 3449"/>
                <a:gd name="T24" fmla="*/ 1460 w 2011"/>
                <a:gd name="T25" fmla="*/ 390 h 3449"/>
                <a:gd name="T26" fmla="*/ 1463 w 2011"/>
                <a:gd name="T27" fmla="*/ 456 h 3449"/>
                <a:gd name="T28" fmla="*/ 1382 w 2011"/>
                <a:gd name="T29" fmla="*/ 455 h 3449"/>
                <a:gd name="T30" fmla="*/ 1376 w 2011"/>
                <a:gd name="T31" fmla="*/ 512 h 3449"/>
                <a:gd name="T32" fmla="*/ 1280 w 2011"/>
                <a:gd name="T33" fmla="*/ 476 h 3449"/>
                <a:gd name="T34" fmla="*/ 1383 w 2011"/>
                <a:gd name="T35" fmla="*/ 528 h 3449"/>
                <a:gd name="T36" fmla="*/ 1322 w 2011"/>
                <a:gd name="T37" fmla="*/ 559 h 3449"/>
                <a:gd name="T38" fmla="*/ 1311 w 2011"/>
                <a:gd name="T39" fmla="*/ 551 h 3449"/>
                <a:gd name="T40" fmla="*/ 1277 w 2011"/>
                <a:gd name="T41" fmla="*/ 585 h 3449"/>
                <a:gd name="T42" fmla="*/ 1317 w 2011"/>
                <a:gd name="T43" fmla="*/ 578 h 3449"/>
                <a:gd name="T44" fmla="*/ 1303 w 2011"/>
                <a:gd name="T45" fmla="*/ 643 h 3449"/>
                <a:gd name="T46" fmla="*/ 1266 w 2011"/>
                <a:gd name="T47" fmla="*/ 657 h 3449"/>
                <a:gd name="T48" fmla="*/ 1282 w 2011"/>
                <a:gd name="T49" fmla="*/ 718 h 3449"/>
                <a:gd name="T50" fmla="*/ 1201 w 2011"/>
                <a:gd name="T51" fmla="*/ 696 h 3449"/>
                <a:gd name="T52" fmla="*/ 1141 w 2011"/>
                <a:gd name="T53" fmla="*/ 695 h 3449"/>
                <a:gd name="T54" fmla="*/ 1096 w 2011"/>
                <a:gd name="T55" fmla="*/ 758 h 3449"/>
                <a:gd name="T56" fmla="*/ 1228 w 2011"/>
                <a:gd name="T57" fmla="*/ 772 h 3449"/>
                <a:gd name="T58" fmla="*/ 1190 w 2011"/>
                <a:gd name="T59" fmla="*/ 805 h 3449"/>
                <a:gd name="T60" fmla="*/ 1190 w 2011"/>
                <a:gd name="T61" fmla="*/ 871 h 3449"/>
                <a:gd name="T62" fmla="*/ 1235 w 2011"/>
                <a:gd name="T63" fmla="*/ 869 h 3449"/>
                <a:gd name="T64" fmla="*/ 1200 w 2011"/>
                <a:gd name="T65" fmla="*/ 970 h 3449"/>
                <a:gd name="T66" fmla="*/ 1204 w 2011"/>
                <a:gd name="T67" fmla="*/ 1019 h 3449"/>
                <a:gd name="T68" fmla="*/ 1167 w 2011"/>
                <a:gd name="T69" fmla="*/ 1083 h 3449"/>
                <a:gd name="T70" fmla="*/ 1143 w 2011"/>
                <a:gd name="T71" fmla="*/ 1121 h 3449"/>
                <a:gd name="T72" fmla="*/ 1169 w 2011"/>
                <a:gd name="T73" fmla="*/ 1158 h 3449"/>
                <a:gd name="T74" fmla="*/ 1195 w 2011"/>
                <a:gd name="T75" fmla="*/ 1198 h 3449"/>
                <a:gd name="T76" fmla="*/ 1240 w 2011"/>
                <a:gd name="T77" fmla="*/ 1258 h 3449"/>
                <a:gd name="T78" fmla="*/ 1308 w 2011"/>
                <a:gd name="T79" fmla="*/ 1292 h 3449"/>
                <a:gd name="T80" fmla="*/ 1359 w 2011"/>
                <a:gd name="T81" fmla="*/ 1261 h 3449"/>
                <a:gd name="T82" fmla="*/ 1376 w 2011"/>
                <a:gd name="T83" fmla="*/ 1345 h 3449"/>
                <a:gd name="T84" fmla="*/ 1460 w 2011"/>
                <a:gd name="T85" fmla="*/ 1347 h 3449"/>
                <a:gd name="T86" fmla="*/ 1441 w 2011"/>
                <a:gd name="T87" fmla="*/ 1394 h 3449"/>
                <a:gd name="T88" fmla="*/ 1472 w 2011"/>
                <a:gd name="T89" fmla="*/ 1425 h 3449"/>
                <a:gd name="T90" fmla="*/ 1495 w 2011"/>
                <a:gd name="T91" fmla="*/ 1465 h 3449"/>
                <a:gd name="T92" fmla="*/ 1546 w 2011"/>
                <a:gd name="T93" fmla="*/ 1457 h 3449"/>
                <a:gd name="T94" fmla="*/ 1573 w 2011"/>
                <a:gd name="T95" fmla="*/ 1403 h 3449"/>
                <a:gd name="T96" fmla="*/ 1632 w 2011"/>
                <a:gd name="T97" fmla="*/ 1439 h 3449"/>
                <a:gd name="T98" fmla="*/ 1644 w 2011"/>
                <a:gd name="T99" fmla="*/ 1564 h 3449"/>
                <a:gd name="T100" fmla="*/ 1701 w 2011"/>
                <a:gd name="T101" fmla="*/ 1543 h 3449"/>
                <a:gd name="T102" fmla="*/ 1673 w 2011"/>
                <a:gd name="T103" fmla="*/ 1686 h 3449"/>
                <a:gd name="T104" fmla="*/ 1315 w 2011"/>
                <a:gd name="T105" fmla="*/ 1912 h 3449"/>
                <a:gd name="T106" fmla="*/ 1504 w 2011"/>
                <a:gd name="T107" fmla="*/ 1923 h 3449"/>
                <a:gd name="T108" fmla="*/ 1795 w 2011"/>
                <a:gd name="T109" fmla="*/ 1924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p>
          </p:txBody>
        </p:sp>
        <p:sp>
          <p:nvSpPr>
            <p:cNvPr id="34" name="Freeform 15"/>
            <p:cNvSpPr>
              <a:spLocks noChangeAspect="1" noEditPoints="1"/>
            </p:cNvSpPr>
            <p:nvPr/>
          </p:nvSpPr>
          <p:spPr bwMode="gray">
            <a:xfrm>
              <a:off x="3235" y="2755"/>
              <a:ext cx="578" cy="577"/>
            </a:xfrm>
            <a:custGeom>
              <a:avLst/>
              <a:gdLst>
                <a:gd name="T0" fmla="*/ 290 w 639"/>
                <a:gd name="T1" fmla="*/ 577 h 621"/>
                <a:gd name="T2" fmla="*/ 290 w 639"/>
                <a:gd name="T3" fmla="*/ 577 h 621"/>
                <a:gd name="T4" fmla="*/ 578 w 639"/>
                <a:gd name="T5" fmla="*/ 285 h 621"/>
                <a:gd name="T6" fmla="*/ 290 w 639"/>
                <a:gd name="T7" fmla="*/ 0 h 621"/>
                <a:gd name="T8" fmla="*/ 0 w 639"/>
                <a:gd name="T9" fmla="*/ 285 h 621"/>
                <a:gd name="T10" fmla="*/ 290 w 639"/>
                <a:gd name="T11" fmla="*/ 577 h 621"/>
                <a:gd name="T12" fmla="*/ 290 w 639"/>
                <a:gd name="T13" fmla="*/ 577 h 621"/>
                <a:gd name="T14" fmla="*/ 147 w 639"/>
                <a:gd name="T15" fmla="*/ 285 h 621"/>
                <a:gd name="T16" fmla="*/ 147 w 639"/>
                <a:gd name="T17" fmla="*/ 285 h 621"/>
                <a:gd name="T18" fmla="*/ 290 w 639"/>
                <a:gd name="T19" fmla="*/ 116 h 621"/>
                <a:gd name="T20" fmla="*/ 431 w 639"/>
                <a:gd name="T21" fmla="*/ 285 h 621"/>
                <a:gd name="T22" fmla="*/ 290 w 639"/>
                <a:gd name="T23" fmla="*/ 460 h 621"/>
                <a:gd name="T24" fmla="*/ 147 w 639"/>
                <a:gd name="T25" fmla="*/ 285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p>
          </p:txBody>
        </p:sp>
        <p:sp>
          <p:nvSpPr>
            <p:cNvPr id="35" name="Freeform 16"/>
            <p:cNvSpPr>
              <a:spLocks noChangeAspect="1"/>
            </p:cNvSpPr>
            <p:nvPr/>
          </p:nvSpPr>
          <p:spPr bwMode="gray">
            <a:xfrm>
              <a:off x="3887" y="2755"/>
              <a:ext cx="417" cy="577"/>
            </a:xfrm>
            <a:custGeom>
              <a:avLst/>
              <a:gdLst>
                <a:gd name="T0" fmla="*/ 356 w 441"/>
                <a:gd name="T1" fmla="*/ 119 h 621"/>
                <a:gd name="T2" fmla="*/ 356 w 441"/>
                <a:gd name="T3" fmla="*/ 119 h 621"/>
                <a:gd name="T4" fmla="*/ 255 w 441"/>
                <a:gd name="T5" fmla="*/ 106 h 621"/>
                <a:gd name="T6" fmla="*/ 154 w 441"/>
                <a:gd name="T7" fmla="*/ 149 h 621"/>
                <a:gd name="T8" fmla="*/ 274 w 441"/>
                <a:gd name="T9" fmla="*/ 242 h 621"/>
                <a:gd name="T10" fmla="*/ 417 w 441"/>
                <a:gd name="T11" fmla="*/ 412 h 621"/>
                <a:gd name="T12" fmla="*/ 177 w 441"/>
                <a:gd name="T13" fmla="*/ 577 h 621"/>
                <a:gd name="T14" fmla="*/ 10 w 441"/>
                <a:gd name="T15" fmla="*/ 552 h 621"/>
                <a:gd name="T16" fmla="*/ 10 w 441"/>
                <a:gd name="T17" fmla="*/ 436 h 621"/>
                <a:gd name="T18" fmla="*/ 182 w 441"/>
                <a:gd name="T19" fmla="*/ 470 h 621"/>
                <a:gd name="T20" fmla="*/ 264 w 441"/>
                <a:gd name="T21" fmla="*/ 416 h 621"/>
                <a:gd name="T22" fmla="*/ 145 w 441"/>
                <a:gd name="T23" fmla="*/ 324 h 621"/>
                <a:gd name="T24" fmla="*/ 0 w 441"/>
                <a:gd name="T25" fmla="*/ 149 h 621"/>
                <a:gd name="T26" fmla="*/ 230 w 441"/>
                <a:gd name="T27" fmla="*/ 0 h 621"/>
                <a:gd name="T28" fmla="*/ 356 w 441"/>
                <a:gd name="T29" fmla="*/ 9 h 621"/>
                <a:gd name="T30" fmla="*/ 356 w 441"/>
                <a:gd name="T31" fmla="*/ 119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p>
          </p:txBody>
        </p:sp>
        <p:sp>
          <p:nvSpPr>
            <p:cNvPr id="36" name="Freeform 17"/>
            <p:cNvSpPr>
              <a:spLocks noChangeAspect="1"/>
            </p:cNvSpPr>
            <p:nvPr/>
          </p:nvSpPr>
          <p:spPr bwMode="gray">
            <a:xfrm>
              <a:off x="1769" y="2562"/>
              <a:ext cx="214" cy="748"/>
            </a:xfrm>
            <a:custGeom>
              <a:avLst/>
              <a:gdLst>
                <a:gd name="T0" fmla="*/ 17 w 229"/>
                <a:gd name="T1" fmla="*/ 748 h 817"/>
                <a:gd name="T2" fmla="*/ 17 w 229"/>
                <a:gd name="T3" fmla="*/ 748 h 817"/>
                <a:gd name="T4" fmla="*/ 22 w 229"/>
                <a:gd name="T5" fmla="*/ 555 h 817"/>
                <a:gd name="T6" fmla="*/ 22 w 229"/>
                <a:gd name="T7" fmla="*/ 263 h 817"/>
                <a:gd name="T8" fmla="*/ 0 w 229"/>
                <a:gd name="T9" fmla="*/ 0 h 817"/>
                <a:gd name="T10" fmla="*/ 197 w 229"/>
                <a:gd name="T11" fmla="*/ 0 h 817"/>
                <a:gd name="T12" fmla="*/ 192 w 229"/>
                <a:gd name="T13" fmla="*/ 212 h 817"/>
                <a:gd name="T14" fmla="*/ 192 w 229"/>
                <a:gd name="T15" fmla="*/ 485 h 817"/>
                <a:gd name="T16" fmla="*/ 214 w 229"/>
                <a:gd name="T17" fmla="*/ 748 h 817"/>
                <a:gd name="T18" fmla="*/ 17 w 229"/>
                <a:gd name="T19" fmla="*/ 748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p>
          </p:txBody>
        </p:sp>
        <p:sp>
          <p:nvSpPr>
            <p:cNvPr id="37" name="Freeform 18"/>
            <p:cNvSpPr>
              <a:spLocks noChangeAspect="1" noEditPoints="1"/>
            </p:cNvSpPr>
            <p:nvPr/>
          </p:nvSpPr>
          <p:spPr bwMode="gray">
            <a:xfrm>
              <a:off x="2090" y="2755"/>
              <a:ext cx="610" cy="791"/>
            </a:xfrm>
            <a:custGeom>
              <a:avLst/>
              <a:gdLst>
                <a:gd name="T0" fmla="*/ 194 w 662"/>
                <a:gd name="T1" fmla="*/ 780 h 863"/>
                <a:gd name="T2" fmla="*/ 194 w 662"/>
                <a:gd name="T3" fmla="*/ 780 h 863"/>
                <a:gd name="T4" fmla="*/ 182 w 662"/>
                <a:gd name="T5" fmla="*/ 579 h 863"/>
                <a:gd name="T6" fmla="*/ 182 w 662"/>
                <a:gd name="T7" fmla="*/ 517 h 863"/>
                <a:gd name="T8" fmla="*/ 355 w 662"/>
                <a:gd name="T9" fmla="*/ 569 h 863"/>
                <a:gd name="T10" fmla="*/ 610 w 662"/>
                <a:gd name="T11" fmla="*/ 295 h 863"/>
                <a:gd name="T12" fmla="*/ 348 w 662"/>
                <a:gd name="T13" fmla="*/ 0 h 863"/>
                <a:gd name="T14" fmla="*/ 160 w 662"/>
                <a:gd name="T15" fmla="*/ 90 h 863"/>
                <a:gd name="T16" fmla="*/ 141 w 662"/>
                <a:gd name="T17" fmla="*/ 14 h 863"/>
                <a:gd name="T18" fmla="*/ 0 w 662"/>
                <a:gd name="T19" fmla="*/ 24 h 863"/>
                <a:gd name="T20" fmla="*/ 33 w 662"/>
                <a:gd name="T21" fmla="*/ 296 h 863"/>
                <a:gd name="T22" fmla="*/ 33 w 662"/>
                <a:gd name="T23" fmla="*/ 517 h 863"/>
                <a:gd name="T24" fmla="*/ 11 w 662"/>
                <a:gd name="T25" fmla="*/ 791 h 863"/>
                <a:gd name="T26" fmla="*/ 194 w 662"/>
                <a:gd name="T27" fmla="*/ 780 h 863"/>
                <a:gd name="T28" fmla="*/ 194 w 662"/>
                <a:gd name="T29" fmla="*/ 780 h 863"/>
                <a:gd name="T30" fmla="*/ 171 w 662"/>
                <a:gd name="T31" fmla="*/ 296 h 863"/>
                <a:gd name="T32" fmla="*/ 171 w 662"/>
                <a:gd name="T33" fmla="*/ 296 h 863"/>
                <a:gd name="T34" fmla="*/ 311 w 662"/>
                <a:gd name="T35" fmla="*/ 115 h 863"/>
                <a:gd name="T36" fmla="*/ 461 w 662"/>
                <a:gd name="T37" fmla="*/ 296 h 863"/>
                <a:gd name="T38" fmla="*/ 318 w 662"/>
                <a:gd name="T39" fmla="*/ 454 h 863"/>
                <a:gd name="T40" fmla="*/ 171 w 662"/>
                <a:gd name="T41" fmla="*/ 296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p>
          </p:txBody>
        </p:sp>
        <p:sp>
          <p:nvSpPr>
            <p:cNvPr id="38" name="Freeform 19"/>
            <p:cNvSpPr>
              <a:spLocks noChangeAspect="1"/>
            </p:cNvSpPr>
            <p:nvPr/>
          </p:nvSpPr>
          <p:spPr bwMode="gray">
            <a:xfrm>
              <a:off x="2775" y="2755"/>
              <a:ext cx="396" cy="577"/>
            </a:xfrm>
            <a:custGeom>
              <a:avLst/>
              <a:gdLst>
                <a:gd name="T0" fmla="*/ 328 w 440"/>
                <a:gd name="T1" fmla="*/ 117 h 621"/>
                <a:gd name="T2" fmla="*/ 328 w 440"/>
                <a:gd name="T3" fmla="*/ 117 h 621"/>
                <a:gd name="T4" fmla="*/ 243 w 440"/>
                <a:gd name="T5" fmla="*/ 106 h 621"/>
                <a:gd name="T6" fmla="*/ 146 w 440"/>
                <a:gd name="T7" fmla="*/ 149 h 621"/>
                <a:gd name="T8" fmla="*/ 260 w 440"/>
                <a:gd name="T9" fmla="*/ 242 h 621"/>
                <a:gd name="T10" fmla="*/ 396 w 440"/>
                <a:gd name="T11" fmla="*/ 412 h 621"/>
                <a:gd name="T12" fmla="*/ 167 w 440"/>
                <a:gd name="T13" fmla="*/ 577 h 621"/>
                <a:gd name="T14" fmla="*/ 10 w 440"/>
                <a:gd name="T15" fmla="*/ 552 h 621"/>
                <a:gd name="T16" fmla="*/ 10 w 440"/>
                <a:gd name="T17" fmla="*/ 436 h 621"/>
                <a:gd name="T18" fmla="*/ 173 w 440"/>
                <a:gd name="T19" fmla="*/ 470 h 621"/>
                <a:gd name="T20" fmla="*/ 250 w 440"/>
                <a:gd name="T21" fmla="*/ 416 h 621"/>
                <a:gd name="T22" fmla="*/ 137 w 440"/>
                <a:gd name="T23" fmla="*/ 324 h 621"/>
                <a:gd name="T24" fmla="*/ 0 w 440"/>
                <a:gd name="T25" fmla="*/ 149 h 621"/>
                <a:gd name="T26" fmla="*/ 218 w 440"/>
                <a:gd name="T27" fmla="*/ 0 h 621"/>
                <a:gd name="T28" fmla="*/ 348 w 440"/>
                <a:gd name="T29" fmla="*/ 11 h 621"/>
                <a:gd name="T30" fmla="*/ 328 w 440"/>
                <a:gd name="T31" fmla="*/ 117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p>
          </p:txBody>
        </p:sp>
      </p:grpSp>
      <p:sp>
        <p:nvSpPr>
          <p:cNvPr id="39" name="Line 4"/>
          <p:cNvSpPr>
            <a:spLocks noChangeShapeType="1"/>
          </p:cNvSpPr>
          <p:nvPr userDrawn="1"/>
        </p:nvSpPr>
        <p:spPr bwMode="auto">
          <a:xfrm flipH="1">
            <a:off x="4718050" y="2803525"/>
            <a:ext cx="2717800" cy="249238"/>
          </a:xfrm>
          <a:prstGeom prst="line">
            <a:avLst/>
          </a:prstGeom>
          <a:noFill/>
          <a:ln w="12700">
            <a:solidFill>
              <a:srgbClr val="FFFFFF">
                <a:alpha val="49803"/>
              </a:srgbClr>
            </a:solidFill>
            <a:round/>
            <a:headEnd/>
            <a:tailEnd/>
          </a:ln>
        </p:spPr>
        <p:txBody>
          <a:bodyPr/>
          <a:lstStyle/>
          <a:p>
            <a:endParaRPr lang="en-US"/>
          </a:p>
        </p:txBody>
      </p:sp>
      <p:sp>
        <p:nvSpPr>
          <p:cNvPr id="40" name="TextBox 39"/>
          <p:cNvSpPr txBox="1">
            <a:spLocks noChangeArrowheads="1"/>
          </p:cNvSpPr>
          <p:nvPr userDrawn="1"/>
        </p:nvSpPr>
        <p:spPr bwMode="auto">
          <a:xfrm>
            <a:off x="6557963" y="6464300"/>
            <a:ext cx="20177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smtClean="0">
                <a:solidFill>
                  <a:schemeClr val="bg1"/>
                </a:solidFill>
                <a:cs typeface="Arial" charset="0"/>
              </a:rPr>
              <a:t>Ipsos MarketQuest</a:t>
            </a:r>
          </a:p>
        </p:txBody>
      </p:sp>
      <p:sp>
        <p:nvSpPr>
          <p:cNvPr id="2" name="Titel 1"/>
          <p:cNvSpPr>
            <a:spLocks noGrp="1"/>
          </p:cNvSpPr>
          <p:nvPr>
            <p:ph type="ctrTitle"/>
          </p:nvPr>
        </p:nvSpPr>
        <p:spPr>
          <a:xfrm>
            <a:off x="141288" y="2935197"/>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a:t>Click to edit Master title style</a:t>
            </a:r>
          </a:p>
        </p:txBody>
      </p:sp>
      <p:sp>
        <p:nvSpPr>
          <p:cNvPr id="41" name="Foliennummernplatzhalter 5"/>
          <p:cNvSpPr>
            <a:spLocks noGrp="1"/>
          </p:cNvSpPr>
          <p:nvPr>
            <p:ph type="sldNum" sz="quarter" idx="10"/>
          </p:nvPr>
        </p:nvSpPr>
        <p:spPr>
          <a:xfrm>
            <a:off x="8797925" y="6567488"/>
            <a:ext cx="182563" cy="184150"/>
          </a:xfrm>
          <a:prstGeom prst="rect">
            <a:avLst/>
          </a:prstGeom>
        </p:spPr>
        <p:txBody>
          <a:bodyPr wrap="none" lIns="0" tIns="0" rIns="0" bIns="0" anchor="b" anchorCtr="0">
            <a:spAutoFit/>
          </a:bodyPr>
          <a:lstStyle>
            <a:lvl1pPr algn="r" fontAlgn="auto">
              <a:spcBef>
                <a:spcPts val="0"/>
              </a:spcBef>
              <a:spcAft>
                <a:spcPts val="0"/>
              </a:spcAft>
              <a:defRPr sz="1200" b="1">
                <a:solidFill>
                  <a:srgbClr val="FFFFFF"/>
                </a:solidFill>
                <a:latin typeface="+mn-lt"/>
                <a:cs typeface="+mn-cs"/>
              </a:defRPr>
            </a:lvl1pPr>
          </a:lstStyle>
          <a:p>
            <a:pPr>
              <a:defRPr/>
            </a:pPr>
            <a:fld id="{37B613A2-2963-4FBD-B399-BE2C30CD35FB}" type="slidenum">
              <a:rPr lang="de-DE"/>
              <a:pPr>
                <a:defRPr/>
              </a:pPr>
              <a:t>‹#›</a:t>
            </a:fld>
            <a:endParaRPr lang="de-DE"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2" name="Group 4"/>
          <p:cNvGrpSpPr>
            <a:grpSpLocks noChangeAspect="1"/>
          </p:cNvGrpSpPr>
          <p:nvPr userDrawn="1"/>
        </p:nvGrpSpPr>
        <p:grpSpPr bwMode="auto">
          <a:xfrm>
            <a:off x="150813" y="150813"/>
            <a:ext cx="522287" cy="468312"/>
            <a:chOff x="1352" y="681"/>
            <a:chExt cx="3519" cy="3153"/>
          </a:xfrm>
        </p:grpSpPr>
        <p:sp>
          <p:nvSpPr>
            <p:cNvPr id="3" name="Freeform 5"/>
            <p:cNvSpPr>
              <a:spLocks noChangeAspect="1"/>
            </p:cNvSpPr>
            <p:nvPr/>
          </p:nvSpPr>
          <p:spPr bwMode="gray">
            <a:xfrm>
              <a:off x="1352" y="681"/>
              <a:ext cx="3519" cy="3153"/>
            </a:xfrm>
            <a:custGeom>
              <a:avLst/>
              <a:gdLst>
                <a:gd name="T0" fmla="*/ 0 w 3862"/>
                <a:gd name="T1" fmla="*/ 3153 h 3449"/>
                <a:gd name="T2" fmla="*/ 0 w 3862"/>
                <a:gd name="T3" fmla="*/ 3153 h 3449"/>
                <a:gd name="T4" fmla="*/ 0 w 3862"/>
                <a:gd name="T5" fmla="*/ 0 h 3449"/>
                <a:gd name="T6" fmla="*/ 3368 w 3862"/>
                <a:gd name="T7" fmla="*/ 0 h 3449"/>
                <a:gd name="T8" fmla="*/ 3032 w 3862"/>
                <a:gd name="T9" fmla="*/ 3153 h 3449"/>
                <a:gd name="T10" fmla="*/ 0 w 3862"/>
                <a:gd name="T11" fmla="*/ 3153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p>
          </p:txBody>
        </p:sp>
        <p:sp>
          <p:nvSpPr>
            <p:cNvPr id="4" name="Freeform 6"/>
            <p:cNvSpPr>
              <a:spLocks noChangeAspect="1"/>
            </p:cNvSpPr>
            <p:nvPr/>
          </p:nvSpPr>
          <p:spPr bwMode="gray">
            <a:xfrm>
              <a:off x="2710" y="1846"/>
              <a:ext cx="75" cy="53"/>
            </a:xfrm>
            <a:custGeom>
              <a:avLst/>
              <a:gdLst>
                <a:gd name="T0" fmla="*/ 15 w 81"/>
                <a:gd name="T1" fmla="*/ 32 h 66"/>
                <a:gd name="T2" fmla="*/ 15 w 81"/>
                <a:gd name="T3" fmla="*/ 32 h 66"/>
                <a:gd name="T4" fmla="*/ 0 w 81"/>
                <a:gd name="T5" fmla="*/ 43 h 66"/>
                <a:gd name="T6" fmla="*/ 73 w 81"/>
                <a:gd name="T7" fmla="*/ 18 h 66"/>
                <a:gd name="T8" fmla="*/ 75 w 81"/>
                <a:gd name="T9" fmla="*/ 0 h 66"/>
                <a:gd name="T10" fmla="*/ 15 w 81"/>
                <a:gd name="T11" fmla="*/ 3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p>
          </p:txBody>
        </p:sp>
        <p:sp>
          <p:nvSpPr>
            <p:cNvPr id="5" name="Freeform 7"/>
            <p:cNvSpPr>
              <a:spLocks noChangeAspect="1"/>
            </p:cNvSpPr>
            <p:nvPr/>
          </p:nvSpPr>
          <p:spPr bwMode="gray">
            <a:xfrm>
              <a:off x="2871" y="1974"/>
              <a:ext cx="64" cy="53"/>
            </a:xfrm>
            <a:custGeom>
              <a:avLst/>
              <a:gdLst>
                <a:gd name="T0" fmla="*/ 21 w 81"/>
                <a:gd name="T1" fmla="*/ 1 h 63"/>
                <a:gd name="T2" fmla="*/ 21 w 81"/>
                <a:gd name="T3" fmla="*/ 1 h 63"/>
                <a:gd name="T4" fmla="*/ 0 w 81"/>
                <a:gd name="T5" fmla="*/ 0 h 63"/>
                <a:gd name="T6" fmla="*/ 26 w 81"/>
                <a:gd name="T7" fmla="*/ 49 h 63"/>
                <a:gd name="T8" fmla="*/ 42 w 81"/>
                <a:gd name="T9" fmla="*/ 53 h 63"/>
                <a:gd name="T10" fmla="*/ 21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p>
          </p:txBody>
        </p:sp>
        <p:sp>
          <p:nvSpPr>
            <p:cNvPr id="6" name="Freeform 8"/>
            <p:cNvSpPr>
              <a:spLocks noChangeAspect="1"/>
            </p:cNvSpPr>
            <p:nvPr/>
          </p:nvSpPr>
          <p:spPr bwMode="gray">
            <a:xfrm>
              <a:off x="2625" y="1408"/>
              <a:ext cx="86" cy="86"/>
            </a:xfrm>
            <a:custGeom>
              <a:avLst/>
              <a:gdLst>
                <a:gd name="T0" fmla="*/ 18 w 96"/>
                <a:gd name="T1" fmla="*/ 54 h 79"/>
                <a:gd name="T2" fmla="*/ 18 w 96"/>
                <a:gd name="T3" fmla="*/ 54 h 79"/>
                <a:gd name="T4" fmla="*/ 0 w 96"/>
                <a:gd name="T5" fmla="*/ 70 h 79"/>
                <a:gd name="T6" fmla="*/ 80 w 96"/>
                <a:gd name="T7" fmla="*/ 29 h 79"/>
                <a:gd name="T8" fmla="*/ 86 w 96"/>
                <a:gd name="T9" fmla="*/ 0 h 79"/>
                <a:gd name="T10" fmla="*/ 18 w 96"/>
                <a:gd name="T11" fmla="*/ 54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p>
          </p:txBody>
        </p:sp>
        <p:sp>
          <p:nvSpPr>
            <p:cNvPr id="7" name="Freeform 9"/>
            <p:cNvSpPr>
              <a:spLocks noChangeAspect="1"/>
            </p:cNvSpPr>
            <p:nvPr/>
          </p:nvSpPr>
          <p:spPr bwMode="gray">
            <a:xfrm>
              <a:off x="2571" y="1568"/>
              <a:ext cx="75" cy="75"/>
            </a:xfrm>
            <a:custGeom>
              <a:avLst/>
              <a:gdLst>
                <a:gd name="T0" fmla="*/ 75 w 77"/>
                <a:gd name="T1" fmla="*/ 21 h 77"/>
                <a:gd name="T2" fmla="*/ 75 w 77"/>
                <a:gd name="T3" fmla="*/ 21 h 77"/>
                <a:gd name="T4" fmla="*/ 69 w 77"/>
                <a:gd name="T5" fmla="*/ 0 h 77"/>
                <a:gd name="T6" fmla="*/ 0 w 77"/>
                <a:gd name="T7" fmla="*/ 43 h 77"/>
                <a:gd name="T8" fmla="*/ 0 w 77"/>
                <a:gd name="T9" fmla="*/ 60 h 77"/>
                <a:gd name="T10" fmla="*/ 75 w 77"/>
                <a:gd name="T11" fmla="*/ 21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p>
          </p:txBody>
        </p:sp>
        <p:sp>
          <p:nvSpPr>
            <p:cNvPr id="8" name="Freeform 10"/>
            <p:cNvSpPr>
              <a:spLocks noChangeAspect="1"/>
            </p:cNvSpPr>
            <p:nvPr/>
          </p:nvSpPr>
          <p:spPr bwMode="gray">
            <a:xfrm>
              <a:off x="2550" y="1728"/>
              <a:ext cx="86" cy="64"/>
            </a:xfrm>
            <a:custGeom>
              <a:avLst/>
              <a:gdLst>
                <a:gd name="T0" fmla="*/ 0 w 90"/>
                <a:gd name="T1" fmla="*/ 45 h 74"/>
                <a:gd name="T2" fmla="*/ 0 w 90"/>
                <a:gd name="T3" fmla="*/ 45 h 74"/>
                <a:gd name="T4" fmla="*/ 13 w 90"/>
                <a:gd name="T5" fmla="*/ 52 h 74"/>
                <a:gd name="T6" fmla="*/ 70 w 90"/>
                <a:gd name="T7" fmla="*/ 20 h 74"/>
                <a:gd name="T8" fmla="*/ 86 w 90"/>
                <a:gd name="T9" fmla="*/ 7 h 74"/>
                <a:gd name="T10" fmla="*/ 0 w 90"/>
                <a:gd name="T11" fmla="*/ 45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p>
          </p:txBody>
        </p:sp>
        <p:sp>
          <p:nvSpPr>
            <p:cNvPr id="9" name="Freeform 11"/>
            <p:cNvSpPr>
              <a:spLocks noChangeAspect="1"/>
            </p:cNvSpPr>
            <p:nvPr/>
          </p:nvSpPr>
          <p:spPr bwMode="gray">
            <a:xfrm>
              <a:off x="2775" y="1173"/>
              <a:ext cx="86" cy="75"/>
            </a:xfrm>
            <a:custGeom>
              <a:avLst/>
              <a:gdLst>
                <a:gd name="T0" fmla="*/ 16 w 88"/>
                <a:gd name="T1" fmla="*/ 4 h 72"/>
                <a:gd name="T2" fmla="*/ 16 w 88"/>
                <a:gd name="T3" fmla="*/ 4 h 72"/>
                <a:gd name="T4" fmla="*/ 0 w 88"/>
                <a:gd name="T5" fmla="*/ 13 h 72"/>
                <a:gd name="T6" fmla="*/ 84 w 88"/>
                <a:gd name="T7" fmla="*/ 51 h 72"/>
                <a:gd name="T8" fmla="*/ 86 w 88"/>
                <a:gd name="T9" fmla="*/ 23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p>
          </p:txBody>
        </p:sp>
        <p:sp>
          <p:nvSpPr>
            <p:cNvPr id="10" name="Freeform 12"/>
            <p:cNvSpPr>
              <a:spLocks noChangeAspect="1"/>
            </p:cNvSpPr>
            <p:nvPr/>
          </p:nvSpPr>
          <p:spPr bwMode="gray">
            <a:xfrm>
              <a:off x="2956" y="1109"/>
              <a:ext cx="75" cy="86"/>
            </a:xfrm>
            <a:custGeom>
              <a:avLst/>
              <a:gdLst>
                <a:gd name="T0" fmla="*/ 40 w 86"/>
                <a:gd name="T1" fmla="*/ 7 h 92"/>
                <a:gd name="T2" fmla="*/ 40 w 86"/>
                <a:gd name="T3" fmla="*/ 7 h 92"/>
                <a:gd name="T4" fmla="*/ 18 w 86"/>
                <a:gd name="T5" fmla="*/ 0 h 92"/>
                <a:gd name="T6" fmla="*/ 12 w 86"/>
                <a:gd name="T7" fmla="*/ 62 h 92"/>
                <a:gd name="T8" fmla="*/ 24 w 86"/>
                <a:gd name="T9" fmla="*/ 86 h 92"/>
                <a:gd name="T10" fmla="*/ 40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p>
          </p:txBody>
        </p:sp>
        <p:sp>
          <p:nvSpPr>
            <p:cNvPr id="11" name="Freeform 13"/>
            <p:cNvSpPr>
              <a:spLocks noChangeAspect="1" noEditPoints="1"/>
            </p:cNvSpPr>
            <p:nvPr/>
          </p:nvSpPr>
          <p:spPr bwMode="gray">
            <a:xfrm>
              <a:off x="3149" y="927"/>
              <a:ext cx="663" cy="1678"/>
            </a:xfrm>
            <a:custGeom>
              <a:avLst/>
              <a:gdLst>
                <a:gd name="T0" fmla="*/ 413 w 724"/>
                <a:gd name="T1" fmla="*/ 735 h 1845"/>
                <a:gd name="T2" fmla="*/ 413 w 724"/>
                <a:gd name="T3" fmla="*/ 735 h 1845"/>
                <a:gd name="T4" fmla="*/ 299 w 724"/>
                <a:gd name="T5" fmla="*/ 706 h 1845"/>
                <a:gd name="T6" fmla="*/ 437 w 724"/>
                <a:gd name="T7" fmla="*/ 678 h 1845"/>
                <a:gd name="T8" fmla="*/ 451 w 724"/>
                <a:gd name="T9" fmla="*/ 703 h 1845"/>
                <a:gd name="T10" fmla="*/ 413 w 724"/>
                <a:gd name="T11" fmla="*/ 735 h 1845"/>
                <a:gd name="T12" fmla="*/ 413 w 724"/>
                <a:gd name="T13" fmla="*/ 735 h 1845"/>
                <a:gd name="T14" fmla="*/ 585 w 724"/>
                <a:gd name="T15" fmla="*/ 765 h 1845"/>
                <a:gd name="T16" fmla="*/ 585 w 724"/>
                <a:gd name="T17" fmla="*/ 765 h 1845"/>
                <a:gd name="T18" fmla="*/ 550 w 724"/>
                <a:gd name="T19" fmla="*/ 638 h 1845"/>
                <a:gd name="T20" fmla="*/ 581 w 724"/>
                <a:gd name="T21" fmla="*/ 588 h 1845"/>
                <a:gd name="T22" fmla="*/ 574 w 724"/>
                <a:gd name="T23" fmla="*/ 434 h 1845"/>
                <a:gd name="T24" fmla="*/ 587 w 724"/>
                <a:gd name="T25" fmla="*/ 421 h 1845"/>
                <a:gd name="T26" fmla="*/ 574 w 724"/>
                <a:gd name="T27" fmla="*/ 377 h 1845"/>
                <a:gd name="T28" fmla="*/ 563 w 724"/>
                <a:gd name="T29" fmla="*/ 311 h 1845"/>
                <a:gd name="T30" fmla="*/ 540 w 724"/>
                <a:gd name="T31" fmla="*/ 260 h 1845"/>
                <a:gd name="T32" fmla="*/ 551 w 724"/>
                <a:gd name="T33" fmla="*/ 236 h 1845"/>
                <a:gd name="T34" fmla="*/ 513 w 724"/>
                <a:gd name="T35" fmla="*/ 215 h 1845"/>
                <a:gd name="T36" fmla="*/ 479 w 724"/>
                <a:gd name="T37" fmla="*/ 194 h 1845"/>
                <a:gd name="T38" fmla="*/ 471 w 724"/>
                <a:gd name="T39" fmla="*/ 164 h 1845"/>
                <a:gd name="T40" fmla="*/ 442 w 724"/>
                <a:gd name="T41" fmla="*/ 177 h 1845"/>
                <a:gd name="T42" fmla="*/ 436 w 724"/>
                <a:gd name="T43" fmla="*/ 140 h 1845"/>
                <a:gd name="T44" fmla="*/ 397 w 724"/>
                <a:gd name="T45" fmla="*/ 156 h 1845"/>
                <a:gd name="T46" fmla="*/ 376 w 724"/>
                <a:gd name="T47" fmla="*/ 108 h 1845"/>
                <a:gd name="T48" fmla="*/ 356 w 724"/>
                <a:gd name="T49" fmla="*/ 113 h 1845"/>
                <a:gd name="T50" fmla="*/ 326 w 724"/>
                <a:gd name="T51" fmla="*/ 136 h 1845"/>
                <a:gd name="T52" fmla="*/ 326 w 724"/>
                <a:gd name="T53" fmla="*/ 92 h 1845"/>
                <a:gd name="T54" fmla="*/ 312 w 724"/>
                <a:gd name="T55" fmla="*/ 85 h 1845"/>
                <a:gd name="T56" fmla="*/ 288 w 724"/>
                <a:gd name="T57" fmla="*/ 74 h 1845"/>
                <a:gd name="T58" fmla="*/ 253 w 724"/>
                <a:gd name="T59" fmla="*/ 88 h 1845"/>
                <a:gd name="T60" fmla="*/ 267 w 724"/>
                <a:gd name="T61" fmla="*/ 46 h 1845"/>
                <a:gd name="T62" fmla="*/ 223 w 724"/>
                <a:gd name="T63" fmla="*/ 96 h 1845"/>
                <a:gd name="T64" fmla="*/ 198 w 724"/>
                <a:gd name="T65" fmla="*/ 102 h 1845"/>
                <a:gd name="T66" fmla="*/ 244 w 724"/>
                <a:gd name="T67" fmla="*/ 39 h 1845"/>
                <a:gd name="T68" fmla="*/ 196 w 724"/>
                <a:gd name="T69" fmla="*/ 83 h 1845"/>
                <a:gd name="T70" fmla="*/ 158 w 724"/>
                <a:gd name="T71" fmla="*/ 89 h 1845"/>
                <a:gd name="T72" fmla="*/ 170 w 724"/>
                <a:gd name="T73" fmla="*/ 35 h 1845"/>
                <a:gd name="T74" fmla="*/ 158 w 724"/>
                <a:gd name="T75" fmla="*/ 63 h 1845"/>
                <a:gd name="T76" fmla="*/ 152 w 724"/>
                <a:gd name="T77" fmla="*/ 33 h 1845"/>
                <a:gd name="T78" fmla="*/ 130 w 724"/>
                <a:gd name="T79" fmla="*/ 104 h 1845"/>
                <a:gd name="T80" fmla="*/ 115 w 724"/>
                <a:gd name="T81" fmla="*/ 35 h 1845"/>
                <a:gd name="T82" fmla="*/ 73 w 724"/>
                <a:gd name="T83" fmla="*/ 102 h 1845"/>
                <a:gd name="T84" fmla="*/ 51 w 724"/>
                <a:gd name="T85" fmla="*/ 106 h 1845"/>
                <a:gd name="T86" fmla="*/ 34 w 724"/>
                <a:gd name="T87" fmla="*/ 39 h 1845"/>
                <a:gd name="T88" fmla="*/ 5 w 724"/>
                <a:gd name="T89" fmla="*/ 1644 h 1845"/>
                <a:gd name="T90" fmla="*/ 0 w 724"/>
                <a:gd name="T91" fmla="*/ 1673 h 1845"/>
                <a:gd name="T92" fmla="*/ 148 w 724"/>
                <a:gd name="T93" fmla="*/ 1658 h 1845"/>
                <a:gd name="T94" fmla="*/ 484 w 724"/>
                <a:gd name="T95" fmla="*/ 1675 h 1845"/>
                <a:gd name="T96" fmla="*/ 562 w 724"/>
                <a:gd name="T97" fmla="*/ 1663 h 1845"/>
                <a:gd name="T98" fmla="*/ 386 w 724"/>
                <a:gd name="T99" fmla="*/ 1617 h 1845"/>
                <a:gd name="T100" fmla="*/ 249 w 724"/>
                <a:gd name="T101" fmla="*/ 1513 h 1845"/>
                <a:gd name="T102" fmla="*/ 217 w 724"/>
                <a:gd name="T103" fmla="*/ 1424 h 1845"/>
                <a:gd name="T104" fmla="*/ 219 w 724"/>
                <a:gd name="T105" fmla="*/ 1302 h 1845"/>
                <a:gd name="T106" fmla="*/ 288 w 724"/>
                <a:gd name="T107" fmla="*/ 1277 h 1845"/>
                <a:gd name="T108" fmla="*/ 537 w 724"/>
                <a:gd name="T109" fmla="*/ 1261 h 1845"/>
                <a:gd name="T110" fmla="*/ 554 w 724"/>
                <a:gd name="T111" fmla="*/ 1170 h 1845"/>
                <a:gd name="T112" fmla="*/ 558 w 724"/>
                <a:gd name="T113" fmla="*/ 1112 h 1845"/>
                <a:gd name="T114" fmla="*/ 577 w 724"/>
                <a:gd name="T115" fmla="*/ 1068 h 1845"/>
                <a:gd name="T116" fmla="*/ 540 w 724"/>
                <a:gd name="T117" fmla="*/ 1030 h 1845"/>
                <a:gd name="T118" fmla="*/ 595 w 724"/>
                <a:gd name="T119" fmla="*/ 984 h 1845"/>
                <a:gd name="T120" fmla="*/ 569 w 724"/>
                <a:gd name="T121" fmla="*/ 926 h 1845"/>
                <a:gd name="T122" fmla="*/ 645 w 724"/>
                <a:gd name="T123" fmla="*/ 872 h 1845"/>
                <a:gd name="T124" fmla="*/ 585 w 724"/>
                <a:gd name="T125" fmla="*/ 76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p>
          </p:txBody>
        </p:sp>
        <p:sp>
          <p:nvSpPr>
            <p:cNvPr id="12" name="Freeform 14"/>
            <p:cNvSpPr>
              <a:spLocks noChangeAspect="1"/>
            </p:cNvSpPr>
            <p:nvPr/>
          </p:nvSpPr>
          <p:spPr bwMode="gray">
            <a:xfrm>
              <a:off x="1352" y="681"/>
              <a:ext cx="1829" cy="3153"/>
            </a:xfrm>
            <a:custGeom>
              <a:avLst/>
              <a:gdLst>
                <a:gd name="T0" fmla="*/ 1795 w 2011"/>
                <a:gd name="T1" fmla="*/ 1925 h 3449"/>
                <a:gd name="T2" fmla="*/ 0 w 2011"/>
                <a:gd name="T3" fmla="*/ 3153 h 3449"/>
                <a:gd name="T4" fmla="*/ 1794 w 2011"/>
                <a:gd name="T5" fmla="*/ 0 h 3449"/>
                <a:gd name="T6" fmla="*/ 1801 w 2011"/>
                <a:gd name="T7" fmla="*/ 317 h 3449"/>
                <a:gd name="T8" fmla="*/ 1803 w 2011"/>
                <a:gd name="T9" fmla="*/ 358 h 3449"/>
                <a:gd name="T10" fmla="*/ 1749 w 2011"/>
                <a:gd name="T11" fmla="*/ 296 h 3449"/>
                <a:gd name="T12" fmla="*/ 1708 w 2011"/>
                <a:gd name="T13" fmla="*/ 351 h 3449"/>
                <a:gd name="T14" fmla="*/ 1690 w 2011"/>
                <a:gd name="T15" fmla="*/ 376 h 3449"/>
                <a:gd name="T16" fmla="*/ 1658 w 2011"/>
                <a:gd name="T17" fmla="*/ 318 h 3449"/>
                <a:gd name="T18" fmla="*/ 1606 w 2011"/>
                <a:gd name="T19" fmla="*/ 328 h 3449"/>
                <a:gd name="T20" fmla="*/ 1548 w 2011"/>
                <a:gd name="T21" fmla="*/ 452 h 3449"/>
                <a:gd name="T22" fmla="*/ 1528 w 2011"/>
                <a:gd name="T23" fmla="*/ 384 h 3449"/>
                <a:gd name="T24" fmla="*/ 1460 w 2011"/>
                <a:gd name="T25" fmla="*/ 390 h 3449"/>
                <a:gd name="T26" fmla="*/ 1463 w 2011"/>
                <a:gd name="T27" fmla="*/ 456 h 3449"/>
                <a:gd name="T28" fmla="*/ 1382 w 2011"/>
                <a:gd name="T29" fmla="*/ 455 h 3449"/>
                <a:gd name="T30" fmla="*/ 1376 w 2011"/>
                <a:gd name="T31" fmla="*/ 512 h 3449"/>
                <a:gd name="T32" fmla="*/ 1280 w 2011"/>
                <a:gd name="T33" fmla="*/ 476 h 3449"/>
                <a:gd name="T34" fmla="*/ 1383 w 2011"/>
                <a:gd name="T35" fmla="*/ 528 h 3449"/>
                <a:gd name="T36" fmla="*/ 1322 w 2011"/>
                <a:gd name="T37" fmla="*/ 559 h 3449"/>
                <a:gd name="T38" fmla="*/ 1311 w 2011"/>
                <a:gd name="T39" fmla="*/ 551 h 3449"/>
                <a:gd name="T40" fmla="*/ 1277 w 2011"/>
                <a:gd name="T41" fmla="*/ 585 h 3449"/>
                <a:gd name="T42" fmla="*/ 1317 w 2011"/>
                <a:gd name="T43" fmla="*/ 578 h 3449"/>
                <a:gd name="T44" fmla="*/ 1303 w 2011"/>
                <a:gd name="T45" fmla="*/ 643 h 3449"/>
                <a:gd name="T46" fmla="*/ 1266 w 2011"/>
                <a:gd name="T47" fmla="*/ 657 h 3449"/>
                <a:gd name="T48" fmla="*/ 1282 w 2011"/>
                <a:gd name="T49" fmla="*/ 718 h 3449"/>
                <a:gd name="T50" fmla="*/ 1201 w 2011"/>
                <a:gd name="T51" fmla="*/ 696 h 3449"/>
                <a:gd name="T52" fmla="*/ 1141 w 2011"/>
                <a:gd name="T53" fmla="*/ 695 h 3449"/>
                <a:gd name="T54" fmla="*/ 1096 w 2011"/>
                <a:gd name="T55" fmla="*/ 758 h 3449"/>
                <a:gd name="T56" fmla="*/ 1228 w 2011"/>
                <a:gd name="T57" fmla="*/ 772 h 3449"/>
                <a:gd name="T58" fmla="*/ 1190 w 2011"/>
                <a:gd name="T59" fmla="*/ 805 h 3449"/>
                <a:gd name="T60" fmla="*/ 1190 w 2011"/>
                <a:gd name="T61" fmla="*/ 871 h 3449"/>
                <a:gd name="T62" fmla="*/ 1235 w 2011"/>
                <a:gd name="T63" fmla="*/ 869 h 3449"/>
                <a:gd name="T64" fmla="*/ 1200 w 2011"/>
                <a:gd name="T65" fmla="*/ 970 h 3449"/>
                <a:gd name="T66" fmla="*/ 1204 w 2011"/>
                <a:gd name="T67" fmla="*/ 1019 h 3449"/>
                <a:gd name="T68" fmla="*/ 1167 w 2011"/>
                <a:gd name="T69" fmla="*/ 1083 h 3449"/>
                <a:gd name="T70" fmla="*/ 1143 w 2011"/>
                <a:gd name="T71" fmla="*/ 1121 h 3449"/>
                <a:gd name="T72" fmla="*/ 1169 w 2011"/>
                <a:gd name="T73" fmla="*/ 1158 h 3449"/>
                <a:gd name="T74" fmla="*/ 1195 w 2011"/>
                <a:gd name="T75" fmla="*/ 1198 h 3449"/>
                <a:gd name="T76" fmla="*/ 1240 w 2011"/>
                <a:gd name="T77" fmla="*/ 1258 h 3449"/>
                <a:gd name="T78" fmla="*/ 1308 w 2011"/>
                <a:gd name="T79" fmla="*/ 1292 h 3449"/>
                <a:gd name="T80" fmla="*/ 1359 w 2011"/>
                <a:gd name="T81" fmla="*/ 1261 h 3449"/>
                <a:gd name="T82" fmla="*/ 1376 w 2011"/>
                <a:gd name="T83" fmla="*/ 1345 h 3449"/>
                <a:gd name="T84" fmla="*/ 1460 w 2011"/>
                <a:gd name="T85" fmla="*/ 1347 h 3449"/>
                <a:gd name="T86" fmla="*/ 1441 w 2011"/>
                <a:gd name="T87" fmla="*/ 1394 h 3449"/>
                <a:gd name="T88" fmla="*/ 1472 w 2011"/>
                <a:gd name="T89" fmla="*/ 1425 h 3449"/>
                <a:gd name="T90" fmla="*/ 1495 w 2011"/>
                <a:gd name="T91" fmla="*/ 1465 h 3449"/>
                <a:gd name="T92" fmla="*/ 1546 w 2011"/>
                <a:gd name="T93" fmla="*/ 1457 h 3449"/>
                <a:gd name="T94" fmla="*/ 1573 w 2011"/>
                <a:gd name="T95" fmla="*/ 1403 h 3449"/>
                <a:gd name="T96" fmla="*/ 1632 w 2011"/>
                <a:gd name="T97" fmla="*/ 1439 h 3449"/>
                <a:gd name="T98" fmla="*/ 1644 w 2011"/>
                <a:gd name="T99" fmla="*/ 1564 h 3449"/>
                <a:gd name="T100" fmla="*/ 1701 w 2011"/>
                <a:gd name="T101" fmla="*/ 1543 h 3449"/>
                <a:gd name="T102" fmla="*/ 1673 w 2011"/>
                <a:gd name="T103" fmla="*/ 1686 h 3449"/>
                <a:gd name="T104" fmla="*/ 1315 w 2011"/>
                <a:gd name="T105" fmla="*/ 1912 h 3449"/>
                <a:gd name="T106" fmla="*/ 1504 w 2011"/>
                <a:gd name="T107" fmla="*/ 1923 h 3449"/>
                <a:gd name="T108" fmla="*/ 1795 w 2011"/>
                <a:gd name="T109" fmla="*/ 1924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p>
          </p:txBody>
        </p:sp>
        <p:sp>
          <p:nvSpPr>
            <p:cNvPr id="13" name="Freeform 15"/>
            <p:cNvSpPr>
              <a:spLocks noChangeAspect="1" noEditPoints="1"/>
            </p:cNvSpPr>
            <p:nvPr/>
          </p:nvSpPr>
          <p:spPr bwMode="gray">
            <a:xfrm>
              <a:off x="3235" y="2755"/>
              <a:ext cx="578" cy="577"/>
            </a:xfrm>
            <a:custGeom>
              <a:avLst/>
              <a:gdLst>
                <a:gd name="T0" fmla="*/ 290 w 639"/>
                <a:gd name="T1" fmla="*/ 577 h 621"/>
                <a:gd name="T2" fmla="*/ 290 w 639"/>
                <a:gd name="T3" fmla="*/ 577 h 621"/>
                <a:gd name="T4" fmla="*/ 578 w 639"/>
                <a:gd name="T5" fmla="*/ 285 h 621"/>
                <a:gd name="T6" fmla="*/ 290 w 639"/>
                <a:gd name="T7" fmla="*/ 0 h 621"/>
                <a:gd name="T8" fmla="*/ 0 w 639"/>
                <a:gd name="T9" fmla="*/ 285 h 621"/>
                <a:gd name="T10" fmla="*/ 290 w 639"/>
                <a:gd name="T11" fmla="*/ 577 h 621"/>
                <a:gd name="T12" fmla="*/ 290 w 639"/>
                <a:gd name="T13" fmla="*/ 577 h 621"/>
                <a:gd name="T14" fmla="*/ 147 w 639"/>
                <a:gd name="T15" fmla="*/ 285 h 621"/>
                <a:gd name="T16" fmla="*/ 147 w 639"/>
                <a:gd name="T17" fmla="*/ 285 h 621"/>
                <a:gd name="T18" fmla="*/ 290 w 639"/>
                <a:gd name="T19" fmla="*/ 116 h 621"/>
                <a:gd name="T20" fmla="*/ 431 w 639"/>
                <a:gd name="T21" fmla="*/ 285 h 621"/>
                <a:gd name="T22" fmla="*/ 290 w 639"/>
                <a:gd name="T23" fmla="*/ 460 h 621"/>
                <a:gd name="T24" fmla="*/ 147 w 639"/>
                <a:gd name="T25" fmla="*/ 285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p>
          </p:txBody>
        </p:sp>
        <p:sp>
          <p:nvSpPr>
            <p:cNvPr id="14" name="Freeform 16"/>
            <p:cNvSpPr>
              <a:spLocks noChangeAspect="1"/>
            </p:cNvSpPr>
            <p:nvPr/>
          </p:nvSpPr>
          <p:spPr bwMode="gray">
            <a:xfrm>
              <a:off x="3887" y="2755"/>
              <a:ext cx="417" cy="577"/>
            </a:xfrm>
            <a:custGeom>
              <a:avLst/>
              <a:gdLst>
                <a:gd name="T0" fmla="*/ 356 w 441"/>
                <a:gd name="T1" fmla="*/ 119 h 621"/>
                <a:gd name="T2" fmla="*/ 356 w 441"/>
                <a:gd name="T3" fmla="*/ 119 h 621"/>
                <a:gd name="T4" fmla="*/ 255 w 441"/>
                <a:gd name="T5" fmla="*/ 106 h 621"/>
                <a:gd name="T6" fmla="*/ 154 w 441"/>
                <a:gd name="T7" fmla="*/ 149 h 621"/>
                <a:gd name="T8" fmla="*/ 274 w 441"/>
                <a:gd name="T9" fmla="*/ 242 h 621"/>
                <a:gd name="T10" fmla="*/ 417 w 441"/>
                <a:gd name="T11" fmla="*/ 412 h 621"/>
                <a:gd name="T12" fmla="*/ 177 w 441"/>
                <a:gd name="T13" fmla="*/ 577 h 621"/>
                <a:gd name="T14" fmla="*/ 10 w 441"/>
                <a:gd name="T15" fmla="*/ 552 h 621"/>
                <a:gd name="T16" fmla="*/ 10 w 441"/>
                <a:gd name="T17" fmla="*/ 436 h 621"/>
                <a:gd name="T18" fmla="*/ 182 w 441"/>
                <a:gd name="T19" fmla="*/ 470 h 621"/>
                <a:gd name="T20" fmla="*/ 264 w 441"/>
                <a:gd name="T21" fmla="*/ 416 h 621"/>
                <a:gd name="T22" fmla="*/ 145 w 441"/>
                <a:gd name="T23" fmla="*/ 324 h 621"/>
                <a:gd name="T24" fmla="*/ 0 w 441"/>
                <a:gd name="T25" fmla="*/ 149 h 621"/>
                <a:gd name="T26" fmla="*/ 230 w 441"/>
                <a:gd name="T27" fmla="*/ 0 h 621"/>
                <a:gd name="T28" fmla="*/ 356 w 441"/>
                <a:gd name="T29" fmla="*/ 9 h 621"/>
                <a:gd name="T30" fmla="*/ 356 w 441"/>
                <a:gd name="T31" fmla="*/ 119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p>
          </p:txBody>
        </p:sp>
        <p:sp>
          <p:nvSpPr>
            <p:cNvPr id="15" name="Freeform 17"/>
            <p:cNvSpPr>
              <a:spLocks noChangeAspect="1"/>
            </p:cNvSpPr>
            <p:nvPr/>
          </p:nvSpPr>
          <p:spPr bwMode="gray">
            <a:xfrm>
              <a:off x="1769" y="2562"/>
              <a:ext cx="214" cy="748"/>
            </a:xfrm>
            <a:custGeom>
              <a:avLst/>
              <a:gdLst>
                <a:gd name="T0" fmla="*/ 17 w 229"/>
                <a:gd name="T1" fmla="*/ 748 h 817"/>
                <a:gd name="T2" fmla="*/ 17 w 229"/>
                <a:gd name="T3" fmla="*/ 748 h 817"/>
                <a:gd name="T4" fmla="*/ 22 w 229"/>
                <a:gd name="T5" fmla="*/ 555 h 817"/>
                <a:gd name="T6" fmla="*/ 22 w 229"/>
                <a:gd name="T7" fmla="*/ 263 h 817"/>
                <a:gd name="T8" fmla="*/ 0 w 229"/>
                <a:gd name="T9" fmla="*/ 0 h 817"/>
                <a:gd name="T10" fmla="*/ 197 w 229"/>
                <a:gd name="T11" fmla="*/ 0 h 817"/>
                <a:gd name="T12" fmla="*/ 192 w 229"/>
                <a:gd name="T13" fmla="*/ 212 h 817"/>
                <a:gd name="T14" fmla="*/ 192 w 229"/>
                <a:gd name="T15" fmla="*/ 485 h 817"/>
                <a:gd name="T16" fmla="*/ 214 w 229"/>
                <a:gd name="T17" fmla="*/ 748 h 817"/>
                <a:gd name="T18" fmla="*/ 17 w 229"/>
                <a:gd name="T19" fmla="*/ 748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p>
          </p:txBody>
        </p:sp>
        <p:sp>
          <p:nvSpPr>
            <p:cNvPr id="16" name="Freeform 18"/>
            <p:cNvSpPr>
              <a:spLocks noChangeAspect="1" noEditPoints="1"/>
            </p:cNvSpPr>
            <p:nvPr/>
          </p:nvSpPr>
          <p:spPr bwMode="gray">
            <a:xfrm>
              <a:off x="2090" y="2755"/>
              <a:ext cx="610" cy="791"/>
            </a:xfrm>
            <a:custGeom>
              <a:avLst/>
              <a:gdLst>
                <a:gd name="T0" fmla="*/ 194 w 662"/>
                <a:gd name="T1" fmla="*/ 780 h 863"/>
                <a:gd name="T2" fmla="*/ 194 w 662"/>
                <a:gd name="T3" fmla="*/ 780 h 863"/>
                <a:gd name="T4" fmla="*/ 182 w 662"/>
                <a:gd name="T5" fmla="*/ 579 h 863"/>
                <a:gd name="T6" fmla="*/ 182 w 662"/>
                <a:gd name="T7" fmla="*/ 517 h 863"/>
                <a:gd name="T8" fmla="*/ 355 w 662"/>
                <a:gd name="T9" fmla="*/ 569 h 863"/>
                <a:gd name="T10" fmla="*/ 610 w 662"/>
                <a:gd name="T11" fmla="*/ 295 h 863"/>
                <a:gd name="T12" fmla="*/ 348 w 662"/>
                <a:gd name="T13" fmla="*/ 0 h 863"/>
                <a:gd name="T14" fmla="*/ 160 w 662"/>
                <a:gd name="T15" fmla="*/ 90 h 863"/>
                <a:gd name="T16" fmla="*/ 141 w 662"/>
                <a:gd name="T17" fmla="*/ 14 h 863"/>
                <a:gd name="T18" fmla="*/ 0 w 662"/>
                <a:gd name="T19" fmla="*/ 24 h 863"/>
                <a:gd name="T20" fmla="*/ 33 w 662"/>
                <a:gd name="T21" fmla="*/ 296 h 863"/>
                <a:gd name="T22" fmla="*/ 33 w 662"/>
                <a:gd name="T23" fmla="*/ 517 h 863"/>
                <a:gd name="T24" fmla="*/ 11 w 662"/>
                <a:gd name="T25" fmla="*/ 791 h 863"/>
                <a:gd name="T26" fmla="*/ 194 w 662"/>
                <a:gd name="T27" fmla="*/ 780 h 863"/>
                <a:gd name="T28" fmla="*/ 194 w 662"/>
                <a:gd name="T29" fmla="*/ 780 h 863"/>
                <a:gd name="T30" fmla="*/ 171 w 662"/>
                <a:gd name="T31" fmla="*/ 296 h 863"/>
                <a:gd name="T32" fmla="*/ 171 w 662"/>
                <a:gd name="T33" fmla="*/ 296 h 863"/>
                <a:gd name="T34" fmla="*/ 311 w 662"/>
                <a:gd name="T35" fmla="*/ 115 h 863"/>
                <a:gd name="T36" fmla="*/ 461 w 662"/>
                <a:gd name="T37" fmla="*/ 296 h 863"/>
                <a:gd name="T38" fmla="*/ 318 w 662"/>
                <a:gd name="T39" fmla="*/ 454 h 863"/>
                <a:gd name="T40" fmla="*/ 171 w 662"/>
                <a:gd name="T41" fmla="*/ 296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p>
          </p:txBody>
        </p:sp>
        <p:sp>
          <p:nvSpPr>
            <p:cNvPr id="17" name="Freeform 19"/>
            <p:cNvSpPr>
              <a:spLocks noChangeAspect="1"/>
            </p:cNvSpPr>
            <p:nvPr/>
          </p:nvSpPr>
          <p:spPr bwMode="gray">
            <a:xfrm>
              <a:off x="2775" y="2755"/>
              <a:ext cx="396" cy="577"/>
            </a:xfrm>
            <a:custGeom>
              <a:avLst/>
              <a:gdLst>
                <a:gd name="T0" fmla="*/ 328 w 440"/>
                <a:gd name="T1" fmla="*/ 117 h 621"/>
                <a:gd name="T2" fmla="*/ 328 w 440"/>
                <a:gd name="T3" fmla="*/ 117 h 621"/>
                <a:gd name="T4" fmla="*/ 243 w 440"/>
                <a:gd name="T5" fmla="*/ 106 h 621"/>
                <a:gd name="T6" fmla="*/ 146 w 440"/>
                <a:gd name="T7" fmla="*/ 149 h 621"/>
                <a:gd name="T8" fmla="*/ 260 w 440"/>
                <a:gd name="T9" fmla="*/ 242 h 621"/>
                <a:gd name="T10" fmla="*/ 396 w 440"/>
                <a:gd name="T11" fmla="*/ 412 h 621"/>
                <a:gd name="T12" fmla="*/ 167 w 440"/>
                <a:gd name="T13" fmla="*/ 577 h 621"/>
                <a:gd name="T14" fmla="*/ 10 w 440"/>
                <a:gd name="T15" fmla="*/ 552 h 621"/>
                <a:gd name="T16" fmla="*/ 10 w 440"/>
                <a:gd name="T17" fmla="*/ 436 h 621"/>
                <a:gd name="T18" fmla="*/ 173 w 440"/>
                <a:gd name="T19" fmla="*/ 470 h 621"/>
                <a:gd name="T20" fmla="*/ 250 w 440"/>
                <a:gd name="T21" fmla="*/ 416 h 621"/>
                <a:gd name="T22" fmla="*/ 137 w 440"/>
                <a:gd name="T23" fmla="*/ 324 h 621"/>
                <a:gd name="T24" fmla="*/ 0 w 440"/>
                <a:gd name="T25" fmla="*/ 149 h 621"/>
                <a:gd name="T26" fmla="*/ 218 w 440"/>
                <a:gd name="T27" fmla="*/ 0 h 621"/>
                <a:gd name="T28" fmla="*/ 348 w 440"/>
                <a:gd name="T29" fmla="*/ 11 h 621"/>
                <a:gd name="T30" fmla="*/ 328 w 440"/>
                <a:gd name="T31" fmla="*/ 117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p>
          </p:txBody>
        </p:sp>
      </p:gr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Topic &amp; Result_1">
    <p:spTree>
      <p:nvGrpSpPr>
        <p:cNvPr id="1" name=""/>
        <p:cNvGrpSpPr/>
        <p:nvPr/>
      </p:nvGrpSpPr>
      <p:grpSpPr>
        <a:xfrm>
          <a:off x="0" y="0"/>
          <a:ext cx="0" cy="0"/>
          <a:chOff x="0" y="0"/>
          <a:chExt cx="0" cy="0"/>
        </a:xfrm>
      </p:grpSpPr>
      <p:grpSp>
        <p:nvGrpSpPr>
          <p:cNvPr id="3" name="Group 18"/>
          <p:cNvGrpSpPr>
            <a:grpSpLocks noChangeAspect="1"/>
          </p:cNvGrpSpPr>
          <p:nvPr/>
        </p:nvGrpSpPr>
        <p:grpSpPr bwMode="auto">
          <a:xfrm>
            <a:off x="150813" y="150813"/>
            <a:ext cx="522287" cy="468312"/>
            <a:chOff x="1352" y="681"/>
            <a:chExt cx="3519" cy="3153"/>
          </a:xfrm>
        </p:grpSpPr>
        <p:sp>
          <p:nvSpPr>
            <p:cNvPr id="4" name="Freeform 19"/>
            <p:cNvSpPr>
              <a:spLocks noChangeAspect="1"/>
            </p:cNvSpPr>
            <p:nvPr/>
          </p:nvSpPr>
          <p:spPr bwMode="auto">
            <a:xfrm>
              <a:off x="1352" y="681"/>
              <a:ext cx="3519" cy="3153"/>
            </a:xfrm>
            <a:custGeom>
              <a:avLst/>
              <a:gdLst>
                <a:gd name="T0" fmla="*/ 0 w 3862"/>
                <a:gd name="T1" fmla="*/ 2882 h 3449"/>
                <a:gd name="T2" fmla="*/ 0 w 3862"/>
                <a:gd name="T3" fmla="*/ 2882 h 3449"/>
                <a:gd name="T4" fmla="*/ 0 w 3862"/>
                <a:gd name="T5" fmla="*/ 0 h 3449"/>
                <a:gd name="T6" fmla="*/ 3069 w 3862"/>
                <a:gd name="T7" fmla="*/ 0 h 3449"/>
                <a:gd name="T8" fmla="*/ 2763 w 3862"/>
                <a:gd name="T9" fmla="*/ 2882 h 3449"/>
                <a:gd name="T10" fmla="*/ 0 w 3862"/>
                <a:gd name="T11" fmla="*/ 2882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9525">
              <a:noFill/>
              <a:round/>
              <a:headEnd/>
              <a:tailEnd/>
            </a:ln>
          </p:spPr>
          <p:txBody>
            <a:bodyPr/>
            <a:lstStyle/>
            <a:p>
              <a:endParaRPr lang="en-US"/>
            </a:p>
          </p:txBody>
        </p:sp>
        <p:sp>
          <p:nvSpPr>
            <p:cNvPr id="5" name="Freeform 20"/>
            <p:cNvSpPr>
              <a:spLocks noChangeAspect="1"/>
            </p:cNvSpPr>
            <p:nvPr/>
          </p:nvSpPr>
          <p:spPr bwMode="auto">
            <a:xfrm>
              <a:off x="2710" y="1846"/>
              <a:ext cx="75" cy="53"/>
            </a:xfrm>
            <a:custGeom>
              <a:avLst/>
              <a:gdLst>
                <a:gd name="T0" fmla="*/ 14 w 81"/>
                <a:gd name="T1" fmla="*/ 26 h 66"/>
                <a:gd name="T2" fmla="*/ 14 w 81"/>
                <a:gd name="T3" fmla="*/ 26 h 66"/>
                <a:gd name="T4" fmla="*/ 0 w 81"/>
                <a:gd name="T5" fmla="*/ 35 h 66"/>
                <a:gd name="T6" fmla="*/ 68 w 81"/>
                <a:gd name="T7" fmla="*/ 14 h 66"/>
                <a:gd name="T8" fmla="*/ 69 w 81"/>
                <a:gd name="T9" fmla="*/ 0 h 66"/>
                <a:gd name="T10" fmla="*/ 14 w 81"/>
                <a:gd name="T11" fmla="*/ 2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9525">
              <a:noFill/>
              <a:round/>
              <a:headEnd/>
              <a:tailEnd/>
            </a:ln>
          </p:spPr>
          <p:txBody>
            <a:bodyPr/>
            <a:lstStyle/>
            <a:p>
              <a:endParaRPr lang="en-US"/>
            </a:p>
          </p:txBody>
        </p:sp>
        <p:sp>
          <p:nvSpPr>
            <p:cNvPr id="6" name="Freeform 21"/>
            <p:cNvSpPr>
              <a:spLocks noChangeAspect="1"/>
            </p:cNvSpPr>
            <p:nvPr/>
          </p:nvSpPr>
          <p:spPr bwMode="auto">
            <a:xfrm>
              <a:off x="2871" y="1974"/>
              <a:ext cx="64" cy="53"/>
            </a:xfrm>
            <a:custGeom>
              <a:avLst/>
              <a:gdLst>
                <a:gd name="T0" fmla="*/ 17 w 81"/>
                <a:gd name="T1" fmla="*/ 1 h 63"/>
                <a:gd name="T2" fmla="*/ 17 w 81"/>
                <a:gd name="T3" fmla="*/ 1 h 63"/>
                <a:gd name="T4" fmla="*/ 0 w 81"/>
                <a:gd name="T5" fmla="*/ 0 h 63"/>
                <a:gd name="T6" fmla="*/ 21 w 81"/>
                <a:gd name="T7" fmla="*/ 41 h 63"/>
                <a:gd name="T8" fmla="*/ 33 w 81"/>
                <a:gd name="T9" fmla="*/ 45 h 63"/>
                <a:gd name="T10" fmla="*/ 1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9525">
              <a:noFill/>
              <a:round/>
              <a:headEnd/>
              <a:tailEnd/>
            </a:ln>
          </p:spPr>
          <p:txBody>
            <a:bodyPr/>
            <a:lstStyle/>
            <a:p>
              <a:endParaRPr lang="en-US"/>
            </a:p>
          </p:txBody>
        </p:sp>
        <p:sp>
          <p:nvSpPr>
            <p:cNvPr id="7" name="Freeform 22"/>
            <p:cNvSpPr>
              <a:spLocks noChangeAspect="1"/>
            </p:cNvSpPr>
            <p:nvPr/>
          </p:nvSpPr>
          <p:spPr bwMode="auto">
            <a:xfrm>
              <a:off x="2625" y="1408"/>
              <a:ext cx="86" cy="86"/>
            </a:xfrm>
            <a:custGeom>
              <a:avLst/>
              <a:gdLst>
                <a:gd name="T0" fmla="*/ 16 w 96"/>
                <a:gd name="T1" fmla="*/ 59 h 79"/>
                <a:gd name="T2" fmla="*/ 16 w 96"/>
                <a:gd name="T3" fmla="*/ 59 h 79"/>
                <a:gd name="T4" fmla="*/ 0 w 96"/>
                <a:gd name="T5" fmla="*/ 76 h 79"/>
                <a:gd name="T6" fmla="*/ 72 w 96"/>
                <a:gd name="T7" fmla="*/ 32 h 79"/>
                <a:gd name="T8" fmla="*/ 77 w 96"/>
                <a:gd name="T9" fmla="*/ 0 h 79"/>
                <a:gd name="T10" fmla="*/ 16 w 96"/>
                <a:gd name="T11" fmla="*/ 59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9525">
              <a:noFill/>
              <a:round/>
              <a:headEnd/>
              <a:tailEnd/>
            </a:ln>
          </p:spPr>
          <p:txBody>
            <a:bodyPr/>
            <a:lstStyle/>
            <a:p>
              <a:endParaRPr lang="en-US"/>
            </a:p>
          </p:txBody>
        </p:sp>
        <p:sp>
          <p:nvSpPr>
            <p:cNvPr id="8" name="Freeform 23"/>
            <p:cNvSpPr>
              <a:spLocks noChangeAspect="1"/>
            </p:cNvSpPr>
            <p:nvPr/>
          </p:nvSpPr>
          <p:spPr bwMode="auto">
            <a:xfrm>
              <a:off x="2571" y="1568"/>
              <a:ext cx="75" cy="75"/>
            </a:xfrm>
            <a:custGeom>
              <a:avLst/>
              <a:gdLst>
                <a:gd name="T0" fmla="*/ 73 w 77"/>
                <a:gd name="T1" fmla="*/ 20 h 77"/>
                <a:gd name="T2" fmla="*/ 73 w 77"/>
                <a:gd name="T3" fmla="*/ 20 h 77"/>
                <a:gd name="T4" fmla="*/ 67 w 77"/>
                <a:gd name="T5" fmla="*/ 0 h 77"/>
                <a:gd name="T6" fmla="*/ 0 w 77"/>
                <a:gd name="T7" fmla="*/ 42 h 77"/>
                <a:gd name="T8" fmla="*/ 0 w 77"/>
                <a:gd name="T9" fmla="*/ 58 h 77"/>
                <a:gd name="T10" fmla="*/ 73 w 77"/>
                <a:gd name="T11" fmla="*/ 2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9525">
              <a:noFill/>
              <a:round/>
              <a:headEnd/>
              <a:tailEnd/>
            </a:ln>
          </p:spPr>
          <p:txBody>
            <a:bodyPr/>
            <a:lstStyle/>
            <a:p>
              <a:endParaRPr lang="en-US"/>
            </a:p>
          </p:txBody>
        </p:sp>
        <p:sp>
          <p:nvSpPr>
            <p:cNvPr id="9" name="Freeform 24"/>
            <p:cNvSpPr>
              <a:spLocks noChangeAspect="1"/>
            </p:cNvSpPr>
            <p:nvPr/>
          </p:nvSpPr>
          <p:spPr bwMode="auto">
            <a:xfrm>
              <a:off x="2550" y="1728"/>
              <a:ext cx="86" cy="64"/>
            </a:xfrm>
            <a:custGeom>
              <a:avLst/>
              <a:gdLst>
                <a:gd name="T0" fmla="*/ 0 w 90"/>
                <a:gd name="T1" fmla="*/ 39 h 74"/>
                <a:gd name="T2" fmla="*/ 0 w 90"/>
                <a:gd name="T3" fmla="*/ 39 h 74"/>
                <a:gd name="T4" fmla="*/ 12 w 90"/>
                <a:gd name="T5" fmla="*/ 45 h 74"/>
                <a:gd name="T6" fmla="*/ 67 w 90"/>
                <a:gd name="T7" fmla="*/ 17 h 74"/>
                <a:gd name="T8" fmla="*/ 82 w 90"/>
                <a:gd name="T9" fmla="*/ 6 h 74"/>
                <a:gd name="T10" fmla="*/ 0 w 90"/>
                <a:gd name="T11" fmla="*/ 39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9525">
              <a:noFill/>
              <a:round/>
              <a:headEnd/>
              <a:tailEnd/>
            </a:ln>
          </p:spPr>
          <p:txBody>
            <a:bodyPr/>
            <a:lstStyle/>
            <a:p>
              <a:endParaRPr lang="en-US"/>
            </a:p>
          </p:txBody>
        </p:sp>
        <p:sp>
          <p:nvSpPr>
            <p:cNvPr id="10"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4 h 72"/>
                <a:gd name="T6" fmla="*/ 82 w 88"/>
                <a:gd name="T7" fmla="*/ 53 h 72"/>
                <a:gd name="T8" fmla="*/ 84 w 88"/>
                <a:gd name="T9" fmla="*/ 24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9525">
              <a:noFill/>
              <a:round/>
              <a:headEnd/>
              <a:tailEnd/>
            </a:ln>
          </p:spPr>
          <p:txBody>
            <a:bodyPr/>
            <a:lstStyle/>
            <a:p>
              <a:endParaRPr lang="en-US"/>
            </a:p>
          </p:txBody>
        </p:sp>
        <p:sp>
          <p:nvSpPr>
            <p:cNvPr id="11" name="Freeform 26"/>
            <p:cNvSpPr>
              <a:spLocks noChangeAspect="1"/>
            </p:cNvSpPr>
            <p:nvPr/>
          </p:nvSpPr>
          <p:spPr bwMode="auto">
            <a:xfrm>
              <a:off x="2956" y="1109"/>
              <a:ext cx="75" cy="86"/>
            </a:xfrm>
            <a:custGeom>
              <a:avLst/>
              <a:gdLst>
                <a:gd name="T0" fmla="*/ 35 w 86"/>
                <a:gd name="T1" fmla="*/ 7 h 92"/>
                <a:gd name="T2" fmla="*/ 35 w 86"/>
                <a:gd name="T3" fmla="*/ 7 h 92"/>
                <a:gd name="T4" fmla="*/ 16 w 86"/>
                <a:gd name="T5" fmla="*/ 0 h 92"/>
                <a:gd name="T6" fmla="*/ 10 w 86"/>
                <a:gd name="T7" fmla="*/ 58 h 92"/>
                <a:gd name="T8" fmla="*/ 21 w 86"/>
                <a:gd name="T9" fmla="*/ 80 h 92"/>
                <a:gd name="T10" fmla="*/ 35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9525">
              <a:noFill/>
              <a:round/>
              <a:headEnd/>
              <a:tailEnd/>
            </a:ln>
          </p:spPr>
          <p:txBody>
            <a:bodyPr/>
            <a:lstStyle/>
            <a:p>
              <a:endParaRPr lang="en-US"/>
            </a:p>
          </p:txBody>
        </p:sp>
        <p:sp>
          <p:nvSpPr>
            <p:cNvPr id="12" name="Freeform 27"/>
            <p:cNvSpPr>
              <a:spLocks noChangeAspect="1" noEditPoints="1"/>
            </p:cNvSpPr>
            <p:nvPr/>
          </p:nvSpPr>
          <p:spPr bwMode="auto">
            <a:xfrm>
              <a:off x="3149" y="927"/>
              <a:ext cx="663" cy="1678"/>
            </a:xfrm>
            <a:custGeom>
              <a:avLst/>
              <a:gdLst>
                <a:gd name="T0" fmla="*/ 378 w 724"/>
                <a:gd name="T1" fmla="*/ 668 h 1845"/>
                <a:gd name="T2" fmla="*/ 378 w 724"/>
                <a:gd name="T3" fmla="*/ 668 h 1845"/>
                <a:gd name="T4" fmla="*/ 274 w 724"/>
                <a:gd name="T5" fmla="*/ 642 h 1845"/>
                <a:gd name="T6" fmla="*/ 400 w 724"/>
                <a:gd name="T7" fmla="*/ 617 h 1845"/>
                <a:gd name="T8" fmla="*/ 413 w 724"/>
                <a:gd name="T9" fmla="*/ 639 h 1845"/>
                <a:gd name="T10" fmla="*/ 378 w 724"/>
                <a:gd name="T11" fmla="*/ 668 h 1845"/>
                <a:gd name="T12" fmla="*/ 378 w 724"/>
                <a:gd name="T13" fmla="*/ 668 h 1845"/>
                <a:gd name="T14" fmla="*/ 536 w 724"/>
                <a:gd name="T15" fmla="*/ 696 h 1845"/>
                <a:gd name="T16" fmla="*/ 536 w 724"/>
                <a:gd name="T17" fmla="*/ 696 h 1845"/>
                <a:gd name="T18" fmla="*/ 504 w 724"/>
                <a:gd name="T19" fmla="*/ 580 h 1845"/>
                <a:gd name="T20" fmla="*/ 532 w 724"/>
                <a:gd name="T21" fmla="*/ 535 h 1845"/>
                <a:gd name="T22" fmla="*/ 526 w 724"/>
                <a:gd name="T23" fmla="*/ 395 h 1845"/>
                <a:gd name="T24" fmla="*/ 538 w 724"/>
                <a:gd name="T25" fmla="*/ 383 h 1845"/>
                <a:gd name="T26" fmla="*/ 526 w 724"/>
                <a:gd name="T27" fmla="*/ 343 h 1845"/>
                <a:gd name="T28" fmla="*/ 516 w 724"/>
                <a:gd name="T29" fmla="*/ 283 h 1845"/>
                <a:gd name="T30" fmla="*/ 495 w 724"/>
                <a:gd name="T31" fmla="*/ 236 h 1845"/>
                <a:gd name="T32" fmla="*/ 505 w 724"/>
                <a:gd name="T33" fmla="*/ 215 h 1845"/>
                <a:gd name="T34" fmla="*/ 470 w 724"/>
                <a:gd name="T35" fmla="*/ 196 h 1845"/>
                <a:gd name="T36" fmla="*/ 439 w 724"/>
                <a:gd name="T37" fmla="*/ 176 h 1845"/>
                <a:gd name="T38" fmla="*/ 431 w 724"/>
                <a:gd name="T39" fmla="*/ 149 h 1845"/>
                <a:gd name="T40" fmla="*/ 405 w 724"/>
                <a:gd name="T41" fmla="*/ 161 h 1845"/>
                <a:gd name="T42" fmla="*/ 399 w 724"/>
                <a:gd name="T43" fmla="*/ 127 h 1845"/>
                <a:gd name="T44" fmla="*/ 364 w 724"/>
                <a:gd name="T45" fmla="*/ 142 h 1845"/>
                <a:gd name="T46" fmla="*/ 344 w 724"/>
                <a:gd name="T47" fmla="*/ 98 h 1845"/>
                <a:gd name="T48" fmla="*/ 326 w 724"/>
                <a:gd name="T49" fmla="*/ 103 h 1845"/>
                <a:gd name="T50" fmla="*/ 299 w 724"/>
                <a:gd name="T51" fmla="*/ 124 h 1845"/>
                <a:gd name="T52" fmla="*/ 299 w 724"/>
                <a:gd name="T53" fmla="*/ 84 h 1845"/>
                <a:gd name="T54" fmla="*/ 286 w 724"/>
                <a:gd name="T55" fmla="*/ 77 h 1845"/>
                <a:gd name="T56" fmla="*/ 264 w 724"/>
                <a:gd name="T57" fmla="*/ 67 h 1845"/>
                <a:gd name="T58" fmla="*/ 232 w 724"/>
                <a:gd name="T59" fmla="*/ 80 h 1845"/>
                <a:gd name="T60" fmla="*/ 245 w 724"/>
                <a:gd name="T61" fmla="*/ 42 h 1845"/>
                <a:gd name="T62" fmla="*/ 204 w 724"/>
                <a:gd name="T63" fmla="*/ 87 h 1845"/>
                <a:gd name="T64" fmla="*/ 181 w 724"/>
                <a:gd name="T65" fmla="*/ 93 h 1845"/>
                <a:gd name="T66" fmla="*/ 223 w 724"/>
                <a:gd name="T67" fmla="*/ 35 h 1845"/>
                <a:gd name="T68" fmla="*/ 179 w 724"/>
                <a:gd name="T69" fmla="*/ 75 h 1845"/>
                <a:gd name="T70" fmla="*/ 145 w 724"/>
                <a:gd name="T71" fmla="*/ 81 h 1845"/>
                <a:gd name="T72" fmla="*/ 156 w 724"/>
                <a:gd name="T73" fmla="*/ 32 h 1845"/>
                <a:gd name="T74" fmla="*/ 145 w 724"/>
                <a:gd name="T75" fmla="*/ 57 h 1845"/>
                <a:gd name="T76" fmla="*/ 139 w 724"/>
                <a:gd name="T77" fmla="*/ 30 h 1845"/>
                <a:gd name="T78" fmla="*/ 119 w 724"/>
                <a:gd name="T79" fmla="*/ 95 h 1845"/>
                <a:gd name="T80" fmla="*/ 105 w 724"/>
                <a:gd name="T81" fmla="*/ 32 h 1845"/>
                <a:gd name="T82" fmla="*/ 67 w 724"/>
                <a:gd name="T83" fmla="*/ 93 h 1845"/>
                <a:gd name="T84" fmla="*/ 47 w 724"/>
                <a:gd name="T85" fmla="*/ 96 h 1845"/>
                <a:gd name="T86" fmla="*/ 31 w 724"/>
                <a:gd name="T87" fmla="*/ 35 h 1845"/>
                <a:gd name="T88" fmla="*/ 5 w 724"/>
                <a:gd name="T89" fmla="*/ 1495 h 1845"/>
                <a:gd name="T90" fmla="*/ 0 w 724"/>
                <a:gd name="T91" fmla="*/ 1522 h 1845"/>
                <a:gd name="T92" fmla="*/ 136 w 724"/>
                <a:gd name="T93" fmla="*/ 1508 h 1845"/>
                <a:gd name="T94" fmla="*/ 443 w 724"/>
                <a:gd name="T95" fmla="*/ 1523 h 1845"/>
                <a:gd name="T96" fmla="*/ 515 w 724"/>
                <a:gd name="T97" fmla="*/ 1512 h 1845"/>
                <a:gd name="T98" fmla="*/ 353 w 724"/>
                <a:gd name="T99" fmla="*/ 1471 h 1845"/>
                <a:gd name="T100" fmla="*/ 228 w 724"/>
                <a:gd name="T101" fmla="*/ 1376 h 1845"/>
                <a:gd name="T102" fmla="*/ 199 w 724"/>
                <a:gd name="T103" fmla="*/ 1295 h 1845"/>
                <a:gd name="T104" fmla="*/ 201 w 724"/>
                <a:gd name="T105" fmla="*/ 1184 h 1845"/>
                <a:gd name="T106" fmla="*/ 264 w 724"/>
                <a:gd name="T107" fmla="*/ 1161 h 1845"/>
                <a:gd name="T108" fmla="*/ 492 w 724"/>
                <a:gd name="T109" fmla="*/ 1147 h 1845"/>
                <a:gd name="T110" fmla="*/ 507 w 724"/>
                <a:gd name="T111" fmla="*/ 1064 h 1845"/>
                <a:gd name="T112" fmla="*/ 511 w 724"/>
                <a:gd name="T113" fmla="*/ 1011 h 1845"/>
                <a:gd name="T114" fmla="*/ 528 w 724"/>
                <a:gd name="T115" fmla="*/ 971 h 1845"/>
                <a:gd name="T116" fmla="*/ 495 w 724"/>
                <a:gd name="T117" fmla="*/ 937 h 1845"/>
                <a:gd name="T118" fmla="*/ 545 w 724"/>
                <a:gd name="T119" fmla="*/ 895 h 1845"/>
                <a:gd name="T120" fmla="*/ 521 w 724"/>
                <a:gd name="T121" fmla="*/ 842 h 1845"/>
                <a:gd name="T122" fmla="*/ 591 w 724"/>
                <a:gd name="T123" fmla="*/ 793 h 1845"/>
                <a:gd name="T124" fmla="*/ 536 w 724"/>
                <a:gd name="T125" fmla="*/ 696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9525">
              <a:noFill/>
              <a:round/>
              <a:headEnd/>
              <a:tailEnd/>
            </a:ln>
          </p:spPr>
          <p:txBody>
            <a:bodyPr/>
            <a:lstStyle/>
            <a:p>
              <a:endParaRPr lang="en-US"/>
            </a:p>
          </p:txBody>
        </p:sp>
        <p:sp>
          <p:nvSpPr>
            <p:cNvPr id="13" name="Freeform 28"/>
            <p:cNvSpPr>
              <a:spLocks noChangeAspect="1"/>
            </p:cNvSpPr>
            <p:nvPr/>
          </p:nvSpPr>
          <p:spPr bwMode="auto">
            <a:xfrm>
              <a:off x="1352" y="681"/>
              <a:ext cx="1829" cy="3153"/>
            </a:xfrm>
            <a:custGeom>
              <a:avLst/>
              <a:gdLst>
                <a:gd name="T0" fmla="*/ 1633 w 2011"/>
                <a:gd name="T1" fmla="*/ 1760 h 3449"/>
                <a:gd name="T2" fmla="*/ 0 w 2011"/>
                <a:gd name="T3" fmla="*/ 2882 h 3449"/>
                <a:gd name="T4" fmla="*/ 1632 w 2011"/>
                <a:gd name="T5" fmla="*/ 0 h 3449"/>
                <a:gd name="T6" fmla="*/ 1638 w 2011"/>
                <a:gd name="T7" fmla="*/ 290 h 3449"/>
                <a:gd name="T8" fmla="*/ 1640 w 2011"/>
                <a:gd name="T9" fmla="*/ 327 h 3449"/>
                <a:gd name="T10" fmla="*/ 1591 w 2011"/>
                <a:gd name="T11" fmla="*/ 271 h 3449"/>
                <a:gd name="T12" fmla="*/ 1553 w 2011"/>
                <a:gd name="T13" fmla="*/ 321 h 3449"/>
                <a:gd name="T14" fmla="*/ 1537 w 2011"/>
                <a:gd name="T15" fmla="*/ 344 h 3449"/>
                <a:gd name="T16" fmla="*/ 1508 w 2011"/>
                <a:gd name="T17" fmla="*/ 291 h 3449"/>
                <a:gd name="T18" fmla="*/ 1461 w 2011"/>
                <a:gd name="T19" fmla="*/ 300 h 3449"/>
                <a:gd name="T20" fmla="*/ 1408 w 2011"/>
                <a:gd name="T21" fmla="*/ 413 h 3449"/>
                <a:gd name="T22" fmla="*/ 1390 w 2011"/>
                <a:gd name="T23" fmla="*/ 351 h 3449"/>
                <a:gd name="T24" fmla="*/ 1328 w 2011"/>
                <a:gd name="T25" fmla="*/ 357 h 3449"/>
                <a:gd name="T26" fmla="*/ 1331 w 2011"/>
                <a:gd name="T27" fmla="*/ 417 h 3449"/>
                <a:gd name="T28" fmla="*/ 1257 w 2011"/>
                <a:gd name="T29" fmla="*/ 416 h 3449"/>
                <a:gd name="T30" fmla="*/ 1251 w 2011"/>
                <a:gd name="T31" fmla="*/ 468 h 3449"/>
                <a:gd name="T32" fmla="*/ 1164 w 2011"/>
                <a:gd name="T33" fmla="*/ 435 h 3449"/>
                <a:gd name="T34" fmla="*/ 1258 w 2011"/>
                <a:gd name="T35" fmla="*/ 483 h 3449"/>
                <a:gd name="T36" fmla="*/ 1202 w 2011"/>
                <a:gd name="T37" fmla="*/ 511 h 3449"/>
                <a:gd name="T38" fmla="*/ 1192 w 2011"/>
                <a:gd name="T39" fmla="*/ 504 h 3449"/>
                <a:gd name="T40" fmla="*/ 1161 w 2011"/>
                <a:gd name="T41" fmla="*/ 535 h 3449"/>
                <a:gd name="T42" fmla="*/ 1198 w 2011"/>
                <a:gd name="T43" fmla="*/ 528 h 3449"/>
                <a:gd name="T44" fmla="*/ 1185 w 2011"/>
                <a:gd name="T45" fmla="*/ 588 h 3449"/>
                <a:gd name="T46" fmla="*/ 1151 w 2011"/>
                <a:gd name="T47" fmla="*/ 601 h 3449"/>
                <a:gd name="T48" fmla="*/ 1166 w 2011"/>
                <a:gd name="T49" fmla="*/ 656 h 3449"/>
                <a:gd name="T50" fmla="*/ 1092 w 2011"/>
                <a:gd name="T51" fmla="*/ 636 h 3449"/>
                <a:gd name="T52" fmla="*/ 1038 w 2011"/>
                <a:gd name="T53" fmla="*/ 635 h 3449"/>
                <a:gd name="T54" fmla="*/ 997 w 2011"/>
                <a:gd name="T55" fmla="*/ 693 h 3449"/>
                <a:gd name="T56" fmla="*/ 1117 w 2011"/>
                <a:gd name="T57" fmla="*/ 706 h 3449"/>
                <a:gd name="T58" fmla="*/ 1082 w 2011"/>
                <a:gd name="T59" fmla="*/ 736 h 3449"/>
                <a:gd name="T60" fmla="*/ 1082 w 2011"/>
                <a:gd name="T61" fmla="*/ 796 h 3449"/>
                <a:gd name="T62" fmla="*/ 1123 w 2011"/>
                <a:gd name="T63" fmla="*/ 794 h 3449"/>
                <a:gd name="T64" fmla="*/ 1091 w 2011"/>
                <a:gd name="T65" fmla="*/ 887 h 3449"/>
                <a:gd name="T66" fmla="*/ 1095 w 2011"/>
                <a:gd name="T67" fmla="*/ 932 h 3449"/>
                <a:gd name="T68" fmla="*/ 1061 w 2011"/>
                <a:gd name="T69" fmla="*/ 990 h 3449"/>
                <a:gd name="T70" fmla="*/ 1040 w 2011"/>
                <a:gd name="T71" fmla="*/ 1025 h 3449"/>
                <a:gd name="T72" fmla="*/ 1063 w 2011"/>
                <a:gd name="T73" fmla="*/ 1059 h 3449"/>
                <a:gd name="T74" fmla="*/ 1087 w 2011"/>
                <a:gd name="T75" fmla="*/ 1095 h 3449"/>
                <a:gd name="T76" fmla="*/ 1128 w 2011"/>
                <a:gd name="T77" fmla="*/ 1150 h 3449"/>
                <a:gd name="T78" fmla="*/ 1190 w 2011"/>
                <a:gd name="T79" fmla="*/ 1181 h 3449"/>
                <a:gd name="T80" fmla="*/ 1236 w 2011"/>
                <a:gd name="T81" fmla="*/ 1153 h 3449"/>
                <a:gd name="T82" fmla="*/ 1251 w 2011"/>
                <a:gd name="T83" fmla="*/ 1230 h 3449"/>
                <a:gd name="T84" fmla="*/ 1328 w 2011"/>
                <a:gd name="T85" fmla="*/ 1231 h 3449"/>
                <a:gd name="T86" fmla="*/ 1311 w 2011"/>
                <a:gd name="T87" fmla="*/ 1274 h 3449"/>
                <a:gd name="T88" fmla="*/ 1339 w 2011"/>
                <a:gd name="T89" fmla="*/ 1303 h 3449"/>
                <a:gd name="T90" fmla="*/ 1360 w 2011"/>
                <a:gd name="T91" fmla="*/ 1339 h 3449"/>
                <a:gd name="T92" fmla="*/ 1406 w 2011"/>
                <a:gd name="T93" fmla="*/ 1332 h 3449"/>
                <a:gd name="T94" fmla="*/ 1431 w 2011"/>
                <a:gd name="T95" fmla="*/ 1283 h 3449"/>
                <a:gd name="T96" fmla="*/ 1484 w 2011"/>
                <a:gd name="T97" fmla="*/ 1316 h 3449"/>
                <a:gd name="T98" fmla="*/ 1495 w 2011"/>
                <a:gd name="T99" fmla="*/ 1430 h 3449"/>
                <a:gd name="T100" fmla="*/ 1547 w 2011"/>
                <a:gd name="T101" fmla="*/ 1411 h 3449"/>
                <a:gd name="T102" fmla="*/ 1522 w 2011"/>
                <a:gd name="T103" fmla="*/ 1541 h 3449"/>
                <a:gd name="T104" fmla="*/ 1196 w 2011"/>
                <a:gd name="T105" fmla="*/ 1748 h 3449"/>
                <a:gd name="T106" fmla="*/ 1368 w 2011"/>
                <a:gd name="T107" fmla="*/ 1758 h 3449"/>
                <a:gd name="T108" fmla="*/ 1633 w 2011"/>
                <a:gd name="T109" fmla="*/ 1759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9525">
              <a:noFill/>
              <a:round/>
              <a:headEnd/>
              <a:tailEnd/>
            </a:ln>
          </p:spPr>
          <p:txBody>
            <a:bodyPr/>
            <a:lstStyle/>
            <a:p>
              <a:endParaRPr lang="en-US"/>
            </a:p>
          </p:txBody>
        </p:sp>
        <p:sp>
          <p:nvSpPr>
            <p:cNvPr id="14" name="Freeform 29"/>
            <p:cNvSpPr>
              <a:spLocks noChangeAspect="1" noEditPoints="1"/>
            </p:cNvSpPr>
            <p:nvPr/>
          </p:nvSpPr>
          <p:spPr bwMode="auto">
            <a:xfrm>
              <a:off x="3235" y="2755"/>
              <a:ext cx="578" cy="577"/>
            </a:xfrm>
            <a:custGeom>
              <a:avLst/>
              <a:gdLst>
                <a:gd name="T0" fmla="*/ 262 w 639"/>
                <a:gd name="T1" fmla="*/ 536 h 621"/>
                <a:gd name="T2" fmla="*/ 262 w 639"/>
                <a:gd name="T3" fmla="*/ 536 h 621"/>
                <a:gd name="T4" fmla="*/ 523 w 639"/>
                <a:gd name="T5" fmla="*/ 265 h 621"/>
                <a:gd name="T6" fmla="*/ 262 w 639"/>
                <a:gd name="T7" fmla="*/ 0 h 621"/>
                <a:gd name="T8" fmla="*/ 0 w 639"/>
                <a:gd name="T9" fmla="*/ 265 h 621"/>
                <a:gd name="T10" fmla="*/ 262 w 639"/>
                <a:gd name="T11" fmla="*/ 536 h 621"/>
                <a:gd name="T12" fmla="*/ 262 w 639"/>
                <a:gd name="T13" fmla="*/ 536 h 621"/>
                <a:gd name="T14" fmla="*/ 133 w 639"/>
                <a:gd name="T15" fmla="*/ 265 h 621"/>
                <a:gd name="T16" fmla="*/ 133 w 639"/>
                <a:gd name="T17" fmla="*/ 265 h 621"/>
                <a:gd name="T18" fmla="*/ 262 w 639"/>
                <a:gd name="T19" fmla="*/ 108 h 621"/>
                <a:gd name="T20" fmla="*/ 390 w 639"/>
                <a:gd name="T21" fmla="*/ 265 h 621"/>
                <a:gd name="T22" fmla="*/ 262 w 639"/>
                <a:gd name="T23" fmla="*/ 427 h 621"/>
                <a:gd name="T24" fmla="*/ 133 w 639"/>
                <a:gd name="T25" fmla="*/ 265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9525">
              <a:noFill/>
              <a:round/>
              <a:headEnd/>
              <a:tailEnd/>
            </a:ln>
          </p:spPr>
          <p:txBody>
            <a:bodyPr/>
            <a:lstStyle/>
            <a:p>
              <a:endParaRPr lang="en-US"/>
            </a:p>
          </p:txBody>
        </p:sp>
        <p:sp>
          <p:nvSpPr>
            <p:cNvPr id="15" name="Freeform 30"/>
            <p:cNvSpPr>
              <a:spLocks noChangeAspect="1"/>
            </p:cNvSpPr>
            <p:nvPr/>
          </p:nvSpPr>
          <p:spPr bwMode="auto">
            <a:xfrm>
              <a:off x="3887" y="2755"/>
              <a:ext cx="417" cy="577"/>
            </a:xfrm>
            <a:custGeom>
              <a:avLst/>
              <a:gdLst>
                <a:gd name="T0" fmla="*/ 337 w 441"/>
                <a:gd name="T1" fmla="*/ 111 h 621"/>
                <a:gd name="T2" fmla="*/ 337 w 441"/>
                <a:gd name="T3" fmla="*/ 111 h 621"/>
                <a:gd name="T4" fmla="*/ 241 w 441"/>
                <a:gd name="T5" fmla="*/ 98 h 621"/>
                <a:gd name="T6" fmla="*/ 146 w 441"/>
                <a:gd name="T7" fmla="*/ 138 h 621"/>
                <a:gd name="T8" fmla="*/ 259 w 441"/>
                <a:gd name="T9" fmla="*/ 225 h 621"/>
                <a:gd name="T10" fmla="*/ 394 w 441"/>
                <a:gd name="T11" fmla="*/ 383 h 621"/>
                <a:gd name="T12" fmla="*/ 167 w 441"/>
                <a:gd name="T13" fmla="*/ 536 h 621"/>
                <a:gd name="T14" fmla="*/ 9 w 441"/>
                <a:gd name="T15" fmla="*/ 513 h 621"/>
                <a:gd name="T16" fmla="*/ 9 w 441"/>
                <a:gd name="T17" fmla="*/ 405 h 621"/>
                <a:gd name="T18" fmla="*/ 172 w 441"/>
                <a:gd name="T19" fmla="*/ 437 h 621"/>
                <a:gd name="T20" fmla="*/ 250 w 441"/>
                <a:gd name="T21" fmla="*/ 387 h 621"/>
                <a:gd name="T22" fmla="*/ 137 w 441"/>
                <a:gd name="T23" fmla="*/ 301 h 621"/>
                <a:gd name="T24" fmla="*/ 0 w 441"/>
                <a:gd name="T25" fmla="*/ 138 h 621"/>
                <a:gd name="T26" fmla="*/ 217 w 441"/>
                <a:gd name="T27" fmla="*/ 0 h 621"/>
                <a:gd name="T28" fmla="*/ 337 w 441"/>
                <a:gd name="T29" fmla="*/ 8 h 621"/>
                <a:gd name="T30" fmla="*/ 337 w 441"/>
                <a:gd name="T31" fmla="*/ 111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9525">
              <a:noFill/>
              <a:round/>
              <a:headEnd/>
              <a:tailEnd/>
            </a:ln>
          </p:spPr>
          <p:txBody>
            <a:bodyPr/>
            <a:lstStyle/>
            <a:p>
              <a:endParaRPr lang="en-US"/>
            </a:p>
          </p:txBody>
        </p:sp>
        <p:sp>
          <p:nvSpPr>
            <p:cNvPr id="16" name="Freeform 31"/>
            <p:cNvSpPr>
              <a:spLocks noChangeAspect="1"/>
            </p:cNvSpPr>
            <p:nvPr/>
          </p:nvSpPr>
          <p:spPr bwMode="auto">
            <a:xfrm>
              <a:off x="1769" y="2562"/>
              <a:ext cx="214" cy="748"/>
            </a:xfrm>
            <a:custGeom>
              <a:avLst/>
              <a:gdLst>
                <a:gd name="T0" fmla="*/ 16 w 229"/>
                <a:gd name="T1" fmla="*/ 685 h 817"/>
                <a:gd name="T2" fmla="*/ 16 w 229"/>
                <a:gd name="T3" fmla="*/ 685 h 817"/>
                <a:gd name="T4" fmla="*/ 21 w 229"/>
                <a:gd name="T5" fmla="*/ 508 h 817"/>
                <a:gd name="T6" fmla="*/ 21 w 229"/>
                <a:gd name="T7" fmla="*/ 241 h 817"/>
                <a:gd name="T8" fmla="*/ 0 w 229"/>
                <a:gd name="T9" fmla="*/ 0 h 817"/>
                <a:gd name="T10" fmla="*/ 184 w 229"/>
                <a:gd name="T11" fmla="*/ 0 h 817"/>
                <a:gd name="T12" fmla="*/ 179 w 229"/>
                <a:gd name="T13" fmla="*/ 194 h 817"/>
                <a:gd name="T14" fmla="*/ 179 w 229"/>
                <a:gd name="T15" fmla="*/ 444 h 817"/>
                <a:gd name="T16" fmla="*/ 200 w 229"/>
                <a:gd name="T17" fmla="*/ 685 h 817"/>
                <a:gd name="T18" fmla="*/ 16 w 229"/>
                <a:gd name="T19" fmla="*/ 685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9525">
              <a:noFill/>
              <a:round/>
              <a:headEnd/>
              <a:tailEnd/>
            </a:ln>
          </p:spPr>
          <p:txBody>
            <a:bodyPr/>
            <a:lstStyle/>
            <a:p>
              <a:endParaRPr lang="en-US"/>
            </a:p>
          </p:txBody>
        </p:sp>
        <p:sp>
          <p:nvSpPr>
            <p:cNvPr id="17" name="Freeform 32"/>
            <p:cNvSpPr>
              <a:spLocks noChangeAspect="1" noEditPoints="1"/>
            </p:cNvSpPr>
            <p:nvPr/>
          </p:nvSpPr>
          <p:spPr bwMode="auto">
            <a:xfrm>
              <a:off x="2090" y="2755"/>
              <a:ext cx="610" cy="791"/>
            </a:xfrm>
            <a:custGeom>
              <a:avLst/>
              <a:gdLst>
                <a:gd name="T0" fmla="*/ 179 w 662"/>
                <a:gd name="T1" fmla="*/ 715 h 863"/>
                <a:gd name="T2" fmla="*/ 179 w 662"/>
                <a:gd name="T3" fmla="*/ 715 h 863"/>
                <a:gd name="T4" fmla="*/ 168 w 662"/>
                <a:gd name="T5" fmla="*/ 531 h 863"/>
                <a:gd name="T6" fmla="*/ 168 w 662"/>
                <a:gd name="T7" fmla="*/ 474 h 863"/>
                <a:gd name="T8" fmla="*/ 327 w 662"/>
                <a:gd name="T9" fmla="*/ 522 h 863"/>
                <a:gd name="T10" fmla="*/ 562 w 662"/>
                <a:gd name="T11" fmla="*/ 270 h 863"/>
                <a:gd name="T12" fmla="*/ 321 w 662"/>
                <a:gd name="T13" fmla="*/ 0 h 863"/>
                <a:gd name="T14" fmla="*/ 147 w 662"/>
                <a:gd name="T15" fmla="*/ 82 h 863"/>
                <a:gd name="T16" fmla="*/ 130 w 662"/>
                <a:gd name="T17" fmla="*/ 13 h 863"/>
                <a:gd name="T18" fmla="*/ 0 w 662"/>
                <a:gd name="T19" fmla="*/ 22 h 863"/>
                <a:gd name="T20" fmla="*/ 30 w 662"/>
                <a:gd name="T21" fmla="*/ 271 h 863"/>
                <a:gd name="T22" fmla="*/ 30 w 662"/>
                <a:gd name="T23" fmla="*/ 474 h 863"/>
                <a:gd name="T24" fmla="*/ 10 w 662"/>
                <a:gd name="T25" fmla="*/ 725 h 863"/>
                <a:gd name="T26" fmla="*/ 179 w 662"/>
                <a:gd name="T27" fmla="*/ 715 h 863"/>
                <a:gd name="T28" fmla="*/ 179 w 662"/>
                <a:gd name="T29" fmla="*/ 715 h 863"/>
                <a:gd name="T30" fmla="*/ 158 w 662"/>
                <a:gd name="T31" fmla="*/ 271 h 863"/>
                <a:gd name="T32" fmla="*/ 158 w 662"/>
                <a:gd name="T33" fmla="*/ 271 h 863"/>
                <a:gd name="T34" fmla="*/ 287 w 662"/>
                <a:gd name="T35" fmla="*/ 105 h 863"/>
                <a:gd name="T36" fmla="*/ 425 w 662"/>
                <a:gd name="T37" fmla="*/ 271 h 863"/>
                <a:gd name="T38" fmla="*/ 293 w 662"/>
                <a:gd name="T39" fmla="*/ 416 h 863"/>
                <a:gd name="T40" fmla="*/ 158 w 662"/>
                <a:gd name="T41" fmla="*/ 271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9525">
              <a:noFill/>
              <a:round/>
              <a:headEnd/>
              <a:tailEnd/>
            </a:ln>
          </p:spPr>
          <p:txBody>
            <a:bodyPr/>
            <a:lstStyle/>
            <a:p>
              <a:endParaRPr lang="en-US"/>
            </a:p>
          </p:txBody>
        </p:sp>
        <p:sp>
          <p:nvSpPr>
            <p:cNvPr id="18" name="Freeform 33"/>
            <p:cNvSpPr>
              <a:spLocks noChangeAspect="1"/>
            </p:cNvSpPr>
            <p:nvPr/>
          </p:nvSpPr>
          <p:spPr bwMode="auto">
            <a:xfrm>
              <a:off x="2775" y="2755"/>
              <a:ext cx="396" cy="577"/>
            </a:xfrm>
            <a:custGeom>
              <a:avLst/>
              <a:gdLst>
                <a:gd name="T0" fmla="*/ 295 w 440"/>
                <a:gd name="T1" fmla="*/ 109 h 621"/>
                <a:gd name="T2" fmla="*/ 295 w 440"/>
                <a:gd name="T3" fmla="*/ 109 h 621"/>
                <a:gd name="T4" fmla="*/ 219 w 440"/>
                <a:gd name="T5" fmla="*/ 98 h 621"/>
                <a:gd name="T6" fmla="*/ 131 w 440"/>
                <a:gd name="T7" fmla="*/ 138 h 621"/>
                <a:gd name="T8" fmla="*/ 234 w 440"/>
                <a:gd name="T9" fmla="*/ 225 h 621"/>
                <a:gd name="T10" fmla="*/ 356 w 440"/>
                <a:gd name="T11" fmla="*/ 383 h 621"/>
                <a:gd name="T12" fmla="*/ 150 w 440"/>
                <a:gd name="T13" fmla="*/ 536 h 621"/>
                <a:gd name="T14" fmla="*/ 9 w 440"/>
                <a:gd name="T15" fmla="*/ 513 h 621"/>
                <a:gd name="T16" fmla="*/ 9 w 440"/>
                <a:gd name="T17" fmla="*/ 405 h 621"/>
                <a:gd name="T18" fmla="*/ 156 w 440"/>
                <a:gd name="T19" fmla="*/ 437 h 621"/>
                <a:gd name="T20" fmla="*/ 225 w 440"/>
                <a:gd name="T21" fmla="*/ 387 h 621"/>
                <a:gd name="T22" fmla="*/ 123 w 440"/>
                <a:gd name="T23" fmla="*/ 301 h 621"/>
                <a:gd name="T24" fmla="*/ 0 w 440"/>
                <a:gd name="T25" fmla="*/ 138 h 621"/>
                <a:gd name="T26" fmla="*/ 196 w 440"/>
                <a:gd name="T27" fmla="*/ 0 h 621"/>
                <a:gd name="T28" fmla="*/ 313 w 440"/>
                <a:gd name="T29" fmla="*/ 10 h 621"/>
                <a:gd name="T30" fmla="*/ 295 w 440"/>
                <a:gd name="T31" fmla="*/ 109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9525">
              <a:noFill/>
              <a:round/>
              <a:headEnd/>
              <a:tailEnd/>
            </a:ln>
          </p:spPr>
          <p:txBody>
            <a:bodyPr/>
            <a:lstStyle/>
            <a:p>
              <a:endParaRPr lang="en-US"/>
            </a:p>
          </p:txBody>
        </p:sp>
      </p:grpSp>
      <p:sp>
        <p:nvSpPr>
          <p:cNvPr id="19" name="Freeform 34"/>
          <p:cNvSpPr>
            <a:spLocks/>
          </p:cNvSpPr>
          <p:nvPr/>
        </p:nvSpPr>
        <p:spPr bwMode="auto">
          <a:xfrm>
            <a:off x="8193088" y="1311275"/>
            <a:ext cx="950912" cy="1949450"/>
          </a:xfrm>
          <a:custGeom>
            <a:avLst/>
            <a:gdLst>
              <a:gd name="T0" fmla="*/ 2147483647 w 304"/>
              <a:gd name="T1" fmla="*/ 10990527 h 588"/>
              <a:gd name="T2" fmla="*/ 2147483647 w 304"/>
              <a:gd name="T3" fmla="*/ 0 h 588"/>
              <a:gd name="T4" fmla="*/ 0 w 304"/>
              <a:gd name="T5" fmla="*/ 2147483647 h 588"/>
              <a:gd name="T6" fmla="*/ 2147483647 w 304"/>
              <a:gd name="T7" fmla="*/ 2147483647 h 588"/>
              <a:gd name="T8" fmla="*/ 2147483647 w 304"/>
              <a:gd name="T9" fmla="*/ 2147483647 h 588"/>
              <a:gd name="T10" fmla="*/ 2147483647 w 304"/>
              <a:gd name="T11" fmla="*/ 10990527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1"/>
          </a:solidFill>
          <a:ln w="9525">
            <a:noFill/>
            <a:round/>
            <a:headEnd/>
            <a:tailEnd/>
          </a:ln>
        </p:spPr>
        <p:txBody>
          <a:bodyPr/>
          <a:lstStyle/>
          <a:p>
            <a:endParaRPr lang="en-US"/>
          </a:p>
        </p:txBody>
      </p:sp>
      <p:sp>
        <p:nvSpPr>
          <p:cNvPr id="20" name="Freeform 35"/>
          <p:cNvSpPr>
            <a:spLocks/>
          </p:cNvSpPr>
          <p:nvPr/>
        </p:nvSpPr>
        <p:spPr bwMode="auto">
          <a:xfrm>
            <a:off x="8845550" y="803275"/>
            <a:ext cx="298450" cy="584200"/>
          </a:xfrm>
          <a:custGeom>
            <a:avLst/>
            <a:gdLst>
              <a:gd name="T0" fmla="*/ 856465409 w 104"/>
              <a:gd name="T1" fmla="*/ 0 h 193"/>
              <a:gd name="T2" fmla="*/ 0 w 104"/>
              <a:gd name="T3" fmla="*/ 1319383917 h 193"/>
              <a:gd name="T4" fmla="*/ 65882838 w 104"/>
              <a:gd name="T5" fmla="*/ 1768340104 h 193"/>
              <a:gd name="T6" fmla="*/ 774113297 w 104"/>
              <a:gd name="T7" fmla="*/ 1649229896 h 193"/>
              <a:gd name="T8" fmla="*/ 856465409 w 104"/>
              <a:gd name="T9" fmla="*/ 1658392453 h 193"/>
              <a:gd name="T10" fmla="*/ 856465409 w 104"/>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1"/>
          </a:solidFill>
          <a:ln w="9525">
            <a:noFill/>
            <a:round/>
            <a:headEnd/>
            <a:tailEnd/>
          </a:ln>
        </p:spPr>
        <p:txBody>
          <a:bodyPr/>
          <a:lstStyle/>
          <a:p>
            <a:endParaRPr lang="en-US"/>
          </a:p>
        </p:txBody>
      </p:sp>
      <p:sp>
        <p:nvSpPr>
          <p:cNvPr id="21" name="Freeform 36"/>
          <p:cNvSpPr>
            <a:spLocks/>
          </p:cNvSpPr>
          <p:nvPr/>
        </p:nvSpPr>
        <p:spPr bwMode="auto">
          <a:xfrm>
            <a:off x="5637213" y="0"/>
            <a:ext cx="3216275" cy="1200150"/>
          </a:xfrm>
          <a:custGeom>
            <a:avLst/>
            <a:gdLst>
              <a:gd name="T0" fmla="*/ 2147483647 w 2026"/>
              <a:gd name="T1" fmla="*/ 1905239713 h 756"/>
              <a:gd name="T2" fmla="*/ 2147483647 w 2026"/>
              <a:gd name="T3" fmla="*/ 685483071 h 756"/>
              <a:gd name="T4" fmla="*/ 0 w 2026"/>
              <a:gd name="T5" fmla="*/ 0 h 756"/>
              <a:gd name="T6" fmla="*/ 0 60000 65536"/>
              <a:gd name="T7" fmla="*/ 0 60000 65536"/>
              <a:gd name="T8" fmla="*/ 0 60000 65536"/>
            </a:gdLst>
            <a:ahLst/>
            <a:cxnLst>
              <a:cxn ang="T6">
                <a:pos x="T0" y="T1"/>
              </a:cxn>
              <a:cxn ang="T7">
                <a:pos x="T2" y="T3"/>
              </a:cxn>
              <a:cxn ang="T8">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chemeClr val="tx1">
                <a:alpha val="30196"/>
              </a:schemeClr>
            </a:solidFill>
            <a:round/>
            <a:headEnd/>
            <a:tailEnd/>
          </a:ln>
        </p:spPr>
        <p:txBody>
          <a:bodyPr/>
          <a:lstStyle/>
          <a:p>
            <a:endParaRPr lang="en-US"/>
          </a:p>
        </p:txBody>
      </p:sp>
      <p:sp>
        <p:nvSpPr>
          <p:cNvPr id="22" name="Freeform 37"/>
          <p:cNvSpPr>
            <a:spLocks/>
          </p:cNvSpPr>
          <p:nvPr/>
        </p:nvSpPr>
        <p:spPr bwMode="auto">
          <a:xfrm>
            <a:off x="1152525" y="6553200"/>
            <a:ext cx="1198563" cy="304800"/>
          </a:xfrm>
          <a:custGeom>
            <a:avLst/>
            <a:gdLst>
              <a:gd name="T0" fmla="*/ 2147483647 w 368"/>
              <a:gd name="T1" fmla="*/ 893298462 h 104"/>
              <a:gd name="T2" fmla="*/ 1951840304 w 368"/>
              <a:gd name="T3" fmla="*/ 0 h 104"/>
              <a:gd name="T4" fmla="*/ 0 w 368"/>
              <a:gd name="T5" fmla="*/ 893298462 h 104"/>
              <a:gd name="T6" fmla="*/ 2147483647 w 368"/>
              <a:gd name="T7" fmla="*/ 893298462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1"/>
          </a:solidFill>
          <a:ln w="9525">
            <a:noFill/>
            <a:round/>
            <a:headEnd/>
            <a:tailEnd/>
          </a:ln>
        </p:spPr>
        <p:txBody>
          <a:bodyPr/>
          <a:lstStyle/>
          <a:p>
            <a:endParaRPr lang="en-US"/>
          </a:p>
        </p:txBody>
      </p:sp>
      <p:sp>
        <p:nvSpPr>
          <p:cNvPr id="23" name="Freeform 38"/>
          <p:cNvSpPr>
            <a:spLocks/>
          </p:cNvSpPr>
          <p:nvPr/>
        </p:nvSpPr>
        <p:spPr bwMode="auto">
          <a:xfrm>
            <a:off x="0" y="4794250"/>
            <a:ext cx="1177925" cy="2019300"/>
          </a:xfrm>
          <a:custGeom>
            <a:avLst/>
            <a:gdLst>
              <a:gd name="T0" fmla="*/ 1869955938 w 742"/>
              <a:gd name="T1" fmla="*/ 2147483647 h 1272"/>
              <a:gd name="T2" fmla="*/ 1723786875 w 742"/>
              <a:gd name="T3" fmla="*/ 2147483647 h 1272"/>
              <a:gd name="T4" fmla="*/ 1451610000 w 742"/>
              <a:gd name="T5" fmla="*/ 2147483647 h 1272"/>
              <a:gd name="T6" fmla="*/ 1144150938 w 742"/>
              <a:gd name="T7" fmla="*/ 2147483647 h 1272"/>
              <a:gd name="T8" fmla="*/ 897175625 w 742"/>
              <a:gd name="T9" fmla="*/ 2081649063 h 1272"/>
              <a:gd name="T10" fmla="*/ 670361563 w 742"/>
              <a:gd name="T11" fmla="*/ 1698585313 h 1272"/>
              <a:gd name="T12" fmla="*/ 468749063 w 742"/>
              <a:gd name="T13" fmla="*/ 1290320000 h 1272"/>
              <a:gd name="T14" fmla="*/ 282257500 w 742"/>
              <a:gd name="T15" fmla="*/ 831651563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chemeClr val="tx1">
                <a:alpha val="30196"/>
              </a:schemeClr>
            </a:solidFill>
            <a:round/>
            <a:headEnd/>
            <a:tailEnd/>
          </a:ln>
        </p:spPr>
        <p:txBody>
          <a:bodyPr/>
          <a:lstStyle/>
          <a:p>
            <a:endParaRPr lang="en-US"/>
          </a:p>
        </p:txBody>
      </p:sp>
      <p:grpSp>
        <p:nvGrpSpPr>
          <p:cNvPr id="24" name="Group 4"/>
          <p:cNvGrpSpPr>
            <a:grpSpLocks noChangeAspect="1"/>
          </p:cNvGrpSpPr>
          <p:nvPr userDrawn="1"/>
        </p:nvGrpSpPr>
        <p:grpSpPr bwMode="auto">
          <a:xfrm>
            <a:off x="150813" y="150813"/>
            <a:ext cx="522287" cy="468312"/>
            <a:chOff x="1352" y="681"/>
            <a:chExt cx="3519" cy="3153"/>
          </a:xfrm>
        </p:grpSpPr>
        <p:sp>
          <p:nvSpPr>
            <p:cNvPr id="25" name="Freeform 5"/>
            <p:cNvSpPr>
              <a:spLocks noChangeAspect="1"/>
            </p:cNvSpPr>
            <p:nvPr/>
          </p:nvSpPr>
          <p:spPr bwMode="gray">
            <a:xfrm>
              <a:off x="1352" y="681"/>
              <a:ext cx="3519" cy="3153"/>
            </a:xfrm>
            <a:custGeom>
              <a:avLst/>
              <a:gdLst>
                <a:gd name="T0" fmla="*/ 0 w 3862"/>
                <a:gd name="T1" fmla="*/ 3153 h 3449"/>
                <a:gd name="T2" fmla="*/ 0 w 3862"/>
                <a:gd name="T3" fmla="*/ 3153 h 3449"/>
                <a:gd name="T4" fmla="*/ 0 w 3862"/>
                <a:gd name="T5" fmla="*/ 0 h 3449"/>
                <a:gd name="T6" fmla="*/ 3368 w 3862"/>
                <a:gd name="T7" fmla="*/ 0 h 3449"/>
                <a:gd name="T8" fmla="*/ 3032 w 3862"/>
                <a:gd name="T9" fmla="*/ 3153 h 3449"/>
                <a:gd name="T10" fmla="*/ 0 w 3862"/>
                <a:gd name="T11" fmla="*/ 3153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p>
          </p:txBody>
        </p:sp>
        <p:sp>
          <p:nvSpPr>
            <p:cNvPr id="26" name="Freeform 6"/>
            <p:cNvSpPr>
              <a:spLocks noChangeAspect="1"/>
            </p:cNvSpPr>
            <p:nvPr/>
          </p:nvSpPr>
          <p:spPr bwMode="gray">
            <a:xfrm>
              <a:off x="2710" y="1846"/>
              <a:ext cx="75" cy="53"/>
            </a:xfrm>
            <a:custGeom>
              <a:avLst/>
              <a:gdLst>
                <a:gd name="T0" fmla="*/ 15 w 81"/>
                <a:gd name="T1" fmla="*/ 32 h 66"/>
                <a:gd name="T2" fmla="*/ 15 w 81"/>
                <a:gd name="T3" fmla="*/ 32 h 66"/>
                <a:gd name="T4" fmla="*/ 0 w 81"/>
                <a:gd name="T5" fmla="*/ 43 h 66"/>
                <a:gd name="T6" fmla="*/ 73 w 81"/>
                <a:gd name="T7" fmla="*/ 18 h 66"/>
                <a:gd name="T8" fmla="*/ 75 w 81"/>
                <a:gd name="T9" fmla="*/ 0 h 66"/>
                <a:gd name="T10" fmla="*/ 15 w 81"/>
                <a:gd name="T11" fmla="*/ 3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p>
          </p:txBody>
        </p:sp>
        <p:sp>
          <p:nvSpPr>
            <p:cNvPr id="27" name="Freeform 7"/>
            <p:cNvSpPr>
              <a:spLocks noChangeAspect="1"/>
            </p:cNvSpPr>
            <p:nvPr/>
          </p:nvSpPr>
          <p:spPr bwMode="gray">
            <a:xfrm>
              <a:off x="2871" y="1974"/>
              <a:ext cx="64" cy="53"/>
            </a:xfrm>
            <a:custGeom>
              <a:avLst/>
              <a:gdLst>
                <a:gd name="T0" fmla="*/ 21 w 81"/>
                <a:gd name="T1" fmla="*/ 1 h 63"/>
                <a:gd name="T2" fmla="*/ 21 w 81"/>
                <a:gd name="T3" fmla="*/ 1 h 63"/>
                <a:gd name="T4" fmla="*/ 0 w 81"/>
                <a:gd name="T5" fmla="*/ 0 h 63"/>
                <a:gd name="T6" fmla="*/ 26 w 81"/>
                <a:gd name="T7" fmla="*/ 49 h 63"/>
                <a:gd name="T8" fmla="*/ 42 w 81"/>
                <a:gd name="T9" fmla="*/ 53 h 63"/>
                <a:gd name="T10" fmla="*/ 21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p>
          </p:txBody>
        </p:sp>
        <p:sp>
          <p:nvSpPr>
            <p:cNvPr id="28" name="Freeform 8"/>
            <p:cNvSpPr>
              <a:spLocks noChangeAspect="1"/>
            </p:cNvSpPr>
            <p:nvPr/>
          </p:nvSpPr>
          <p:spPr bwMode="gray">
            <a:xfrm>
              <a:off x="2625" y="1408"/>
              <a:ext cx="86" cy="86"/>
            </a:xfrm>
            <a:custGeom>
              <a:avLst/>
              <a:gdLst>
                <a:gd name="T0" fmla="*/ 18 w 96"/>
                <a:gd name="T1" fmla="*/ 54 h 79"/>
                <a:gd name="T2" fmla="*/ 18 w 96"/>
                <a:gd name="T3" fmla="*/ 54 h 79"/>
                <a:gd name="T4" fmla="*/ 0 w 96"/>
                <a:gd name="T5" fmla="*/ 70 h 79"/>
                <a:gd name="T6" fmla="*/ 80 w 96"/>
                <a:gd name="T7" fmla="*/ 29 h 79"/>
                <a:gd name="T8" fmla="*/ 86 w 96"/>
                <a:gd name="T9" fmla="*/ 0 h 79"/>
                <a:gd name="T10" fmla="*/ 18 w 96"/>
                <a:gd name="T11" fmla="*/ 54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p>
          </p:txBody>
        </p:sp>
        <p:sp>
          <p:nvSpPr>
            <p:cNvPr id="29" name="Freeform 9"/>
            <p:cNvSpPr>
              <a:spLocks noChangeAspect="1"/>
            </p:cNvSpPr>
            <p:nvPr/>
          </p:nvSpPr>
          <p:spPr bwMode="gray">
            <a:xfrm>
              <a:off x="2571" y="1568"/>
              <a:ext cx="75" cy="75"/>
            </a:xfrm>
            <a:custGeom>
              <a:avLst/>
              <a:gdLst>
                <a:gd name="T0" fmla="*/ 75 w 77"/>
                <a:gd name="T1" fmla="*/ 21 h 77"/>
                <a:gd name="T2" fmla="*/ 75 w 77"/>
                <a:gd name="T3" fmla="*/ 21 h 77"/>
                <a:gd name="T4" fmla="*/ 69 w 77"/>
                <a:gd name="T5" fmla="*/ 0 h 77"/>
                <a:gd name="T6" fmla="*/ 0 w 77"/>
                <a:gd name="T7" fmla="*/ 43 h 77"/>
                <a:gd name="T8" fmla="*/ 0 w 77"/>
                <a:gd name="T9" fmla="*/ 60 h 77"/>
                <a:gd name="T10" fmla="*/ 75 w 77"/>
                <a:gd name="T11" fmla="*/ 21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p>
          </p:txBody>
        </p:sp>
        <p:sp>
          <p:nvSpPr>
            <p:cNvPr id="30" name="Freeform 10"/>
            <p:cNvSpPr>
              <a:spLocks noChangeAspect="1"/>
            </p:cNvSpPr>
            <p:nvPr/>
          </p:nvSpPr>
          <p:spPr bwMode="gray">
            <a:xfrm>
              <a:off x="2550" y="1728"/>
              <a:ext cx="86" cy="64"/>
            </a:xfrm>
            <a:custGeom>
              <a:avLst/>
              <a:gdLst>
                <a:gd name="T0" fmla="*/ 0 w 90"/>
                <a:gd name="T1" fmla="*/ 45 h 74"/>
                <a:gd name="T2" fmla="*/ 0 w 90"/>
                <a:gd name="T3" fmla="*/ 45 h 74"/>
                <a:gd name="T4" fmla="*/ 13 w 90"/>
                <a:gd name="T5" fmla="*/ 52 h 74"/>
                <a:gd name="T6" fmla="*/ 70 w 90"/>
                <a:gd name="T7" fmla="*/ 20 h 74"/>
                <a:gd name="T8" fmla="*/ 86 w 90"/>
                <a:gd name="T9" fmla="*/ 7 h 74"/>
                <a:gd name="T10" fmla="*/ 0 w 90"/>
                <a:gd name="T11" fmla="*/ 45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p>
          </p:txBody>
        </p:sp>
        <p:sp>
          <p:nvSpPr>
            <p:cNvPr id="31" name="Freeform 11"/>
            <p:cNvSpPr>
              <a:spLocks noChangeAspect="1"/>
            </p:cNvSpPr>
            <p:nvPr/>
          </p:nvSpPr>
          <p:spPr bwMode="gray">
            <a:xfrm>
              <a:off x="2775" y="1173"/>
              <a:ext cx="86" cy="75"/>
            </a:xfrm>
            <a:custGeom>
              <a:avLst/>
              <a:gdLst>
                <a:gd name="T0" fmla="*/ 16 w 88"/>
                <a:gd name="T1" fmla="*/ 4 h 72"/>
                <a:gd name="T2" fmla="*/ 16 w 88"/>
                <a:gd name="T3" fmla="*/ 4 h 72"/>
                <a:gd name="T4" fmla="*/ 0 w 88"/>
                <a:gd name="T5" fmla="*/ 13 h 72"/>
                <a:gd name="T6" fmla="*/ 84 w 88"/>
                <a:gd name="T7" fmla="*/ 51 h 72"/>
                <a:gd name="T8" fmla="*/ 86 w 88"/>
                <a:gd name="T9" fmla="*/ 23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p>
          </p:txBody>
        </p:sp>
        <p:sp>
          <p:nvSpPr>
            <p:cNvPr id="32" name="Freeform 12"/>
            <p:cNvSpPr>
              <a:spLocks noChangeAspect="1"/>
            </p:cNvSpPr>
            <p:nvPr/>
          </p:nvSpPr>
          <p:spPr bwMode="gray">
            <a:xfrm>
              <a:off x="2956" y="1109"/>
              <a:ext cx="75" cy="86"/>
            </a:xfrm>
            <a:custGeom>
              <a:avLst/>
              <a:gdLst>
                <a:gd name="T0" fmla="*/ 40 w 86"/>
                <a:gd name="T1" fmla="*/ 7 h 92"/>
                <a:gd name="T2" fmla="*/ 40 w 86"/>
                <a:gd name="T3" fmla="*/ 7 h 92"/>
                <a:gd name="T4" fmla="*/ 18 w 86"/>
                <a:gd name="T5" fmla="*/ 0 h 92"/>
                <a:gd name="T6" fmla="*/ 12 w 86"/>
                <a:gd name="T7" fmla="*/ 62 h 92"/>
                <a:gd name="T8" fmla="*/ 24 w 86"/>
                <a:gd name="T9" fmla="*/ 86 h 92"/>
                <a:gd name="T10" fmla="*/ 40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p>
          </p:txBody>
        </p:sp>
        <p:sp>
          <p:nvSpPr>
            <p:cNvPr id="33" name="Freeform 13"/>
            <p:cNvSpPr>
              <a:spLocks noChangeAspect="1" noEditPoints="1"/>
            </p:cNvSpPr>
            <p:nvPr/>
          </p:nvSpPr>
          <p:spPr bwMode="gray">
            <a:xfrm>
              <a:off x="3149" y="927"/>
              <a:ext cx="663" cy="1678"/>
            </a:xfrm>
            <a:custGeom>
              <a:avLst/>
              <a:gdLst>
                <a:gd name="T0" fmla="*/ 413 w 724"/>
                <a:gd name="T1" fmla="*/ 735 h 1845"/>
                <a:gd name="T2" fmla="*/ 413 w 724"/>
                <a:gd name="T3" fmla="*/ 735 h 1845"/>
                <a:gd name="T4" fmla="*/ 299 w 724"/>
                <a:gd name="T5" fmla="*/ 706 h 1845"/>
                <a:gd name="T6" fmla="*/ 437 w 724"/>
                <a:gd name="T7" fmla="*/ 678 h 1845"/>
                <a:gd name="T8" fmla="*/ 451 w 724"/>
                <a:gd name="T9" fmla="*/ 703 h 1845"/>
                <a:gd name="T10" fmla="*/ 413 w 724"/>
                <a:gd name="T11" fmla="*/ 735 h 1845"/>
                <a:gd name="T12" fmla="*/ 413 w 724"/>
                <a:gd name="T13" fmla="*/ 735 h 1845"/>
                <a:gd name="T14" fmla="*/ 585 w 724"/>
                <a:gd name="T15" fmla="*/ 765 h 1845"/>
                <a:gd name="T16" fmla="*/ 585 w 724"/>
                <a:gd name="T17" fmla="*/ 765 h 1845"/>
                <a:gd name="T18" fmla="*/ 550 w 724"/>
                <a:gd name="T19" fmla="*/ 638 h 1845"/>
                <a:gd name="T20" fmla="*/ 581 w 724"/>
                <a:gd name="T21" fmla="*/ 588 h 1845"/>
                <a:gd name="T22" fmla="*/ 574 w 724"/>
                <a:gd name="T23" fmla="*/ 434 h 1845"/>
                <a:gd name="T24" fmla="*/ 587 w 724"/>
                <a:gd name="T25" fmla="*/ 421 h 1845"/>
                <a:gd name="T26" fmla="*/ 574 w 724"/>
                <a:gd name="T27" fmla="*/ 377 h 1845"/>
                <a:gd name="T28" fmla="*/ 563 w 724"/>
                <a:gd name="T29" fmla="*/ 311 h 1845"/>
                <a:gd name="T30" fmla="*/ 540 w 724"/>
                <a:gd name="T31" fmla="*/ 260 h 1845"/>
                <a:gd name="T32" fmla="*/ 551 w 724"/>
                <a:gd name="T33" fmla="*/ 236 h 1845"/>
                <a:gd name="T34" fmla="*/ 513 w 724"/>
                <a:gd name="T35" fmla="*/ 215 h 1845"/>
                <a:gd name="T36" fmla="*/ 479 w 724"/>
                <a:gd name="T37" fmla="*/ 194 h 1845"/>
                <a:gd name="T38" fmla="*/ 471 w 724"/>
                <a:gd name="T39" fmla="*/ 164 h 1845"/>
                <a:gd name="T40" fmla="*/ 442 w 724"/>
                <a:gd name="T41" fmla="*/ 177 h 1845"/>
                <a:gd name="T42" fmla="*/ 436 w 724"/>
                <a:gd name="T43" fmla="*/ 140 h 1845"/>
                <a:gd name="T44" fmla="*/ 397 w 724"/>
                <a:gd name="T45" fmla="*/ 156 h 1845"/>
                <a:gd name="T46" fmla="*/ 376 w 724"/>
                <a:gd name="T47" fmla="*/ 108 h 1845"/>
                <a:gd name="T48" fmla="*/ 356 w 724"/>
                <a:gd name="T49" fmla="*/ 113 h 1845"/>
                <a:gd name="T50" fmla="*/ 326 w 724"/>
                <a:gd name="T51" fmla="*/ 136 h 1845"/>
                <a:gd name="T52" fmla="*/ 326 w 724"/>
                <a:gd name="T53" fmla="*/ 92 h 1845"/>
                <a:gd name="T54" fmla="*/ 312 w 724"/>
                <a:gd name="T55" fmla="*/ 85 h 1845"/>
                <a:gd name="T56" fmla="*/ 288 w 724"/>
                <a:gd name="T57" fmla="*/ 74 h 1845"/>
                <a:gd name="T58" fmla="*/ 253 w 724"/>
                <a:gd name="T59" fmla="*/ 88 h 1845"/>
                <a:gd name="T60" fmla="*/ 267 w 724"/>
                <a:gd name="T61" fmla="*/ 46 h 1845"/>
                <a:gd name="T62" fmla="*/ 223 w 724"/>
                <a:gd name="T63" fmla="*/ 96 h 1845"/>
                <a:gd name="T64" fmla="*/ 198 w 724"/>
                <a:gd name="T65" fmla="*/ 102 h 1845"/>
                <a:gd name="T66" fmla="*/ 244 w 724"/>
                <a:gd name="T67" fmla="*/ 39 h 1845"/>
                <a:gd name="T68" fmla="*/ 196 w 724"/>
                <a:gd name="T69" fmla="*/ 83 h 1845"/>
                <a:gd name="T70" fmla="*/ 158 w 724"/>
                <a:gd name="T71" fmla="*/ 89 h 1845"/>
                <a:gd name="T72" fmla="*/ 170 w 724"/>
                <a:gd name="T73" fmla="*/ 35 h 1845"/>
                <a:gd name="T74" fmla="*/ 158 w 724"/>
                <a:gd name="T75" fmla="*/ 63 h 1845"/>
                <a:gd name="T76" fmla="*/ 152 w 724"/>
                <a:gd name="T77" fmla="*/ 33 h 1845"/>
                <a:gd name="T78" fmla="*/ 130 w 724"/>
                <a:gd name="T79" fmla="*/ 104 h 1845"/>
                <a:gd name="T80" fmla="*/ 115 w 724"/>
                <a:gd name="T81" fmla="*/ 35 h 1845"/>
                <a:gd name="T82" fmla="*/ 73 w 724"/>
                <a:gd name="T83" fmla="*/ 102 h 1845"/>
                <a:gd name="T84" fmla="*/ 51 w 724"/>
                <a:gd name="T85" fmla="*/ 106 h 1845"/>
                <a:gd name="T86" fmla="*/ 34 w 724"/>
                <a:gd name="T87" fmla="*/ 39 h 1845"/>
                <a:gd name="T88" fmla="*/ 5 w 724"/>
                <a:gd name="T89" fmla="*/ 1644 h 1845"/>
                <a:gd name="T90" fmla="*/ 0 w 724"/>
                <a:gd name="T91" fmla="*/ 1673 h 1845"/>
                <a:gd name="T92" fmla="*/ 148 w 724"/>
                <a:gd name="T93" fmla="*/ 1658 h 1845"/>
                <a:gd name="T94" fmla="*/ 484 w 724"/>
                <a:gd name="T95" fmla="*/ 1675 h 1845"/>
                <a:gd name="T96" fmla="*/ 562 w 724"/>
                <a:gd name="T97" fmla="*/ 1663 h 1845"/>
                <a:gd name="T98" fmla="*/ 386 w 724"/>
                <a:gd name="T99" fmla="*/ 1617 h 1845"/>
                <a:gd name="T100" fmla="*/ 249 w 724"/>
                <a:gd name="T101" fmla="*/ 1513 h 1845"/>
                <a:gd name="T102" fmla="*/ 217 w 724"/>
                <a:gd name="T103" fmla="*/ 1424 h 1845"/>
                <a:gd name="T104" fmla="*/ 219 w 724"/>
                <a:gd name="T105" fmla="*/ 1302 h 1845"/>
                <a:gd name="T106" fmla="*/ 288 w 724"/>
                <a:gd name="T107" fmla="*/ 1277 h 1845"/>
                <a:gd name="T108" fmla="*/ 537 w 724"/>
                <a:gd name="T109" fmla="*/ 1261 h 1845"/>
                <a:gd name="T110" fmla="*/ 554 w 724"/>
                <a:gd name="T111" fmla="*/ 1170 h 1845"/>
                <a:gd name="T112" fmla="*/ 558 w 724"/>
                <a:gd name="T113" fmla="*/ 1112 h 1845"/>
                <a:gd name="T114" fmla="*/ 577 w 724"/>
                <a:gd name="T115" fmla="*/ 1068 h 1845"/>
                <a:gd name="T116" fmla="*/ 540 w 724"/>
                <a:gd name="T117" fmla="*/ 1030 h 1845"/>
                <a:gd name="T118" fmla="*/ 595 w 724"/>
                <a:gd name="T119" fmla="*/ 984 h 1845"/>
                <a:gd name="T120" fmla="*/ 569 w 724"/>
                <a:gd name="T121" fmla="*/ 926 h 1845"/>
                <a:gd name="T122" fmla="*/ 645 w 724"/>
                <a:gd name="T123" fmla="*/ 872 h 1845"/>
                <a:gd name="T124" fmla="*/ 585 w 724"/>
                <a:gd name="T125" fmla="*/ 76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p>
          </p:txBody>
        </p:sp>
        <p:sp>
          <p:nvSpPr>
            <p:cNvPr id="34" name="Freeform 14"/>
            <p:cNvSpPr>
              <a:spLocks noChangeAspect="1"/>
            </p:cNvSpPr>
            <p:nvPr/>
          </p:nvSpPr>
          <p:spPr bwMode="gray">
            <a:xfrm>
              <a:off x="1352" y="681"/>
              <a:ext cx="1829" cy="3153"/>
            </a:xfrm>
            <a:custGeom>
              <a:avLst/>
              <a:gdLst>
                <a:gd name="T0" fmla="*/ 1795 w 2011"/>
                <a:gd name="T1" fmla="*/ 1925 h 3449"/>
                <a:gd name="T2" fmla="*/ 0 w 2011"/>
                <a:gd name="T3" fmla="*/ 3153 h 3449"/>
                <a:gd name="T4" fmla="*/ 1794 w 2011"/>
                <a:gd name="T5" fmla="*/ 0 h 3449"/>
                <a:gd name="T6" fmla="*/ 1801 w 2011"/>
                <a:gd name="T7" fmla="*/ 317 h 3449"/>
                <a:gd name="T8" fmla="*/ 1803 w 2011"/>
                <a:gd name="T9" fmla="*/ 358 h 3449"/>
                <a:gd name="T10" fmla="*/ 1749 w 2011"/>
                <a:gd name="T11" fmla="*/ 296 h 3449"/>
                <a:gd name="T12" fmla="*/ 1708 w 2011"/>
                <a:gd name="T13" fmla="*/ 351 h 3449"/>
                <a:gd name="T14" fmla="*/ 1690 w 2011"/>
                <a:gd name="T15" fmla="*/ 376 h 3449"/>
                <a:gd name="T16" fmla="*/ 1658 w 2011"/>
                <a:gd name="T17" fmla="*/ 318 h 3449"/>
                <a:gd name="T18" fmla="*/ 1606 w 2011"/>
                <a:gd name="T19" fmla="*/ 328 h 3449"/>
                <a:gd name="T20" fmla="*/ 1548 w 2011"/>
                <a:gd name="T21" fmla="*/ 452 h 3449"/>
                <a:gd name="T22" fmla="*/ 1528 w 2011"/>
                <a:gd name="T23" fmla="*/ 384 h 3449"/>
                <a:gd name="T24" fmla="*/ 1460 w 2011"/>
                <a:gd name="T25" fmla="*/ 390 h 3449"/>
                <a:gd name="T26" fmla="*/ 1463 w 2011"/>
                <a:gd name="T27" fmla="*/ 456 h 3449"/>
                <a:gd name="T28" fmla="*/ 1382 w 2011"/>
                <a:gd name="T29" fmla="*/ 455 h 3449"/>
                <a:gd name="T30" fmla="*/ 1376 w 2011"/>
                <a:gd name="T31" fmla="*/ 512 h 3449"/>
                <a:gd name="T32" fmla="*/ 1280 w 2011"/>
                <a:gd name="T33" fmla="*/ 476 h 3449"/>
                <a:gd name="T34" fmla="*/ 1383 w 2011"/>
                <a:gd name="T35" fmla="*/ 528 h 3449"/>
                <a:gd name="T36" fmla="*/ 1322 w 2011"/>
                <a:gd name="T37" fmla="*/ 559 h 3449"/>
                <a:gd name="T38" fmla="*/ 1311 w 2011"/>
                <a:gd name="T39" fmla="*/ 551 h 3449"/>
                <a:gd name="T40" fmla="*/ 1277 w 2011"/>
                <a:gd name="T41" fmla="*/ 585 h 3449"/>
                <a:gd name="T42" fmla="*/ 1317 w 2011"/>
                <a:gd name="T43" fmla="*/ 578 h 3449"/>
                <a:gd name="T44" fmla="*/ 1303 w 2011"/>
                <a:gd name="T45" fmla="*/ 643 h 3449"/>
                <a:gd name="T46" fmla="*/ 1266 w 2011"/>
                <a:gd name="T47" fmla="*/ 657 h 3449"/>
                <a:gd name="T48" fmla="*/ 1282 w 2011"/>
                <a:gd name="T49" fmla="*/ 718 h 3449"/>
                <a:gd name="T50" fmla="*/ 1201 w 2011"/>
                <a:gd name="T51" fmla="*/ 696 h 3449"/>
                <a:gd name="T52" fmla="*/ 1141 w 2011"/>
                <a:gd name="T53" fmla="*/ 695 h 3449"/>
                <a:gd name="T54" fmla="*/ 1096 w 2011"/>
                <a:gd name="T55" fmla="*/ 758 h 3449"/>
                <a:gd name="T56" fmla="*/ 1228 w 2011"/>
                <a:gd name="T57" fmla="*/ 772 h 3449"/>
                <a:gd name="T58" fmla="*/ 1190 w 2011"/>
                <a:gd name="T59" fmla="*/ 805 h 3449"/>
                <a:gd name="T60" fmla="*/ 1190 w 2011"/>
                <a:gd name="T61" fmla="*/ 871 h 3449"/>
                <a:gd name="T62" fmla="*/ 1235 w 2011"/>
                <a:gd name="T63" fmla="*/ 869 h 3449"/>
                <a:gd name="T64" fmla="*/ 1200 w 2011"/>
                <a:gd name="T65" fmla="*/ 970 h 3449"/>
                <a:gd name="T66" fmla="*/ 1204 w 2011"/>
                <a:gd name="T67" fmla="*/ 1019 h 3449"/>
                <a:gd name="T68" fmla="*/ 1167 w 2011"/>
                <a:gd name="T69" fmla="*/ 1083 h 3449"/>
                <a:gd name="T70" fmla="*/ 1143 w 2011"/>
                <a:gd name="T71" fmla="*/ 1121 h 3449"/>
                <a:gd name="T72" fmla="*/ 1169 w 2011"/>
                <a:gd name="T73" fmla="*/ 1158 h 3449"/>
                <a:gd name="T74" fmla="*/ 1195 w 2011"/>
                <a:gd name="T75" fmla="*/ 1198 h 3449"/>
                <a:gd name="T76" fmla="*/ 1240 w 2011"/>
                <a:gd name="T77" fmla="*/ 1258 h 3449"/>
                <a:gd name="T78" fmla="*/ 1308 w 2011"/>
                <a:gd name="T79" fmla="*/ 1292 h 3449"/>
                <a:gd name="T80" fmla="*/ 1359 w 2011"/>
                <a:gd name="T81" fmla="*/ 1261 h 3449"/>
                <a:gd name="T82" fmla="*/ 1376 w 2011"/>
                <a:gd name="T83" fmla="*/ 1345 h 3449"/>
                <a:gd name="T84" fmla="*/ 1460 w 2011"/>
                <a:gd name="T85" fmla="*/ 1347 h 3449"/>
                <a:gd name="T86" fmla="*/ 1441 w 2011"/>
                <a:gd name="T87" fmla="*/ 1394 h 3449"/>
                <a:gd name="T88" fmla="*/ 1472 w 2011"/>
                <a:gd name="T89" fmla="*/ 1425 h 3449"/>
                <a:gd name="T90" fmla="*/ 1495 w 2011"/>
                <a:gd name="T91" fmla="*/ 1465 h 3449"/>
                <a:gd name="T92" fmla="*/ 1546 w 2011"/>
                <a:gd name="T93" fmla="*/ 1457 h 3449"/>
                <a:gd name="T94" fmla="*/ 1573 w 2011"/>
                <a:gd name="T95" fmla="*/ 1403 h 3449"/>
                <a:gd name="T96" fmla="*/ 1632 w 2011"/>
                <a:gd name="T97" fmla="*/ 1439 h 3449"/>
                <a:gd name="T98" fmla="*/ 1644 w 2011"/>
                <a:gd name="T99" fmla="*/ 1564 h 3449"/>
                <a:gd name="T100" fmla="*/ 1701 w 2011"/>
                <a:gd name="T101" fmla="*/ 1543 h 3449"/>
                <a:gd name="T102" fmla="*/ 1673 w 2011"/>
                <a:gd name="T103" fmla="*/ 1686 h 3449"/>
                <a:gd name="T104" fmla="*/ 1315 w 2011"/>
                <a:gd name="T105" fmla="*/ 1912 h 3449"/>
                <a:gd name="T106" fmla="*/ 1504 w 2011"/>
                <a:gd name="T107" fmla="*/ 1923 h 3449"/>
                <a:gd name="T108" fmla="*/ 1795 w 2011"/>
                <a:gd name="T109" fmla="*/ 1924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p>
          </p:txBody>
        </p:sp>
        <p:sp>
          <p:nvSpPr>
            <p:cNvPr id="35" name="Freeform 15"/>
            <p:cNvSpPr>
              <a:spLocks noChangeAspect="1" noEditPoints="1"/>
            </p:cNvSpPr>
            <p:nvPr/>
          </p:nvSpPr>
          <p:spPr bwMode="gray">
            <a:xfrm>
              <a:off x="3235" y="2755"/>
              <a:ext cx="578" cy="577"/>
            </a:xfrm>
            <a:custGeom>
              <a:avLst/>
              <a:gdLst>
                <a:gd name="T0" fmla="*/ 290 w 639"/>
                <a:gd name="T1" fmla="*/ 577 h 621"/>
                <a:gd name="T2" fmla="*/ 290 w 639"/>
                <a:gd name="T3" fmla="*/ 577 h 621"/>
                <a:gd name="T4" fmla="*/ 578 w 639"/>
                <a:gd name="T5" fmla="*/ 285 h 621"/>
                <a:gd name="T6" fmla="*/ 290 w 639"/>
                <a:gd name="T7" fmla="*/ 0 h 621"/>
                <a:gd name="T8" fmla="*/ 0 w 639"/>
                <a:gd name="T9" fmla="*/ 285 h 621"/>
                <a:gd name="T10" fmla="*/ 290 w 639"/>
                <a:gd name="T11" fmla="*/ 577 h 621"/>
                <a:gd name="T12" fmla="*/ 290 w 639"/>
                <a:gd name="T13" fmla="*/ 577 h 621"/>
                <a:gd name="T14" fmla="*/ 147 w 639"/>
                <a:gd name="T15" fmla="*/ 285 h 621"/>
                <a:gd name="T16" fmla="*/ 147 w 639"/>
                <a:gd name="T17" fmla="*/ 285 h 621"/>
                <a:gd name="T18" fmla="*/ 290 w 639"/>
                <a:gd name="T19" fmla="*/ 116 h 621"/>
                <a:gd name="T20" fmla="*/ 431 w 639"/>
                <a:gd name="T21" fmla="*/ 285 h 621"/>
                <a:gd name="T22" fmla="*/ 290 w 639"/>
                <a:gd name="T23" fmla="*/ 460 h 621"/>
                <a:gd name="T24" fmla="*/ 147 w 639"/>
                <a:gd name="T25" fmla="*/ 285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p>
          </p:txBody>
        </p:sp>
        <p:sp>
          <p:nvSpPr>
            <p:cNvPr id="36" name="Freeform 16"/>
            <p:cNvSpPr>
              <a:spLocks noChangeAspect="1"/>
            </p:cNvSpPr>
            <p:nvPr/>
          </p:nvSpPr>
          <p:spPr bwMode="gray">
            <a:xfrm>
              <a:off x="3887" y="2755"/>
              <a:ext cx="417" cy="577"/>
            </a:xfrm>
            <a:custGeom>
              <a:avLst/>
              <a:gdLst>
                <a:gd name="T0" fmla="*/ 356 w 441"/>
                <a:gd name="T1" fmla="*/ 119 h 621"/>
                <a:gd name="T2" fmla="*/ 356 w 441"/>
                <a:gd name="T3" fmla="*/ 119 h 621"/>
                <a:gd name="T4" fmla="*/ 255 w 441"/>
                <a:gd name="T5" fmla="*/ 106 h 621"/>
                <a:gd name="T6" fmla="*/ 154 w 441"/>
                <a:gd name="T7" fmla="*/ 149 h 621"/>
                <a:gd name="T8" fmla="*/ 274 w 441"/>
                <a:gd name="T9" fmla="*/ 242 h 621"/>
                <a:gd name="T10" fmla="*/ 417 w 441"/>
                <a:gd name="T11" fmla="*/ 412 h 621"/>
                <a:gd name="T12" fmla="*/ 177 w 441"/>
                <a:gd name="T13" fmla="*/ 577 h 621"/>
                <a:gd name="T14" fmla="*/ 10 w 441"/>
                <a:gd name="T15" fmla="*/ 552 h 621"/>
                <a:gd name="T16" fmla="*/ 10 w 441"/>
                <a:gd name="T17" fmla="*/ 436 h 621"/>
                <a:gd name="T18" fmla="*/ 182 w 441"/>
                <a:gd name="T19" fmla="*/ 470 h 621"/>
                <a:gd name="T20" fmla="*/ 264 w 441"/>
                <a:gd name="T21" fmla="*/ 416 h 621"/>
                <a:gd name="T22" fmla="*/ 145 w 441"/>
                <a:gd name="T23" fmla="*/ 324 h 621"/>
                <a:gd name="T24" fmla="*/ 0 w 441"/>
                <a:gd name="T25" fmla="*/ 149 h 621"/>
                <a:gd name="T26" fmla="*/ 230 w 441"/>
                <a:gd name="T27" fmla="*/ 0 h 621"/>
                <a:gd name="T28" fmla="*/ 356 w 441"/>
                <a:gd name="T29" fmla="*/ 9 h 621"/>
                <a:gd name="T30" fmla="*/ 356 w 441"/>
                <a:gd name="T31" fmla="*/ 119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p>
          </p:txBody>
        </p:sp>
        <p:sp>
          <p:nvSpPr>
            <p:cNvPr id="37" name="Freeform 17"/>
            <p:cNvSpPr>
              <a:spLocks noChangeAspect="1"/>
            </p:cNvSpPr>
            <p:nvPr/>
          </p:nvSpPr>
          <p:spPr bwMode="gray">
            <a:xfrm>
              <a:off x="1769" y="2562"/>
              <a:ext cx="214" cy="748"/>
            </a:xfrm>
            <a:custGeom>
              <a:avLst/>
              <a:gdLst>
                <a:gd name="T0" fmla="*/ 17 w 229"/>
                <a:gd name="T1" fmla="*/ 748 h 817"/>
                <a:gd name="T2" fmla="*/ 17 w 229"/>
                <a:gd name="T3" fmla="*/ 748 h 817"/>
                <a:gd name="T4" fmla="*/ 22 w 229"/>
                <a:gd name="T5" fmla="*/ 555 h 817"/>
                <a:gd name="T6" fmla="*/ 22 w 229"/>
                <a:gd name="T7" fmla="*/ 263 h 817"/>
                <a:gd name="T8" fmla="*/ 0 w 229"/>
                <a:gd name="T9" fmla="*/ 0 h 817"/>
                <a:gd name="T10" fmla="*/ 197 w 229"/>
                <a:gd name="T11" fmla="*/ 0 h 817"/>
                <a:gd name="T12" fmla="*/ 192 w 229"/>
                <a:gd name="T13" fmla="*/ 212 h 817"/>
                <a:gd name="T14" fmla="*/ 192 w 229"/>
                <a:gd name="T15" fmla="*/ 485 h 817"/>
                <a:gd name="T16" fmla="*/ 214 w 229"/>
                <a:gd name="T17" fmla="*/ 748 h 817"/>
                <a:gd name="T18" fmla="*/ 17 w 229"/>
                <a:gd name="T19" fmla="*/ 748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p>
          </p:txBody>
        </p:sp>
        <p:sp>
          <p:nvSpPr>
            <p:cNvPr id="38" name="Freeform 18"/>
            <p:cNvSpPr>
              <a:spLocks noChangeAspect="1" noEditPoints="1"/>
            </p:cNvSpPr>
            <p:nvPr/>
          </p:nvSpPr>
          <p:spPr bwMode="gray">
            <a:xfrm>
              <a:off x="2090" y="2755"/>
              <a:ext cx="610" cy="791"/>
            </a:xfrm>
            <a:custGeom>
              <a:avLst/>
              <a:gdLst>
                <a:gd name="T0" fmla="*/ 194 w 662"/>
                <a:gd name="T1" fmla="*/ 780 h 863"/>
                <a:gd name="T2" fmla="*/ 194 w 662"/>
                <a:gd name="T3" fmla="*/ 780 h 863"/>
                <a:gd name="T4" fmla="*/ 182 w 662"/>
                <a:gd name="T5" fmla="*/ 579 h 863"/>
                <a:gd name="T6" fmla="*/ 182 w 662"/>
                <a:gd name="T7" fmla="*/ 517 h 863"/>
                <a:gd name="T8" fmla="*/ 355 w 662"/>
                <a:gd name="T9" fmla="*/ 569 h 863"/>
                <a:gd name="T10" fmla="*/ 610 w 662"/>
                <a:gd name="T11" fmla="*/ 295 h 863"/>
                <a:gd name="T12" fmla="*/ 348 w 662"/>
                <a:gd name="T13" fmla="*/ 0 h 863"/>
                <a:gd name="T14" fmla="*/ 160 w 662"/>
                <a:gd name="T15" fmla="*/ 90 h 863"/>
                <a:gd name="T16" fmla="*/ 141 w 662"/>
                <a:gd name="T17" fmla="*/ 14 h 863"/>
                <a:gd name="T18" fmla="*/ 0 w 662"/>
                <a:gd name="T19" fmla="*/ 24 h 863"/>
                <a:gd name="T20" fmla="*/ 33 w 662"/>
                <a:gd name="T21" fmla="*/ 296 h 863"/>
                <a:gd name="T22" fmla="*/ 33 w 662"/>
                <a:gd name="T23" fmla="*/ 517 h 863"/>
                <a:gd name="T24" fmla="*/ 11 w 662"/>
                <a:gd name="T25" fmla="*/ 791 h 863"/>
                <a:gd name="T26" fmla="*/ 194 w 662"/>
                <a:gd name="T27" fmla="*/ 780 h 863"/>
                <a:gd name="T28" fmla="*/ 194 w 662"/>
                <a:gd name="T29" fmla="*/ 780 h 863"/>
                <a:gd name="T30" fmla="*/ 171 w 662"/>
                <a:gd name="T31" fmla="*/ 296 h 863"/>
                <a:gd name="T32" fmla="*/ 171 w 662"/>
                <a:gd name="T33" fmla="*/ 296 h 863"/>
                <a:gd name="T34" fmla="*/ 311 w 662"/>
                <a:gd name="T35" fmla="*/ 115 h 863"/>
                <a:gd name="T36" fmla="*/ 461 w 662"/>
                <a:gd name="T37" fmla="*/ 296 h 863"/>
                <a:gd name="T38" fmla="*/ 318 w 662"/>
                <a:gd name="T39" fmla="*/ 454 h 863"/>
                <a:gd name="T40" fmla="*/ 171 w 662"/>
                <a:gd name="T41" fmla="*/ 296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p>
          </p:txBody>
        </p:sp>
        <p:sp>
          <p:nvSpPr>
            <p:cNvPr id="39" name="Freeform 19"/>
            <p:cNvSpPr>
              <a:spLocks noChangeAspect="1"/>
            </p:cNvSpPr>
            <p:nvPr/>
          </p:nvSpPr>
          <p:spPr bwMode="gray">
            <a:xfrm>
              <a:off x="2775" y="2755"/>
              <a:ext cx="396" cy="577"/>
            </a:xfrm>
            <a:custGeom>
              <a:avLst/>
              <a:gdLst>
                <a:gd name="T0" fmla="*/ 328 w 440"/>
                <a:gd name="T1" fmla="*/ 117 h 621"/>
                <a:gd name="T2" fmla="*/ 328 w 440"/>
                <a:gd name="T3" fmla="*/ 117 h 621"/>
                <a:gd name="T4" fmla="*/ 243 w 440"/>
                <a:gd name="T5" fmla="*/ 106 h 621"/>
                <a:gd name="T6" fmla="*/ 146 w 440"/>
                <a:gd name="T7" fmla="*/ 149 h 621"/>
                <a:gd name="T8" fmla="*/ 260 w 440"/>
                <a:gd name="T9" fmla="*/ 242 h 621"/>
                <a:gd name="T10" fmla="*/ 396 w 440"/>
                <a:gd name="T11" fmla="*/ 412 h 621"/>
                <a:gd name="T12" fmla="*/ 167 w 440"/>
                <a:gd name="T13" fmla="*/ 577 h 621"/>
                <a:gd name="T14" fmla="*/ 10 w 440"/>
                <a:gd name="T15" fmla="*/ 552 h 621"/>
                <a:gd name="T16" fmla="*/ 10 w 440"/>
                <a:gd name="T17" fmla="*/ 436 h 621"/>
                <a:gd name="T18" fmla="*/ 173 w 440"/>
                <a:gd name="T19" fmla="*/ 470 h 621"/>
                <a:gd name="T20" fmla="*/ 250 w 440"/>
                <a:gd name="T21" fmla="*/ 416 h 621"/>
                <a:gd name="T22" fmla="*/ 137 w 440"/>
                <a:gd name="T23" fmla="*/ 324 h 621"/>
                <a:gd name="T24" fmla="*/ 0 w 440"/>
                <a:gd name="T25" fmla="*/ 149 h 621"/>
                <a:gd name="T26" fmla="*/ 218 w 440"/>
                <a:gd name="T27" fmla="*/ 0 h 621"/>
                <a:gd name="T28" fmla="*/ 348 w 440"/>
                <a:gd name="T29" fmla="*/ 11 h 621"/>
                <a:gd name="T30" fmla="*/ 328 w 440"/>
                <a:gd name="T31" fmla="*/ 117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p>
          </p:txBody>
        </p:sp>
      </p:grpSp>
      <p:sp>
        <p:nvSpPr>
          <p:cNvPr id="40" name="TextBox 39"/>
          <p:cNvSpPr txBox="1">
            <a:spLocks noChangeArrowheads="1"/>
          </p:cNvSpPr>
          <p:nvPr userDrawn="1"/>
        </p:nvSpPr>
        <p:spPr bwMode="auto">
          <a:xfrm>
            <a:off x="6557963" y="6464300"/>
            <a:ext cx="20177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smtClean="0">
                <a:cs typeface="Arial" charset="0"/>
              </a:rPr>
              <a:t>Ipsos MarketQuest</a:t>
            </a:r>
          </a:p>
        </p:txBody>
      </p:sp>
      <p:sp>
        <p:nvSpPr>
          <p:cNvPr id="2" name="Titel 1"/>
          <p:cNvSpPr>
            <a:spLocks noGrp="1"/>
          </p:cNvSpPr>
          <p:nvPr>
            <p:ph type="title"/>
          </p:nvPr>
        </p:nvSpPr>
        <p:spPr>
          <a:xfrm>
            <a:off x="838801" y="97200"/>
            <a:ext cx="8162325" cy="612000"/>
          </a:xfrm>
          <a:prstGeom prst="rect">
            <a:avLst/>
          </a:prstGeom>
        </p:spPr>
        <p:txBody>
          <a:bodyPr wrap="square" lIns="0" tIns="0" rIns="0" bIns="0" anchor="ctr" anchorCtr="0">
            <a:noAutofit/>
          </a:bodyPr>
          <a:lstStyle>
            <a:lvl1pPr algn="l">
              <a:lnSpc>
                <a:spcPct val="90000"/>
              </a:lnSpc>
              <a:defRPr sz="2400" b="1"/>
            </a:lvl1pPr>
          </a:lstStyle>
          <a:p>
            <a:r>
              <a:rPr lang="en-US" noProof="0"/>
              <a:t>Click to edit Master title style</a:t>
            </a:r>
            <a:endParaRPr lang="en-US" noProof="0" dirty="0"/>
          </a:p>
        </p:txBody>
      </p:sp>
      <p:sp>
        <p:nvSpPr>
          <p:cNvPr id="41" name="Foliennummernplatzhalter 5"/>
          <p:cNvSpPr>
            <a:spLocks noGrp="1"/>
          </p:cNvSpPr>
          <p:nvPr>
            <p:ph type="sldNum" sz="quarter" idx="10"/>
          </p:nvPr>
        </p:nvSpPr>
        <p:spPr>
          <a:xfrm>
            <a:off x="8812213" y="6567488"/>
            <a:ext cx="182562" cy="184150"/>
          </a:xfrm>
          <a:prstGeom prst="rect">
            <a:avLst/>
          </a:prstGeom>
        </p:spPr>
        <p:txBody>
          <a:bodyPr wrap="none" lIns="0" tIns="0" rIns="0" bIns="0" anchor="b" anchorCtr="0">
            <a:spAutoFit/>
          </a:bodyPr>
          <a:lstStyle>
            <a:lvl1pPr algn="r" fontAlgn="auto">
              <a:spcBef>
                <a:spcPts val="0"/>
              </a:spcBef>
              <a:spcAft>
                <a:spcPts val="0"/>
              </a:spcAft>
              <a:defRPr sz="1200" b="1">
                <a:solidFill>
                  <a:srgbClr val="1F497D"/>
                </a:solidFill>
                <a:latin typeface="+mn-lt"/>
                <a:cs typeface="+mn-cs"/>
              </a:defRPr>
            </a:lvl1pPr>
          </a:lstStyle>
          <a:p>
            <a:pPr>
              <a:defRPr/>
            </a:pPr>
            <a:fld id="{A3E9D0D6-7D1E-44CC-AA58-6CE3D3E24F86}" type="slidenum">
              <a:rPr lang="de-DE"/>
              <a:pPr>
                <a:defRPr/>
              </a:pPr>
              <a:t>‹#›</a:t>
            </a:fld>
            <a:endParaRPr lang="de-DE" dirty="0"/>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opic &amp; Result_1">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2882 h 3449"/>
                <a:gd name="T2" fmla="*/ 0 w 3862"/>
                <a:gd name="T3" fmla="*/ 2882 h 3449"/>
                <a:gd name="T4" fmla="*/ 0 w 3862"/>
                <a:gd name="T5" fmla="*/ 0 h 3449"/>
                <a:gd name="T6" fmla="*/ 3069 w 3862"/>
                <a:gd name="T7" fmla="*/ 0 h 3449"/>
                <a:gd name="T8" fmla="*/ 2763 w 3862"/>
                <a:gd name="T9" fmla="*/ 2882 h 3449"/>
                <a:gd name="T10" fmla="*/ 0 w 3862"/>
                <a:gd name="T11" fmla="*/ 2882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9525">
              <a:noFill/>
              <a:round/>
              <a:headEnd/>
              <a:tailEnd/>
            </a:ln>
          </p:spPr>
          <p:txBody>
            <a:bodyPr/>
            <a:lstStyle/>
            <a:p>
              <a:endParaRPr lang="en-US"/>
            </a:p>
          </p:txBody>
        </p:sp>
        <p:sp>
          <p:nvSpPr>
            <p:cNvPr id="6" name="Freeform 20"/>
            <p:cNvSpPr>
              <a:spLocks noChangeAspect="1"/>
            </p:cNvSpPr>
            <p:nvPr/>
          </p:nvSpPr>
          <p:spPr bwMode="auto">
            <a:xfrm>
              <a:off x="2710" y="1846"/>
              <a:ext cx="75" cy="53"/>
            </a:xfrm>
            <a:custGeom>
              <a:avLst/>
              <a:gdLst>
                <a:gd name="T0" fmla="*/ 14 w 81"/>
                <a:gd name="T1" fmla="*/ 26 h 66"/>
                <a:gd name="T2" fmla="*/ 14 w 81"/>
                <a:gd name="T3" fmla="*/ 26 h 66"/>
                <a:gd name="T4" fmla="*/ 0 w 81"/>
                <a:gd name="T5" fmla="*/ 35 h 66"/>
                <a:gd name="T6" fmla="*/ 68 w 81"/>
                <a:gd name="T7" fmla="*/ 14 h 66"/>
                <a:gd name="T8" fmla="*/ 69 w 81"/>
                <a:gd name="T9" fmla="*/ 0 h 66"/>
                <a:gd name="T10" fmla="*/ 14 w 81"/>
                <a:gd name="T11" fmla="*/ 2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9525">
              <a:noFill/>
              <a:round/>
              <a:headEnd/>
              <a:tailEnd/>
            </a:ln>
          </p:spPr>
          <p:txBody>
            <a:bodyPr/>
            <a:lstStyle/>
            <a:p>
              <a:endParaRPr lang="en-US"/>
            </a:p>
          </p:txBody>
        </p:sp>
        <p:sp>
          <p:nvSpPr>
            <p:cNvPr id="7" name="Freeform 21"/>
            <p:cNvSpPr>
              <a:spLocks noChangeAspect="1"/>
            </p:cNvSpPr>
            <p:nvPr/>
          </p:nvSpPr>
          <p:spPr bwMode="auto">
            <a:xfrm>
              <a:off x="2871" y="1974"/>
              <a:ext cx="64" cy="53"/>
            </a:xfrm>
            <a:custGeom>
              <a:avLst/>
              <a:gdLst>
                <a:gd name="T0" fmla="*/ 17 w 81"/>
                <a:gd name="T1" fmla="*/ 1 h 63"/>
                <a:gd name="T2" fmla="*/ 17 w 81"/>
                <a:gd name="T3" fmla="*/ 1 h 63"/>
                <a:gd name="T4" fmla="*/ 0 w 81"/>
                <a:gd name="T5" fmla="*/ 0 h 63"/>
                <a:gd name="T6" fmla="*/ 21 w 81"/>
                <a:gd name="T7" fmla="*/ 41 h 63"/>
                <a:gd name="T8" fmla="*/ 33 w 81"/>
                <a:gd name="T9" fmla="*/ 45 h 63"/>
                <a:gd name="T10" fmla="*/ 1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9525">
              <a:noFill/>
              <a:round/>
              <a:headEnd/>
              <a:tailEnd/>
            </a:ln>
          </p:spPr>
          <p:txBody>
            <a:bodyPr/>
            <a:lstStyle/>
            <a:p>
              <a:endParaRPr lang="en-US"/>
            </a:p>
          </p:txBody>
        </p:sp>
        <p:sp>
          <p:nvSpPr>
            <p:cNvPr id="8" name="Freeform 22"/>
            <p:cNvSpPr>
              <a:spLocks noChangeAspect="1"/>
            </p:cNvSpPr>
            <p:nvPr/>
          </p:nvSpPr>
          <p:spPr bwMode="auto">
            <a:xfrm>
              <a:off x="2625" y="1408"/>
              <a:ext cx="86" cy="86"/>
            </a:xfrm>
            <a:custGeom>
              <a:avLst/>
              <a:gdLst>
                <a:gd name="T0" fmla="*/ 16 w 96"/>
                <a:gd name="T1" fmla="*/ 59 h 79"/>
                <a:gd name="T2" fmla="*/ 16 w 96"/>
                <a:gd name="T3" fmla="*/ 59 h 79"/>
                <a:gd name="T4" fmla="*/ 0 w 96"/>
                <a:gd name="T5" fmla="*/ 76 h 79"/>
                <a:gd name="T6" fmla="*/ 72 w 96"/>
                <a:gd name="T7" fmla="*/ 32 h 79"/>
                <a:gd name="T8" fmla="*/ 77 w 96"/>
                <a:gd name="T9" fmla="*/ 0 h 79"/>
                <a:gd name="T10" fmla="*/ 16 w 96"/>
                <a:gd name="T11" fmla="*/ 59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9525">
              <a:noFill/>
              <a:round/>
              <a:headEnd/>
              <a:tailEnd/>
            </a:ln>
          </p:spPr>
          <p:txBody>
            <a:bodyPr/>
            <a:lstStyle/>
            <a:p>
              <a:endParaRPr lang="en-US"/>
            </a:p>
          </p:txBody>
        </p:sp>
        <p:sp>
          <p:nvSpPr>
            <p:cNvPr id="9" name="Freeform 23"/>
            <p:cNvSpPr>
              <a:spLocks noChangeAspect="1"/>
            </p:cNvSpPr>
            <p:nvPr/>
          </p:nvSpPr>
          <p:spPr bwMode="auto">
            <a:xfrm>
              <a:off x="2571" y="1568"/>
              <a:ext cx="75" cy="75"/>
            </a:xfrm>
            <a:custGeom>
              <a:avLst/>
              <a:gdLst>
                <a:gd name="T0" fmla="*/ 73 w 77"/>
                <a:gd name="T1" fmla="*/ 20 h 77"/>
                <a:gd name="T2" fmla="*/ 73 w 77"/>
                <a:gd name="T3" fmla="*/ 20 h 77"/>
                <a:gd name="T4" fmla="*/ 67 w 77"/>
                <a:gd name="T5" fmla="*/ 0 h 77"/>
                <a:gd name="T6" fmla="*/ 0 w 77"/>
                <a:gd name="T7" fmla="*/ 42 h 77"/>
                <a:gd name="T8" fmla="*/ 0 w 77"/>
                <a:gd name="T9" fmla="*/ 58 h 77"/>
                <a:gd name="T10" fmla="*/ 73 w 77"/>
                <a:gd name="T11" fmla="*/ 2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9525">
              <a:noFill/>
              <a:round/>
              <a:headEnd/>
              <a:tailEnd/>
            </a:ln>
          </p:spPr>
          <p:txBody>
            <a:bodyPr/>
            <a:lstStyle/>
            <a:p>
              <a:endParaRPr lang="en-US"/>
            </a:p>
          </p:txBody>
        </p:sp>
        <p:sp>
          <p:nvSpPr>
            <p:cNvPr id="10" name="Freeform 24"/>
            <p:cNvSpPr>
              <a:spLocks noChangeAspect="1"/>
            </p:cNvSpPr>
            <p:nvPr/>
          </p:nvSpPr>
          <p:spPr bwMode="auto">
            <a:xfrm>
              <a:off x="2550" y="1728"/>
              <a:ext cx="86" cy="64"/>
            </a:xfrm>
            <a:custGeom>
              <a:avLst/>
              <a:gdLst>
                <a:gd name="T0" fmla="*/ 0 w 90"/>
                <a:gd name="T1" fmla="*/ 39 h 74"/>
                <a:gd name="T2" fmla="*/ 0 w 90"/>
                <a:gd name="T3" fmla="*/ 39 h 74"/>
                <a:gd name="T4" fmla="*/ 12 w 90"/>
                <a:gd name="T5" fmla="*/ 45 h 74"/>
                <a:gd name="T6" fmla="*/ 67 w 90"/>
                <a:gd name="T7" fmla="*/ 17 h 74"/>
                <a:gd name="T8" fmla="*/ 82 w 90"/>
                <a:gd name="T9" fmla="*/ 6 h 74"/>
                <a:gd name="T10" fmla="*/ 0 w 90"/>
                <a:gd name="T11" fmla="*/ 39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9525">
              <a:noFill/>
              <a:round/>
              <a:headEnd/>
              <a:tailEnd/>
            </a:ln>
          </p:spPr>
          <p:txBody>
            <a:bodyPr/>
            <a:lstStyle/>
            <a:p>
              <a:endParaRPr lang="en-US"/>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4 h 72"/>
                <a:gd name="T6" fmla="*/ 82 w 88"/>
                <a:gd name="T7" fmla="*/ 53 h 72"/>
                <a:gd name="T8" fmla="*/ 84 w 88"/>
                <a:gd name="T9" fmla="*/ 24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9525">
              <a:noFill/>
              <a:round/>
              <a:headEnd/>
              <a:tailEnd/>
            </a:ln>
          </p:spPr>
          <p:txBody>
            <a:bodyPr/>
            <a:lstStyle/>
            <a:p>
              <a:endParaRPr lang="en-US"/>
            </a:p>
          </p:txBody>
        </p:sp>
        <p:sp>
          <p:nvSpPr>
            <p:cNvPr id="12" name="Freeform 26"/>
            <p:cNvSpPr>
              <a:spLocks noChangeAspect="1"/>
            </p:cNvSpPr>
            <p:nvPr/>
          </p:nvSpPr>
          <p:spPr bwMode="auto">
            <a:xfrm>
              <a:off x="2956" y="1109"/>
              <a:ext cx="75" cy="86"/>
            </a:xfrm>
            <a:custGeom>
              <a:avLst/>
              <a:gdLst>
                <a:gd name="T0" fmla="*/ 35 w 86"/>
                <a:gd name="T1" fmla="*/ 7 h 92"/>
                <a:gd name="T2" fmla="*/ 35 w 86"/>
                <a:gd name="T3" fmla="*/ 7 h 92"/>
                <a:gd name="T4" fmla="*/ 16 w 86"/>
                <a:gd name="T5" fmla="*/ 0 h 92"/>
                <a:gd name="T6" fmla="*/ 10 w 86"/>
                <a:gd name="T7" fmla="*/ 58 h 92"/>
                <a:gd name="T8" fmla="*/ 21 w 86"/>
                <a:gd name="T9" fmla="*/ 80 h 92"/>
                <a:gd name="T10" fmla="*/ 35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9525">
              <a:noFill/>
              <a:round/>
              <a:headEnd/>
              <a:tailEnd/>
            </a:ln>
          </p:spPr>
          <p:txBody>
            <a:bodyPr/>
            <a:lstStyle/>
            <a:p>
              <a:endParaRPr lang="en-US"/>
            </a:p>
          </p:txBody>
        </p:sp>
        <p:sp>
          <p:nvSpPr>
            <p:cNvPr id="13" name="Freeform 27"/>
            <p:cNvSpPr>
              <a:spLocks noChangeAspect="1" noEditPoints="1"/>
            </p:cNvSpPr>
            <p:nvPr/>
          </p:nvSpPr>
          <p:spPr bwMode="auto">
            <a:xfrm>
              <a:off x="3149" y="927"/>
              <a:ext cx="663" cy="1678"/>
            </a:xfrm>
            <a:custGeom>
              <a:avLst/>
              <a:gdLst>
                <a:gd name="T0" fmla="*/ 378 w 724"/>
                <a:gd name="T1" fmla="*/ 668 h 1845"/>
                <a:gd name="T2" fmla="*/ 378 w 724"/>
                <a:gd name="T3" fmla="*/ 668 h 1845"/>
                <a:gd name="T4" fmla="*/ 274 w 724"/>
                <a:gd name="T5" fmla="*/ 642 h 1845"/>
                <a:gd name="T6" fmla="*/ 400 w 724"/>
                <a:gd name="T7" fmla="*/ 617 h 1845"/>
                <a:gd name="T8" fmla="*/ 413 w 724"/>
                <a:gd name="T9" fmla="*/ 639 h 1845"/>
                <a:gd name="T10" fmla="*/ 378 w 724"/>
                <a:gd name="T11" fmla="*/ 668 h 1845"/>
                <a:gd name="T12" fmla="*/ 378 w 724"/>
                <a:gd name="T13" fmla="*/ 668 h 1845"/>
                <a:gd name="T14" fmla="*/ 536 w 724"/>
                <a:gd name="T15" fmla="*/ 696 h 1845"/>
                <a:gd name="T16" fmla="*/ 536 w 724"/>
                <a:gd name="T17" fmla="*/ 696 h 1845"/>
                <a:gd name="T18" fmla="*/ 504 w 724"/>
                <a:gd name="T19" fmla="*/ 580 h 1845"/>
                <a:gd name="T20" fmla="*/ 532 w 724"/>
                <a:gd name="T21" fmla="*/ 535 h 1845"/>
                <a:gd name="T22" fmla="*/ 526 w 724"/>
                <a:gd name="T23" fmla="*/ 395 h 1845"/>
                <a:gd name="T24" fmla="*/ 538 w 724"/>
                <a:gd name="T25" fmla="*/ 383 h 1845"/>
                <a:gd name="T26" fmla="*/ 526 w 724"/>
                <a:gd name="T27" fmla="*/ 343 h 1845"/>
                <a:gd name="T28" fmla="*/ 516 w 724"/>
                <a:gd name="T29" fmla="*/ 283 h 1845"/>
                <a:gd name="T30" fmla="*/ 495 w 724"/>
                <a:gd name="T31" fmla="*/ 236 h 1845"/>
                <a:gd name="T32" fmla="*/ 505 w 724"/>
                <a:gd name="T33" fmla="*/ 215 h 1845"/>
                <a:gd name="T34" fmla="*/ 470 w 724"/>
                <a:gd name="T35" fmla="*/ 196 h 1845"/>
                <a:gd name="T36" fmla="*/ 439 w 724"/>
                <a:gd name="T37" fmla="*/ 176 h 1845"/>
                <a:gd name="T38" fmla="*/ 431 w 724"/>
                <a:gd name="T39" fmla="*/ 149 h 1845"/>
                <a:gd name="T40" fmla="*/ 405 w 724"/>
                <a:gd name="T41" fmla="*/ 161 h 1845"/>
                <a:gd name="T42" fmla="*/ 399 w 724"/>
                <a:gd name="T43" fmla="*/ 127 h 1845"/>
                <a:gd name="T44" fmla="*/ 364 w 724"/>
                <a:gd name="T45" fmla="*/ 142 h 1845"/>
                <a:gd name="T46" fmla="*/ 344 w 724"/>
                <a:gd name="T47" fmla="*/ 98 h 1845"/>
                <a:gd name="T48" fmla="*/ 326 w 724"/>
                <a:gd name="T49" fmla="*/ 103 h 1845"/>
                <a:gd name="T50" fmla="*/ 299 w 724"/>
                <a:gd name="T51" fmla="*/ 124 h 1845"/>
                <a:gd name="T52" fmla="*/ 299 w 724"/>
                <a:gd name="T53" fmla="*/ 84 h 1845"/>
                <a:gd name="T54" fmla="*/ 286 w 724"/>
                <a:gd name="T55" fmla="*/ 77 h 1845"/>
                <a:gd name="T56" fmla="*/ 264 w 724"/>
                <a:gd name="T57" fmla="*/ 67 h 1845"/>
                <a:gd name="T58" fmla="*/ 232 w 724"/>
                <a:gd name="T59" fmla="*/ 80 h 1845"/>
                <a:gd name="T60" fmla="*/ 245 w 724"/>
                <a:gd name="T61" fmla="*/ 42 h 1845"/>
                <a:gd name="T62" fmla="*/ 204 w 724"/>
                <a:gd name="T63" fmla="*/ 87 h 1845"/>
                <a:gd name="T64" fmla="*/ 181 w 724"/>
                <a:gd name="T65" fmla="*/ 93 h 1845"/>
                <a:gd name="T66" fmla="*/ 223 w 724"/>
                <a:gd name="T67" fmla="*/ 35 h 1845"/>
                <a:gd name="T68" fmla="*/ 179 w 724"/>
                <a:gd name="T69" fmla="*/ 75 h 1845"/>
                <a:gd name="T70" fmla="*/ 145 w 724"/>
                <a:gd name="T71" fmla="*/ 81 h 1845"/>
                <a:gd name="T72" fmla="*/ 156 w 724"/>
                <a:gd name="T73" fmla="*/ 32 h 1845"/>
                <a:gd name="T74" fmla="*/ 145 w 724"/>
                <a:gd name="T75" fmla="*/ 57 h 1845"/>
                <a:gd name="T76" fmla="*/ 139 w 724"/>
                <a:gd name="T77" fmla="*/ 30 h 1845"/>
                <a:gd name="T78" fmla="*/ 119 w 724"/>
                <a:gd name="T79" fmla="*/ 95 h 1845"/>
                <a:gd name="T80" fmla="*/ 105 w 724"/>
                <a:gd name="T81" fmla="*/ 32 h 1845"/>
                <a:gd name="T82" fmla="*/ 67 w 724"/>
                <a:gd name="T83" fmla="*/ 93 h 1845"/>
                <a:gd name="T84" fmla="*/ 47 w 724"/>
                <a:gd name="T85" fmla="*/ 96 h 1845"/>
                <a:gd name="T86" fmla="*/ 31 w 724"/>
                <a:gd name="T87" fmla="*/ 35 h 1845"/>
                <a:gd name="T88" fmla="*/ 5 w 724"/>
                <a:gd name="T89" fmla="*/ 1495 h 1845"/>
                <a:gd name="T90" fmla="*/ 0 w 724"/>
                <a:gd name="T91" fmla="*/ 1522 h 1845"/>
                <a:gd name="T92" fmla="*/ 136 w 724"/>
                <a:gd name="T93" fmla="*/ 1508 h 1845"/>
                <a:gd name="T94" fmla="*/ 443 w 724"/>
                <a:gd name="T95" fmla="*/ 1523 h 1845"/>
                <a:gd name="T96" fmla="*/ 515 w 724"/>
                <a:gd name="T97" fmla="*/ 1512 h 1845"/>
                <a:gd name="T98" fmla="*/ 353 w 724"/>
                <a:gd name="T99" fmla="*/ 1471 h 1845"/>
                <a:gd name="T100" fmla="*/ 228 w 724"/>
                <a:gd name="T101" fmla="*/ 1376 h 1845"/>
                <a:gd name="T102" fmla="*/ 199 w 724"/>
                <a:gd name="T103" fmla="*/ 1295 h 1845"/>
                <a:gd name="T104" fmla="*/ 201 w 724"/>
                <a:gd name="T105" fmla="*/ 1184 h 1845"/>
                <a:gd name="T106" fmla="*/ 264 w 724"/>
                <a:gd name="T107" fmla="*/ 1161 h 1845"/>
                <a:gd name="T108" fmla="*/ 492 w 724"/>
                <a:gd name="T109" fmla="*/ 1147 h 1845"/>
                <a:gd name="T110" fmla="*/ 507 w 724"/>
                <a:gd name="T111" fmla="*/ 1064 h 1845"/>
                <a:gd name="T112" fmla="*/ 511 w 724"/>
                <a:gd name="T113" fmla="*/ 1011 h 1845"/>
                <a:gd name="T114" fmla="*/ 528 w 724"/>
                <a:gd name="T115" fmla="*/ 971 h 1845"/>
                <a:gd name="T116" fmla="*/ 495 w 724"/>
                <a:gd name="T117" fmla="*/ 937 h 1845"/>
                <a:gd name="T118" fmla="*/ 545 w 724"/>
                <a:gd name="T119" fmla="*/ 895 h 1845"/>
                <a:gd name="T120" fmla="*/ 521 w 724"/>
                <a:gd name="T121" fmla="*/ 842 h 1845"/>
                <a:gd name="T122" fmla="*/ 591 w 724"/>
                <a:gd name="T123" fmla="*/ 793 h 1845"/>
                <a:gd name="T124" fmla="*/ 536 w 724"/>
                <a:gd name="T125" fmla="*/ 696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9525">
              <a:noFill/>
              <a:round/>
              <a:headEnd/>
              <a:tailEnd/>
            </a:ln>
          </p:spPr>
          <p:txBody>
            <a:bodyPr/>
            <a:lstStyle/>
            <a:p>
              <a:endParaRPr lang="en-US"/>
            </a:p>
          </p:txBody>
        </p:sp>
        <p:sp>
          <p:nvSpPr>
            <p:cNvPr id="14" name="Freeform 28"/>
            <p:cNvSpPr>
              <a:spLocks noChangeAspect="1"/>
            </p:cNvSpPr>
            <p:nvPr/>
          </p:nvSpPr>
          <p:spPr bwMode="auto">
            <a:xfrm>
              <a:off x="1352" y="681"/>
              <a:ext cx="1829" cy="3153"/>
            </a:xfrm>
            <a:custGeom>
              <a:avLst/>
              <a:gdLst>
                <a:gd name="T0" fmla="*/ 1633 w 2011"/>
                <a:gd name="T1" fmla="*/ 1760 h 3449"/>
                <a:gd name="T2" fmla="*/ 0 w 2011"/>
                <a:gd name="T3" fmla="*/ 2882 h 3449"/>
                <a:gd name="T4" fmla="*/ 1632 w 2011"/>
                <a:gd name="T5" fmla="*/ 0 h 3449"/>
                <a:gd name="T6" fmla="*/ 1638 w 2011"/>
                <a:gd name="T7" fmla="*/ 290 h 3449"/>
                <a:gd name="T8" fmla="*/ 1640 w 2011"/>
                <a:gd name="T9" fmla="*/ 327 h 3449"/>
                <a:gd name="T10" fmla="*/ 1591 w 2011"/>
                <a:gd name="T11" fmla="*/ 271 h 3449"/>
                <a:gd name="T12" fmla="*/ 1553 w 2011"/>
                <a:gd name="T13" fmla="*/ 321 h 3449"/>
                <a:gd name="T14" fmla="*/ 1537 w 2011"/>
                <a:gd name="T15" fmla="*/ 344 h 3449"/>
                <a:gd name="T16" fmla="*/ 1508 w 2011"/>
                <a:gd name="T17" fmla="*/ 291 h 3449"/>
                <a:gd name="T18" fmla="*/ 1461 w 2011"/>
                <a:gd name="T19" fmla="*/ 300 h 3449"/>
                <a:gd name="T20" fmla="*/ 1408 w 2011"/>
                <a:gd name="T21" fmla="*/ 413 h 3449"/>
                <a:gd name="T22" fmla="*/ 1390 w 2011"/>
                <a:gd name="T23" fmla="*/ 351 h 3449"/>
                <a:gd name="T24" fmla="*/ 1328 w 2011"/>
                <a:gd name="T25" fmla="*/ 357 h 3449"/>
                <a:gd name="T26" fmla="*/ 1331 w 2011"/>
                <a:gd name="T27" fmla="*/ 417 h 3449"/>
                <a:gd name="T28" fmla="*/ 1257 w 2011"/>
                <a:gd name="T29" fmla="*/ 416 h 3449"/>
                <a:gd name="T30" fmla="*/ 1251 w 2011"/>
                <a:gd name="T31" fmla="*/ 468 h 3449"/>
                <a:gd name="T32" fmla="*/ 1164 w 2011"/>
                <a:gd name="T33" fmla="*/ 435 h 3449"/>
                <a:gd name="T34" fmla="*/ 1258 w 2011"/>
                <a:gd name="T35" fmla="*/ 483 h 3449"/>
                <a:gd name="T36" fmla="*/ 1202 w 2011"/>
                <a:gd name="T37" fmla="*/ 511 h 3449"/>
                <a:gd name="T38" fmla="*/ 1192 w 2011"/>
                <a:gd name="T39" fmla="*/ 504 h 3449"/>
                <a:gd name="T40" fmla="*/ 1161 w 2011"/>
                <a:gd name="T41" fmla="*/ 535 h 3449"/>
                <a:gd name="T42" fmla="*/ 1198 w 2011"/>
                <a:gd name="T43" fmla="*/ 528 h 3449"/>
                <a:gd name="T44" fmla="*/ 1185 w 2011"/>
                <a:gd name="T45" fmla="*/ 588 h 3449"/>
                <a:gd name="T46" fmla="*/ 1151 w 2011"/>
                <a:gd name="T47" fmla="*/ 601 h 3449"/>
                <a:gd name="T48" fmla="*/ 1166 w 2011"/>
                <a:gd name="T49" fmla="*/ 656 h 3449"/>
                <a:gd name="T50" fmla="*/ 1092 w 2011"/>
                <a:gd name="T51" fmla="*/ 636 h 3449"/>
                <a:gd name="T52" fmla="*/ 1038 w 2011"/>
                <a:gd name="T53" fmla="*/ 635 h 3449"/>
                <a:gd name="T54" fmla="*/ 997 w 2011"/>
                <a:gd name="T55" fmla="*/ 693 h 3449"/>
                <a:gd name="T56" fmla="*/ 1117 w 2011"/>
                <a:gd name="T57" fmla="*/ 706 h 3449"/>
                <a:gd name="T58" fmla="*/ 1082 w 2011"/>
                <a:gd name="T59" fmla="*/ 736 h 3449"/>
                <a:gd name="T60" fmla="*/ 1082 w 2011"/>
                <a:gd name="T61" fmla="*/ 796 h 3449"/>
                <a:gd name="T62" fmla="*/ 1123 w 2011"/>
                <a:gd name="T63" fmla="*/ 794 h 3449"/>
                <a:gd name="T64" fmla="*/ 1091 w 2011"/>
                <a:gd name="T65" fmla="*/ 887 h 3449"/>
                <a:gd name="T66" fmla="*/ 1095 w 2011"/>
                <a:gd name="T67" fmla="*/ 932 h 3449"/>
                <a:gd name="T68" fmla="*/ 1061 w 2011"/>
                <a:gd name="T69" fmla="*/ 990 h 3449"/>
                <a:gd name="T70" fmla="*/ 1040 w 2011"/>
                <a:gd name="T71" fmla="*/ 1025 h 3449"/>
                <a:gd name="T72" fmla="*/ 1063 w 2011"/>
                <a:gd name="T73" fmla="*/ 1059 h 3449"/>
                <a:gd name="T74" fmla="*/ 1087 w 2011"/>
                <a:gd name="T75" fmla="*/ 1095 h 3449"/>
                <a:gd name="T76" fmla="*/ 1128 w 2011"/>
                <a:gd name="T77" fmla="*/ 1150 h 3449"/>
                <a:gd name="T78" fmla="*/ 1190 w 2011"/>
                <a:gd name="T79" fmla="*/ 1181 h 3449"/>
                <a:gd name="T80" fmla="*/ 1236 w 2011"/>
                <a:gd name="T81" fmla="*/ 1153 h 3449"/>
                <a:gd name="T82" fmla="*/ 1251 w 2011"/>
                <a:gd name="T83" fmla="*/ 1230 h 3449"/>
                <a:gd name="T84" fmla="*/ 1328 w 2011"/>
                <a:gd name="T85" fmla="*/ 1231 h 3449"/>
                <a:gd name="T86" fmla="*/ 1311 w 2011"/>
                <a:gd name="T87" fmla="*/ 1274 h 3449"/>
                <a:gd name="T88" fmla="*/ 1339 w 2011"/>
                <a:gd name="T89" fmla="*/ 1303 h 3449"/>
                <a:gd name="T90" fmla="*/ 1360 w 2011"/>
                <a:gd name="T91" fmla="*/ 1339 h 3449"/>
                <a:gd name="T92" fmla="*/ 1406 w 2011"/>
                <a:gd name="T93" fmla="*/ 1332 h 3449"/>
                <a:gd name="T94" fmla="*/ 1431 w 2011"/>
                <a:gd name="T95" fmla="*/ 1283 h 3449"/>
                <a:gd name="T96" fmla="*/ 1484 w 2011"/>
                <a:gd name="T97" fmla="*/ 1316 h 3449"/>
                <a:gd name="T98" fmla="*/ 1495 w 2011"/>
                <a:gd name="T99" fmla="*/ 1430 h 3449"/>
                <a:gd name="T100" fmla="*/ 1547 w 2011"/>
                <a:gd name="T101" fmla="*/ 1411 h 3449"/>
                <a:gd name="T102" fmla="*/ 1522 w 2011"/>
                <a:gd name="T103" fmla="*/ 1541 h 3449"/>
                <a:gd name="T104" fmla="*/ 1196 w 2011"/>
                <a:gd name="T105" fmla="*/ 1748 h 3449"/>
                <a:gd name="T106" fmla="*/ 1368 w 2011"/>
                <a:gd name="T107" fmla="*/ 1758 h 3449"/>
                <a:gd name="T108" fmla="*/ 1633 w 2011"/>
                <a:gd name="T109" fmla="*/ 1759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9525">
              <a:noFill/>
              <a:round/>
              <a:headEnd/>
              <a:tailEnd/>
            </a:ln>
          </p:spPr>
          <p:txBody>
            <a:bodyPr/>
            <a:lstStyle/>
            <a:p>
              <a:endParaRPr lang="en-US"/>
            </a:p>
          </p:txBody>
        </p:sp>
        <p:sp>
          <p:nvSpPr>
            <p:cNvPr id="15" name="Freeform 29"/>
            <p:cNvSpPr>
              <a:spLocks noChangeAspect="1" noEditPoints="1"/>
            </p:cNvSpPr>
            <p:nvPr/>
          </p:nvSpPr>
          <p:spPr bwMode="auto">
            <a:xfrm>
              <a:off x="3235" y="2755"/>
              <a:ext cx="578" cy="577"/>
            </a:xfrm>
            <a:custGeom>
              <a:avLst/>
              <a:gdLst>
                <a:gd name="T0" fmla="*/ 262 w 639"/>
                <a:gd name="T1" fmla="*/ 536 h 621"/>
                <a:gd name="T2" fmla="*/ 262 w 639"/>
                <a:gd name="T3" fmla="*/ 536 h 621"/>
                <a:gd name="T4" fmla="*/ 523 w 639"/>
                <a:gd name="T5" fmla="*/ 265 h 621"/>
                <a:gd name="T6" fmla="*/ 262 w 639"/>
                <a:gd name="T7" fmla="*/ 0 h 621"/>
                <a:gd name="T8" fmla="*/ 0 w 639"/>
                <a:gd name="T9" fmla="*/ 265 h 621"/>
                <a:gd name="T10" fmla="*/ 262 w 639"/>
                <a:gd name="T11" fmla="*/ 536 h 621"/>
                <a:gd name="T12" fmla="*/ 262 w 639"/>
                <a:gd name="T13" fmla="*/ 536 h 621"/>
                <a:gd name="T14" fmla="*/ 133 w 639"/>
                <a:gd name="T15" fmla="*/ 265 h 621"/>
                <a:gd name="T16" fmla="*/ 133 w 639"/>
                <a:gd name="T17" fmla="*/ 265 h 621"/>
                <a:gd name="T18" fmla="*/ 262 w 639"/>
                <a:gd name="T19" fmla="*/ 108 h 621"/>
                <a:gd name="T20" fmla="*/ 390 w 639"/>
                <a:gd name="T21" fmla="*/ 265 h 621"/>
                <a:gd name="T22" fmla="*/ 262 w 639"/>
                <a:gd name="T23" fmla="*/ 427 h 621"/>
                <a:gd name="T24" fmla="*/ 133 w 639"/>
                <a:gd name="T25" fmla="*/ 265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9525">
              <a:noFill/>
              <a:round/>
              <a:headEnd/>
              <a:tailEnd/>
            </a:ln>
          </p:spPr>
          <p:txBody>
            <a:bodyPr/>
            <a:lstStyle/>
            <a:p>
              <a:endParaRPr lang="en-US"/>
            </a:p>
          </p:txBody>
        </p:sp>
        <p:sp>
          <p:nvSpPr>
            <p:cNvPr id="16" name="Freeform 30"/>
            <p:cNvSpPr>
              <a:spLocks noChangeAspect="1"/>
            </p:cNvSpPr>
            <p:nvPr/>
          </p:nvSpPr>
          <p:spPr bwMode="auto">
            <a:xfrm>
              <a:off x="3887" y="2755"/>
              <a:ext cx="417" cy="577"/>
            </a:xfrm>
            <a:custGeom>
              <a:avLst/>
              <a:gdLst>
                <a:gd name="T0" fmla="*/ 337 w 441"/>
                <a:gd name="T1" fmla="*/ 111 h 621"/>
                <a:gd name="T2" fmla="*/ 337 w 441"/>
                <a:gd name="T3" fmla="*/ 111 h 621"/>
                <a:gd name="T4" fmla="*/ 241 w 441"/>
                <a:gd name="T5" fmla="*/ 98 h 621"/>
                <a:gd name="T6" fmla="*/ 146 w 441"/>
                <a:gd name="T7" fmla="*/ 138 h 621"/>
                <a:gd name="T8" fmla="*/ 259 w 441"/>
                <a:gd name="T9" fmla="*/ 225 h 621"/>
                <a:gd name="T10" fmla="*/ 394 w 441"/>
                <a:gd name="T11" fmla="*/ 383 h 621"/>
                <a:gd name="T12" fmla="*/ 167 w 441"/>
                <a:gd name="T13" fmla="*/ 536 h 621"/>
                <a:gd name="T14" fmla="*/ 9 w 441"/>
                <a:gd name="T15" fmla="*/ 513 h 621"/>
                <a:gd name="T16" fmla="*/ 9 w 441"/>
                <a:gd name="T17" fmla="*/ 405 h 621"/>
                <a:gd name="T18" fmla="*/ 172 w 441"/>
                <a:gd name="T19" fmla="*/ 437 h 621"/>
                <a:gd name="T20" fmla="*/ 250 w 441"/>
                <a:gd name="T21" fmla="*/ 387 h 621"/>
                <a:gd name="T22" fmla="*/ 137 w 441"/>
                <a:gd name="T23" fmla="*/ 301 h 621"/>
                <a:gd name="T24" fmla="*/ 0 w 441"/>
                <a:gd name="T25" fmla="*/ 138 h 621"/>
                <a:gd name="T26" fmla="*/ 217 w 441"/>
                <a:gd name="T27" fmla="*/ 0 h 621"/>
                <a:gd name="T28" fmla="*/ 337 w 441"/>
                <a:gd name="T29" fmla="*/ 8 h 621"/>
                <a:gd name="T30" fmla="*/ 337 w 441"/>
                <a:gd name="T31" fmla="*/ 111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9525">
              <a:noFill/>
              <a:round/>
              <a:headEnd/>
              <a:tailEnd/>
            </a:ln>
          </p:spPr>
          <p:txBody>
            <a:bodyPr/>
            <a:lstStyle/>
            <a:p>
              <a:endParaRPr lang="en-US"/>
            </a:p>
          </p:txBody>
        </p:sp>
        <p:sp>
          <p:nvSpPr>
            <p:cNvPr id="17" name="Freeform 31"/>
            <p:cNvSpPr>
              <a:spLocks noChangeAspect="1"/>
            </p:cNvSpPr>
            <p:nvPr/>
          </p:nvSpPr>
          <p:spPr bwMode="auto">
            <a:xfrm>
              <a:off x="1769" y="2562"/>
              <a:ext cx="214" cy="748"/>
            </a:xfrm>
            <a:custGeom>
              <a:avLst/>
              <a:gdLst>
                <a:gd name="T0" fmla="*/ 16 w 229"/>
                <a:gd name="T1" fmla="*/ 685 h 817"/>
                <a:gd name="T2" fmla="*/ 16 w 229"/>
                <a:gd name="T3" fmla="*/ 685 h 817"/>
                <a:gd name="T4" fmla="*/ 21 w 229"/>
                <a:gd name="T5" fmla="*/ 508 h 817"/>
                <a:gd name="T6" fmla="*/ 21 w 229"/>
                <a:gd name="T7" fmla="*/ 241 h 817"/>
                <a:gd name="T8" fmla="*/ 0 w 229"/>
                <a:gd name="T9" fmla="*/ 0 h 817"/>
                <a:gd name="T10" fmla="*/ 184 w 229"/>
                <a:gd name="T11" fmla="*/ 0 h 817"/>
                <a:gd name="T12" fmla="*/ 179 w 229"/>
                <a:gd name="T13" fmla="*/ 194 h 817"/>
                <a:gd name="T14" fmla="*/ 179 w 229"/>
                <a:gd name="T15" fmla="*/ 444 h 817"/>
                <a:gd name="T16" fmla="*/ 200 w 229"/>
                <a:gd name="T17" fmla="*/ 685 h 817"/>
                <a:gd name="T18" fmla="*/ 16 w 229"/>
                <a:gd name="T19" fmla="*/ 685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9525">
              <a:noFill/>
              <a:round/>
              <a:headEnd/>
              <a:tailEnd/>
            </a:ln>
          </p:spPr>
          <p:txBody>
            <a:bodyPr/>
            <a:lstStyle/>
            <a:p>
              <a:endParaRPr lang="en-US"/>
            </a:p>
          </p:txBody>
        </p:sp>
        <p:sp>
          <p:nvSpPr>
            <p:cNvPr id="18" name="Freeform 32"/>
            <p:cNvSpPr>
              <a:spLocks noChangeAspect="1" noEditPoints="1"/>
            </p:cNvSpPr>
            <p:nvPr/>
          </p:nvSpPr>
          <p:spPr bwMode="auto">
            <a:xfrm>
              <a:off x="2090" y="2755"/>
              <a:ext cx="610" cy="791"/>
            </a:xfrm>
            <a:custGeom>
              <a:avLst/>
              <a:gdLst>
                <a:gd name="T0" fmla="*/ 179 w 662"/>
                <a:gd name="T1" fmla="*/ 715 h 863"/>
                <a:gd name="T2" fmla="*/ 179 w 662"/>
                <a:gd name="T3" fmla="*/ 715 h 863"/>
                <a:gd name="T4" fmla="*/ 168 w 662"/>
                <a:gd name="T5" fmla="*/ 531 h 863"/>
                <a:gd name="T6" fmla="*/ 168 w 662"/>
                <a:gd name="T7" fmla="*/ 474 h 863"/>
                <a:gd name="T8" fmla="*/ 327 w 662"/>
                <a:gd name="T9" fmla="*/ 522 h 863"/>
                <a:gd name="T10" fmla="*/ 562 w 662"/>
                <a:gd name="T11" fmla="*/ 270 h 863"/>
                <a:gd name="T12" fmla="*/ 321 w 662"/>
                <a:gd name="T13" fmla="*/ 0 h 863"/>
                <a:gd name="T14" fmla="*/ 147 w 662"/>
                <a:gd name="T15" fmla="*/ 82 h 863"/>
                <a:gd name="T16" fmla="*/ 130 w 662"/>
                <a:gd name="T17" fmla="*/ 13 h 863"/>
                <a:gd name="T18" fmla="*/ 0 w 662"/>
                <a:gd name="T19" fmla="*/ 22 h 863"/>
                <a:gd name="T20" fmla="*/ 30 w 662"/>
                <a:gd name="T21" fmla="*/ 271 h 863"/>
                <a:gd name="T22" fmla="*/ 30 w 662"/>
                <a:gd name="T23" fmla="*/ 474 h 863"/>
                <a:gd name="T24" fmla="*/ 10 w 662"/>
                <a:gd name="T25" fmla="*/ 725 h 863"/>
                <a:gd name="T26" fmla="*/ 179 w 662"/>
                <a:gd name="T27" fmla="*/ 715 h 863"/>
                <a:gd name="T28" fmla="*/ 179 w 662"/>
                <a:gd name="T29" fmla="*/ 715 h 863"/>
                <a:gd name="T30" fmla="*/ 158 w 662"/>
                <a:gd name="T31" fmla="*/ 271 h 863"/>
                <a:gd name="T32" fmla="*/ 158 w 662"/>
                <a:gd name="T33" fmla="*/ 271 h 863"/>
                <a:gd name="T34" fmla="*/ 287 w 662"/>
                <a:gd name="T35" fmla="*/ 105 h 863"/>
                <a:gd name="T36" fmla="*/ 425 w 662"/>
                <a:gd name="T37" fmla="*/ 271 h 863"/>
                <a:gd name="T38" fmla="*/ 293 w 662"/>
                <a:gd name="T39" fmla="*/ 416 h 863"/>
                <a:gd name="T40" fmla="*/ 158 w 662"/>
                <a:gd name="T41" fmla="*/ 271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9525">
              <a:noFill/>
              <a:round/>
              <a:headEnd/>
              <a:tailEnd/>
            </a:ln>
          </p:spPr>
          <p:txBody>
            <a:bodyPr/>
            <a:lstStyle/>
            <a:p>
              <a:endParaRPr lang="en-US"/>
            </a:p>
          </p:txBody>
        </p:sp>
        <p:sp>
          <p:nvSpPr>
            <p:cNvPr id="19" name="Freeform 33"/>
            <p:cNvSpPr>
              <a:spLocks noChangeAspect="1"/>
            </p:cNvSpPr>
            <p:nvPr/>
          </p:nvSpPr>
          <p:spPr bwMode="auto">
            <a:xfrm>
              <a:off x="2775" y="2755"/>
              <a:ext cx="396" cy="577"/>
            </a:xfrm>
            <a:custGeom>
              <a:avLst/>
              <a:gdLst>
                <a:gd name="T0" fmla="*/ 295 w 440"/>
                <a:gd name="T1" fmla="*/ 109 h 621"/>
                <a:gd name="T2" fmla="*/ 295 w 440"/>
                <a:gd name="T3" fmla="*/ 109 h 621"/>
                <a:gd name="T4" fmla="*/ 219 w 440"/>
                <a:gd name="T5" fmla="*/ 98 h 621"/>
                <a:gd name="T6" fmla="*/ 131 w 440"/>
                <a:gd name="T7" fmla="*/ 138 h 621"/>
                <a:gd name="T8" fmla="*/ 234 w 440"/>
                <a:gd name="T9" fmla="*/ 225 h 621"/>
                <a:gd name="T10" fmla="*/ 356 w 440"/>
                <a:gd name="T11" fmla="*/ 383 h 621"/>
                <a:gd name="T12" fmla="*/ 150 w 440"/>
                <a:gd name="T13" fmla="*/ 536 h 621"/>
                <a:gd name="T14" fmla="*/ 9 w 440"/>
                <a:gd name="T15" fmla="*/ 513 h 621"/>
                <a:gd name="T16" fmla="*/ 9 w 440"/>
                <a:gd name="T17" fmla="*/ 405 h 621"/>
                <a:gd name="T18" fmla="*/ 156 w 440"/>
                <a:gd name="T19" fmla="*/ 437 h 621"/>
                <a:gd name="T20" fmla="*/ 225 w 440"/>
                <a:gd name="T21" fmla="*/ 387 h 621"/>
                <a:gd name="T22" fmla="*/ 123 w 440"/>
                <a:gd name="T23" fmla="*/ 301 h 621"/>
                <a:gd name="T24" fmla="*/ 0 w 440"/>
                <a:gd name="T25" fmla="*/ 138 h 621"/>
                <a:gd name="T26" fmla="*/ 196 w 440"/>
                <a:gd name="T27" fmla="*/ 0 h 621"/>
                <a:gd name="T28" fmla="*/ 313 w 440"/>
                <a:gd name="T29" fmla="*/ 10 h 621"/>
                <a:gd name="T30" fmla="*/ 295 w 440"/>
                <a:gd name="T31" fmla="*/ 109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9525">
              <a:noFill/>
              <a:round/>
              <a:headEnd/>
              <a:tailEnd/>
            </a:ln>
          </p:spPr>
          <p:txBody>
            <a:bodyPr/>
            <a:lstStyle/>
            <a:p>
              <a:endParaRPr lang="en-US"/>
            </a:p>
          </p:txBody>
        </p:sp>
      </p:grpSp>
      <p:sp>
        <p:nvSpPr>
          <p:cNvPr id="20" name="Freeform 34"/>
          <p:cNvSpPr>
            <a:spLocks/>
          </p:cNvSpPr>
          <p:nvPr/>
        </p:nvSpPr>
        <p:spPr bwMode="auto">
          <a:xfrm>
            <a:off x="8193088" y="1311275"/>
            <a:ext cx="950912" cy="1949450"/>
          </a:xfrm>
          <a:custGeom>
            <a:avLst/>
            <a:gdLst>
              <a:gd name="T0" fmla="*/ 2147483647 w 304"/>
              <a:gd name="T1" fmla="*/ 10990527 h 588"/>
              <a:gd name="T2" fmla="*/ 2147483647 w 304"/>
              <a:gd name="T3" fmla="*/ 0 h 588"/>
              <a:gd name="T4" fmla="*/ 0 w 304"/>
              <a:gd name="T5" fmla="*/ 2147483647 h 588"/>
              <a:gd name="T6" fmla="*/ 2147483647 w 304"/>
              <a:gd name="T7" fmla="*/ 2147483647 h 588"/>
              <a:gd name="T8" fmla="*/ 2147483647 w 304"/>
              <a:gd name="T9" fmla="*/ 2147483647 h 588"/>
              <a:gd name="T10" fmla="*/ 2147483647 w 304"/>
              <a:gd name="T11" fmla="*/ 10990527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1"/>
          </a:solidFill>
          <a:ln w="9525">
            <a:noFill/>
            <a:round/>
            <a:headEnd/>
            <a:tailEnd/>
          </a:ln>
        </p:spPr>
        <p:txBody>
          <a:bodyPr/>
          <a:lstStyle/>
          <a:p>
            <a:endParaRPr lang="en-US"/>
          </a:p>
        </p:txBody>
      </p:sp>
      <p:sp>
        <p:nvSpPr>
          <p:cNvPr id="21" name="Freeform 35"/>
          <p:cNvSpPr>
            <a:spLocks/>
          </p:cNvSpPr>
          <p:nvPr/>
        </p:nvSpPr>
        <p:spPr bwMode="auto">
          <a:xfrm>
            <a:off x="8845550" y="803275"/>
            <a:ext cx="298450" cy="584200"/>
          </a:xfrm>
          <a:custGeom>
            <a:avLst/>
            <a:gdLst>
              <a:gd name="T0" fmla="*/ 856465409 w 104"/>
              <a:gd name="T1" fmla="*/ 0 h 193"/>
              <a:gd name="T2" fmla="*/ 0 w 104"/>
              <a:gd name="T3" fmla="*/ 1319383917 h 193"/>
              <a:gd name="T4" fmla="*/ 65882838 w 104"/>
              <a:gd name="T5" fmla="*/ 1768340104 h 193"/>
              <a:gd name="T6" fmla="*/ 774113297 w 104"/>
              <a:gd name="T7" fmla="*/ 1649229896 h 193"/>
              <a:gd name="T8" fmla="*/ 856465409 w 104"/>
              <a:gd name="T9" fmla="*/ 1658392453 h 193"/>
              <a:gd name="T10" fmla="*/ 856465409 w 104"/>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1"/>
          </a:solidFill>
          <a:ln w="9525">
            <a:noFill/>
            <a:round/>
            <a:headEnd/>
            <a:tailEnd/>
          </a:ln>
        </p:spPr>
        <p:txBody>
          <a:bodyPr/>
          <a:lstStyle/>
          <a:p>
            <a:endParaRPr lang="en-US"/>
          </a:p>
        </p:txBody>
      </p:sp>
      <p:sp>
        <p:nvSpPr>
          <p:cNvPr id="22" name="Freeform 36"/>
          <p:cNvSpPr>
            <a:spLocks/>
          </p:cNvSpPr>
          <p:nvPr/>
        </p:nvSpPr>
        <p:spPr bwMode="auto">
          <a:xfrm>
            <a:off x="5637213" y="0"/>
            <a:ext cx="3216275" cy="1200150"/>
          </a:xfrm>
          <a:custGeom>
            <a:avLst/>
            <a:gdLst>
              <a:gd name="T0" fmla="*/ 2147483647 w 2026"/>
              <a:gd name="T1" fmla="*/ 1905239713 h 756"/>
              <a:gd name="T2" fmla="*/ 2147483647 w 2026"/>
              <a:gd name="T3" fmla="*/ 685483071 h 756"/>
              <a:gd name="T4" fmla="*/ 0 w 2026"/>
              <a:gd name="T5" fmla="*/ 0 h 756"/>
              <a:gd name="T6" fmla="*/ 0 60000 65536"/>
              <a:gd name="T7" fmla="*/ 0 60000 65536"/>
              <a:gd name="T8" fmla="*/ 0 60000 65536"/>
            </a:gdLst>
            <a:ahLst/>
            <a:cxnLst>
              <a:cxn ang="T6">
                <a:pos x="T0" y="T1"/>
              </a:cxn>
              <a:cxn ang="T7">
                <a:pos x="T2" y="T3"/>
              </a:cxn>
              <a:cxn ang="T8">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chemeClr val="tx1">
                <a:alpha val="30196"/>
              </a:schemeClr>
            </a:solidFill>
            <a:round/>
            <a:headEnd/>
            <a:tailEnd/>
          </a:ln>
        </p:spPr>
        <p:txBody>
          <a:bodyPr/>
          <a:lstStyle/>
          <a:p>
            <a:endParaRPr lang="en-US"/>
          </a:p>
        </p:txBody>
      </p:sp>
      <p:sp>
        <p:nvSpPr>
          <p:cNvPr id="23" name="Freeform 37"/>
          <p:cNvSpPr>
            <a:spLocks/>
          </p:cNvSpPr>
          <p:nvPr/>
        </p:nvSpPr>
        <p:spPr bwMode="auto">
          <a:xfrm>
            <a:off x="1152525" y="6553200"/>
            <a:ext cx="1198563" cy="304800"/>
          </a:xfrm>
          <a:custGeom>
            <a:avLst/>
            <a:gdLst>
              <a:gd name="T0" fmla="*/ 2147483647 w 368"/>
              <a:gd name="T1" fmla="*/ 893298462 h 104"/>
              <a:gd name="T2" fmla="*/ 1951840304 w 368"/>
              <a:gd name="T3" fmla="*/ 0 h 104"/>
              <a:gd name="T4" fmla="*/ 0 w 368"/>
              <a:gd name="T5" fmla="*/ 893298462 h 104"/>
              <a:gd name="T6" fmla="*/ 2147483647 w 368"/>
              <a:gd name="T7" fmla="*/ 893298462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1"/>
          </a:solidFill>
          <a:ln w="9525">
            <a:noFill/>
            <a:round/>
            <a:headEnd/>
            <a:tailEnd/>
          </a:ln>
        </p:spPr>
        <p:txBody>
          <a:bodyPr/>
          <a:lstStyle/>
          <a:p>
            <a:endParaRPr lang="en-US"/>
          </a:p>
        </p:txBody>
      </p:sp>
      <p:sp>
        <p:nvSpPr>
          <p:cNvPr id="24" name="Freeform 38"/>
          <p:cNvSpPr>
            <a:spLocks/>
          </p:cNvSpPr>
          <p:nvPr/>
        </p:nvSpPr>
        <p:spPr bwMode="auto">
          <a:xfrm>
            <a:off x="0" y="4794250"/>
            <a:ext cx="1177925" cy="2019300"/>
          </a:xfrm>
          <a:custGeom>
            <a:avLst/>
            <a:gdLst>
              <a:gd name="T0" fmla="*/ 1869955938 w 742"/>
              <a:gd name="T1" fmla="*/ 2147483647 h 1272"/>
              <a:gd name="T2" fmla="*/ 1723786875 w 742"/>
              <a:gd name="T3" fmla="*/ 2147483647 h 1272"/>
              <a:gd name="T4" fmla="*/ 1451610000 w 742"/>
              <a:gd name="T5" fmla="*/ 2147483647 h 1272"/>
              <a:gd name="T6" fmla="*/ 1144150938 w 742"/>
              <a:gd name="T7" fmla="*/ 2147483647 h 1272"/>
              <a:gd name="T8" fmla="*/ 897175625 w 742"/>
              <a:gd name="T9" fmla="*/ 2081649063 h 1272"/>
              <a:gd name="T10" fmla="*/ 670361563 w 742"/>
              <a:gd name="T11" fmla="*/ 1698585313 h 1272"/>
              <a:gd name="T12" fmla="*/ 468749063 w 742"/>
              <a:gd name="T13" fmla="*/ 1290320000 h 1272"/>
              <a:gd name="T14" fmla="*/ 282257500 w 742"/>
              <a:gd name="T15" fmla="*/ 831651563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chemeClr val="tx1">
                <a:alpha val="30196"/>
              </a:schemeClr>
            </a:solidFill>
            <a:round/>
            <a:headEnd/>
            <a:tailEnd/>
          </a:ln>
        </p:spPr>
        <p:txBody>
          <a:bodyPr/>
          <a:lstStyle/>
          <a:p>
            <a:endParaRPr lang="en-US"/>
          </a:p>
        </p:txBody>
      </p:sp>
      <p:grpSp>
        <p:nvGrpSpPr>
          <p:cNvPr id="25" name="Group 4"/>
          <p:cNvGrpSpPr>
            <a:grpSpLocks noChangeAspect="1"/>
          </p:cNvGrpSpPr>
          <p:nvPr userDrawn="1"/>
        </p:nvGrpSpPr>
        <p:grpSpPr bwMode="auto">
          <a:xfrm>
            <a:off x="150813" y="150813"/>
            <a:ext cx="522287" cy="468312"/>
            <a:chOff x="1352" y="681"/>
            <a:chExt cx="3519" cy="3153"/>
          </a:xfrm>
        </p:grpSpPr>
        <p:sp>
          <p:nvSpPr>
            <p:cNvPr id="26" name="Freeform 5"/>
            <p:cNvSpPr>
              <a:spLocks noChangeAspect="1"/>
            </p:cNvSpPr>
            <p:nvPr/>
          </p:nvSpPr>
          <p:spPr bwMode="gray">
            <a:xfrm>
              <a:off x="1352" y="681"/>
              <a:ext cx="3519" cy="3153"/>
            </a:xfrm>
            <a:custGeom>
              <a:avLst/>
              <a:gdLst>
                <a:gd name="T0" fmla="*/ 0 w 3862"/>
                <a:gd name="T1" fmla="*/ 3153 h 3449"/>
                <a:gd name="T2" fmla="*/ 0 w 3862"/>
                <a:gd name="T3" fmla="*/ 3153 h 3449"/>
                <a:gd name="T4" fmla="*/ 0 w 3862"/>
                <a:gd name="T5" fmla="*/ 0 h 3449"/>
                <a:gd name="T6" fmla="*/ 3368 w 3862"/>
                <a:gd name="T7" fmla="*/ 0 h 3449"/>
                <a:gd name="T8" fmla="*/ 3032 w 3862"/>
                <a:gd name="T9" fmla="*/ 3153 h 3449"/>
                <a:gd name="T10" fmla="*/ 0 w 3862"/>
                <a:gd name="T11" fmla="*/ 3153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p>
          </p:txBody>
        </p:sp>
        <p:sp>
          <p:nvSpPr>
            <p:cNvPr id="27" name="Freeform 6"/>
            <p:cNvSpPr>
              <a:spLocks noChangeAspect="1"/>
            </p:cNvSpPr>
            <p:nvPr/>
          </p:nvSpPr>
          <p:spPr bwMode="gray">
            <a:xfrm>
              <a:off x="2710" y="1846"/>
              <a:ext cx="75" cy="53"/>
            </a:xfrm>
            <a:custGeom>
              <a:avLst/>
              <a:gdLst>
                <a:gd name="T0" fmla="*/ 15 w 81"/>
                <a:gd name="T1" fmla="*/ 32 h 66"/>
                <a:gd name="T2" fmla="*/ 15 w 81"/>
                <a:gd name="T3" fmla="*/ 32 h 66"/>
                <a:gd name="T4" fmla="*/ 0 w 81"/>
                <a:gd name="T5" fmla="*/ 43 h 66"/>
                <a:gd name="T6" fmla="*/ 73 w 81"/>
                <a:gd name="T7" fmla="*/ 18 h 66"/>
                <a:gd name="T8" fmla="*/ 75 w 81"/>
                <a:gd name="T9" fmla="*/ 0 h 66"/>
                <a:gd name="T10" fmla="*/ 15 w 81"/>
                <a:gd name="T11" fmla="*/ 3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p>
          </p:txBody>
        </p:sp>
        <p:sp>
          <p:nvSpPr>
            <p:cNvPr id="28" name="Freeform 7"/>
            <p:cNvSpPr>
              <a:spLocks noChangeAspect="1"/>
            </p:cNvSpPr>
            <p:nvPr/>
          </p:nvSpPr>
          <p:spPr bwMode="gray">
            <a:xfrm>
              <a:off x="2871" y="1974"/>
              <a:ext cx="64" cy="53"/>
            </a:xfrm>
            <a:custGeom>
              <a:avLst/>
              <a:gdLst>
                <a:gd name="T0" fmla="*/ 21 w 81"/>
                <a:gd name="T1" fmla="*/ 1 h 63"/>
                <a:gd name="T2" fmla="*/ 21 w 81"/>
                <a:gd name="T3" fmla="*/ 1 h 63"/>
                <a:gd name="T4" fmla="*/ 0 w 81"/>
                <a:gd name="T5" fmla="*/ 0 h 63"/>
                <a:gd name="T6" fmla="*/ 26 w 81"/>
                <a:gd name="T7" fmla="*/ 49 h 63"/>
                <a:gd name="T8" fmla="*/ 42 w 81"/>
                <a:gd name="T9" fmla="*/ 53 h 63"/>
                <a:gd name="T10" fmla="*/ 21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p>
          </p:txBody>
        </p:sp>
        <p:sp>
          <p:nvSpPr>
            <p:cNvPr id="29" name="Freeform 8"/>
            <p:cNvSpPr>
              <a:spLocks noChangeAspect="1"/>
            </p:cNvSpPr>
            <p:nvPr/>
          </p:nvSpPr>
          <p:spPr bwMode="gray">
            <a:xfrm>
              <a:off x="2625" y="1408"/>
              <a:ext cx="86" cy="86"/>
            </a:xfrm>
            <a:custGeom>
              <a:avLst/>
              <a:gdLst>
                <a:gd name="T0" fmla="*/ 18 w 96"/>
                <a:gd name="T1" fmla="*/ 54 h 79"/>
                <a:gd name="T2" fmla="*/ 18 w 96"/>
                <a:gd name="T3" fmla="*/ 54 h 79"/>
                <a:gd name="T4" fmla="*/ 0 w 96"/>
                <a:gd name="T5" fmla="*/ 70 h 79"/>
                <a:gd name="T6" fmla="*/ 80 w 96"/>
                <a:gd name="T7" fmla="*/ 29 h 79"/>
                <a:gd name="T8" fmla="*/ 86 w 96"/>
                <a:gd name="T9" fmla="*/ 0 h 79"/>
                <a:gd name="T10" fmla="*/ 18 w 96"/>
                <a:gd name="T11" fmla="*/ 54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p>
          </p:txBody>
        </p:sp>
        <p:sp>
          <p:nvSpPr>
            <p:cNvPr id="30" name="Freeform 9"/>
            <p:cNvSpPr>
              <a:spLocks noChangeAspect="1"/>
            </p:cNvSpPr>
            <p:nvPr/>
          </p:nvSpPr>
          <p:spPr bwMode="gray">
            <a:xfrm>
              <a:off x="2571" y="1568"/>
              <a:ext cx="75" cy="75"/>
            </a:xfrm>
            <a:custGeom>
              <a:avLst/>
              <a:gdLst>
                <a:gd name="T0" fmla="*/ 75 w 77"/>
                <a:gd name="T1" fmla="*/ 21 h 77"/>
                <a:gd name="T2" fmla="*/ 75 w 77"/>
                <a:gd name="T3" fmla="*/ 21 h 77"/>
                <a:gd name="T4" fmla="*/ 69 w 77"/>
                <a:gd name="T5" fmla="*/ 0 h 77"/>
                <a:gd name="T6" fmla="*/ 0 w 77"/>
                <a:gd name="T7" fmla="*/ 43 h 77"/>
                <a:gd name="T8" fmla="*/ 0 w 77"/>
                <a:gd name="T9" fmla="*/ 60 h 77"/>
                <a:gd name="T10" fmla="*/ 75 w 77"/>
                <a:gd name="T11" fmla="*/ 21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p>
          </p:txBody>
        </p:sp>
        <p:sp>
          <p:nvSpPr>
            <p:cNvPr id="31" name="Freeform 10"/>
            <p:cNvSpPr>
              <a:spLocks noChangeAspect="1"/>
            </p:cNvSpPr>
            <p:nvPr/>
          </p:nvSpPr>
          <p:spPr bwMode="gray">
            <a:xfrm>
              <a:off x="2550" y="1728"/>
              <a:ext cx="86" cy="64"/>
            </a:xfrm>
            <a:custGeom>
              <a:avLst/>
              <a:gdLst>
                <a:gd name="T0" fmla="*/ 0 w 90"/>
                <a:gd name="T1" fmla="*/ 45 h 74"/>
                <a:gd name="T2" fmla="*/ 0 w 90"/>
                <a:gd name="T3" fmla="*/ 45 h 74"/>
                <a:gd name="T4" fmla="*/ 13 w 90"/>
                <a:gd name="T5" fmla="*/ 52 h 74"/>
                <a:gd name="T6" fmla="*/ 70 w 90"/>
                <a:gd name="T7" fmla="*/ 20 h 74"/>
                <a:gd name="T8" fmla="*/ 86 w 90"/>
                <a:gd name="T9" fmla="*/ 7 h 74"/>
                <a:gd name="T10" fmla="*/ 0 w 90"/>
                <a:gd name="T11" fmla="*/ 45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p>
          </p:txBody>
        </p:sp>
        <p:sp>
          <p:nvSpPr>
            <p:cNvPr id="32" name="Freeform 11"/>
            <p:cNvSpPr>
              <a:spLocks noChangeAspect="1"/>
            </p:cNvSpPr>
            <p:nvPr/>
          </p:nvSpPr>
          <p:spPr bwMode="gray">
            <a:xfrm>
              <a:off x="2775" y="1173"/>
              <a:ext cx="86" cy="75"/>
            </a:xfrm>
            <a:custGeom>
              <a:avLst/>
              <a:gdLst>
                <a:gd name="T0" fmla="*/ 16 w 88"/>
                <a:gd name="T1" fmla="*/ 4 h 72"/>
                <a:gd name="T2" fmla="*/ 16 w 88"/>
                <a:gd name="T3" fmla="*/ 4 h 72"/>
                <a:gd name="T4" fmla="*/ 0 w 88"/>
                <a:gd name="T5" fmla="*/ 13 h 72"/>
                <a:gd name="T6" fmla="*/ 84 w 88"/>
                <a:gd name="T7" fmla="*/ 51 h 72"/>
                <a:gd name="T8" fmla="*/ 86 w 88"/>
                <a:gd name="T9" fmla="*/ 23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p>
          </p:txBody>
        </p:sp>
        <p:sp>
          <p:nvSpPr>
            <p:cNvPr id="33" name="Freeform 12"/>
            <p:cNvSpPr>
              <a:spLocks noChangeAspect="1"/>
            </p:cNvSpPr>
            <p:nvPr/>
          </p:nvSpPr>
          <p:spPr bwMode="gray">
            <a:xfrm>
              <a:off x="2956" y="1109"/>
              <a:ext cx="75" cy="86"/>
            </a:xfrm>
            <a:custGeom>
              <a:avLst/>
              <a:gdLst>
                <a:gd name="T0" fmla="*/ 40 w 86"/>
                <a:gd name="T1" fmla="*/ 7 h 92"/>
                <a:gd name="T2" fmla="*/ 40 w 86"/>
                <a:gd name="T3" fmla="*/ 7 h 92"/>
                <a:gd name="T4" fmla="*/ 18 w 86"/>
                <a:gd name="T5" fmla="*/ 0 h 92"/>
                <a:gd name="T6" fmla="*/ 12 w 86"/>
                <a:gd name="T7" fmla="*/ 62 h 92"/>
                <a:gd name="T8" fmla="*/ 24 w 86"/>
                <a:gd name="T9" fmla="*/ 86 h 92"/>
                <a:gd name="T10" fmla="*/ 40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p>
          </p:txBody>
        </p:sp>
        <p:sp>
          <p:nvSpPr>
            <p:cNvPr id="34" name="Freeform 13"/>
            <p:cNvSpPr>
              <a:spLocks noChangeAspect="1" noEditPoints="1"/>
            </p:cNvSpPr>
            <p:nvPr/>
          </p:nvSpPr>
          <p:spPr bwMode="gray">
            <a:xfrm>
              <a:off x="3149" y="927"/>
              <a:ext cx="663" cy="1678"/>
            </a:xfrm>
            <a:custGeom>
              <a:avLst/>
              <a:gdLst>
                <a:gd name="T0" fmla="*/ 413 w 724"/>
                <a:gd name="T1" fmla="*/ 735 h 1845"/>
                <a:gd name="T2" fmla="*/ 413 w 724"/>
                <a:gd name="T3" fmla="*/ 735 h 1845"/>
                <a:gd name="T4" fmla="*/ 299 w 724"/>
                <a:gd name="T5" fmla="*/ 706 h 1845"/>
                <a:gd name="T6" fmla="*/ 437 w 724"/>
                <a:gd name="T7" fmla="*/ 678 h 1845"/>
                <a:gd name="T8" fmla="*/ 451 w 724"/>
                <a:gd name="T9" fmla="*/ 703 h 1845"/>
                <a:gd name="T10" fmla="*/ 413 w 724"/>
                <a:gd name="T11" fmla="*/ 735 h 1845"/>
                <a:gd name="T12" fmla="*/ 413 w 724"/>
                <a:gd name="T13" fmla="*/ 735 h 1845"/>
                <a:gd name="T14" fmla="*/ 585 w 724"/>
                <a:gd name="T15" fmla="*/ 765 h 1845"/>
                <a:gd name="T16" fmla="*/ 585 w 724"/>
                <a:gd name="T17" fmla="*/ 765 h 1845"/>
                <a:gd name="T18" fmla="*/ 550 w 724"/>
                <a:gd name="T19" fmla="*/ 638 h 1845"/>
                <a:gd name="T20" fmla="*/ 581 w 724"/>
                <a:gd name="T21" fmla="*/ 588 h 1845"/>
                <a:gd name="T22" fmla="*/ 574 w 724"/>
                <a:gd name="T23" fmla="*/ 434 h 1845"/>
                <a:gd name="T24" fmla="*/ 587 w 724"/>
                <a:gd name="T25" fmla="*/ 421 h 1845"/>
                <a:gd name="T26" fmla="*/ 574 w 724"/>
                <a:gd name="T27" fmla="*/ 377 h 1845"/>
                <a:gd name="T28" fmla="*/ 563 w 724"/>
                <a:gd name="T29" fmla="*/ 311 h 1845"/>
                <a:gd name="T30" fmla="*/ 540 w 724"/>
                <a:gd name="T31" fmla="*/ 260 h 1845"/>
                <a:gd name="T32" fmla="*/ 551 w 724"/>
                <a:gd name="T33" fmla="*/ 236 h 1845"/>
                <a:gd name="T34" fmla="*/ 513 w 724"/>
                <a:gd name="T35" fmla="*/ 215 h 1845"/>
                <a:gd name="T36" fmla="*/ 479 w 724"/>
                <a:gd name="T37" fmla="*/ 194 h 1845"/>
                <a:gd name="T38" fmla="*/ 471 w 724"/>
                <a:gd name="T39" fmla="*/ 164 h 1845"/>
                <a:gd name="T40" fmla="*/ 442 w 724"/>
                <a:gd name="T41" fmla="*/ 177 h 1845"/>
                <a:gd name="T42" fmla="*/ 436 w 724"/>
                <a:gd name="T43" fmla="*/ 140 h 1845"/>
                <a:gd name="T44" fmla="*/ 397 w 724"/>
                <a:gd name="T45" fmla="*/ 156 h 1845"/>
                <a:gd name="T46" fmla="*/ 376 w 724"/>
                <a:gd name="T47" fmla="*/ 108 h 1845"/>
                <a:gd name="T48" fmla="*/ 356 w 724"/>
                <a:gd name="T49" fmla="*/ 113 h 1845"/>
                <a:gd name="T50" fmla="*/ 326 w 724"/>
                <a:gd name="T51" fmla="*/ 136 h 1845"/>
                <a:gd name="T52" fmla="*/ 326 w 724"/>
                <a:gd name="T53" fmla="*/ 92 h 1845"/>
                <a:gd name="T54" fmla="*/ 312 w 724"/>
                <a:gd name="T55" fmla="*/ 85 h 1845"/>
                <a:gd name="T56" fmla="*/ 288 w 724"/>
                <a:gd name="T57" fmla="*/ 74 h 1845"/>
                <a:gd name="T58" fmla="*/ 253 w 724"/>
                <a:gd name="T59" fmla="*/ 88 h 1845"/>
                <a:gd name="T60" fmla="*/ 267 w 724"/>
                <a:gd name="T61" fmla="*/ 46 h 1845"/>
                <a:gd name="T62" fmla="*/ 223 w 724"/>
                <a:gd name="T63" fmla="*/ 96 h 1845"/>
                <a:gd name="T64" fmla="*/ 198 w 724"/>
                <a:gd name="T65" fmla="*/ 102 h 1845"/>
                <a:gd name="T66" fmla="*/ 244 w 724"/>
                <a:gd name="T67" fmla="*/ 39 h 1845"/>
                <a:gd name="T68" fmla="*/ 196 w 724"/>
                <a:gd name="T69" fmla="*/ 83 h 1845"/>
                <a:gd name="T70" fmla="*/ 158 w 724"/>
                <a:gd name="T71" fmla="*/ 89 h 1845"/>
                <a:gd name="T72" fmla="*/ 170 w 724"/>
                <a:gd name="T73" fmla="*/ 35 h 1845"/>
                <a:gd name="T74" fmla="*/ 158 w 724"/>
                <a:gd name="T75" fmla="*/ 63 h 1845"/>
                <a:gd name="T76" fmla="*/ 152 w 724"/>
                <a:gd name="T77" fmla="*/ 33 h 1845"/>
                <a:gd name="T78" fmla="*/ 130 w 724"/>
                <a:gd name="T79" fmla="*/ 104 h 1845"/>
                <a:gd name="T80" fmla="*/ 115 w 724"/>
                <a:gd name="T81" fmla="*/ 35 h 1845"/>
                <a:gd name="T82" fmla="*/ 73 w 724"/>
                <a:gd name="T83" fmla="*/ 102 h 1845"/>
                <a:gd name="T84" fmla="*/ 51 w 724"/>
                <a:gd name="T85" fmla="*/ 106 h 1845"/>
                <a:gd name="T86" fmla="*/ 34 w 724"/>
                <a:gd name="T87" fmla="*/ 39 h 1845"/>
                <a:gd name="T88" fmla="*/ 5 w 724"/>
                <a:gd name="T89" fmla="*/ 1644 h 1845"/>
                <a:gd name="T90" fmla="*/ 0 w 724"/>
                <a:gd name="T91" fmla="*/ 1673 h 1845"/>
                <a:gd name="T92" fmla="*/ 148 w 724"/>
                <a:gd name="T93" fmla="*/ 1658 h 1845"/>
                <a:gd name="T94" fmla="*/ 484 w 724"/>
                <a:gd name="T95" fmla="*/ 1675 h 1845"/>
                <a:gd name="T96" fmla="*/ 562 w 724"/>
                <a:gd name="T97" fmla="*/ 1663 h 1845"/>
                <a:gd name="T98" fmla="*/ 386 w 724"/>
                <a:gd name="T99" fmla="*/ 1617 h 1845"/>
                <a:gd name="T100" fmla="*/ 249 w 724"/>
                <a:gd name="T101" fmla="*/ 1513 h 1845"/>
                <a:gd name="T102" fmla="*/ 217 w 724"/>
                <a:gd name="T103" fmla="*/ 1424 h 1845"/>
                <a:gd name="T104" fmla="*/ 219 w 724"/>
                <a:gd name="T105" fmla="*/ 1302 h 1845"/>
                <a:gd name="T106" fmla="*/ 288 w 724"/>
                <a:gd name="T107" fmla="*/ 1277 h 1845"/>
                <a:gd name="T108" fmla="*/ 537 w 724"/>
                <a:gd name="T109" fmla="*/ 1261 h 1845"/>
                <a:gd name="T110" fmla="*/ 554 w 724"/>
                <a:gd name="T111" fmla="*/ 1170 h 1845"/>
                <a:gd name="T112" fmla="*/ 558 w 724"/>
                <a:gd name="T113" fmla="*/ 1112 h 1845"/>
                <a:gd name="T114" fmla="*/ 577 w 724"/>
                <a:gd name="T115" fmla="*/ 1068 h 1845"/>
                <a:gd name="T116" fmla="*/ 540 w 724"/>
                <a:gd name="T117" fmla="*/ 1030 h 1845"/>
                <a:gd name="T118" fmla="*/ 595 w 724"/>
                <a:gd name="T119" fmla="*/ 984 h 1845"/>
                <a:gd name="T120" fmla="*/ 569 w 724"/>
                <a:gd name="T121" fmla="*/ 926 h 1845"/>
                <a:gd name="T122" fmla="*/ 645 w 724"/>
                <a:gd name="T123" fmla="*/ 872 h 1845"/>
                <a:gd name="T124" fmla="*/ 585 w 724"/>
                <a:gd name="T125" fmla="*/ 76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p>
          </p:txBody>
        </p:sp>
        <p:sp>
          <p:nvSpPr>
            <p:cNvPr id="35" name="Freeform 14"/>
            <p:cNvSpPr>
              <a:spLocks noChangeAspect="1"/>
            </p:cNvSpPr>
            <p:nvPr/>
          </p:nvSpPr>
          <p:spPr bwMode="gray">
            <a:xfrm>
              <a:off x="1352" y="681"/>
              <a:ext cx="1829" cy="3153"/>
            </a:xfrm>
            <a:custGeom>
              <a:avLst/>
              <a:gdLst>
                <a:gd name="T0" fmla="*/ 1795 w 2011"/>
                <a:gd name="T1" fmla="*/ 1925 h 3449"/>
                <a:gd name="T2" fmla="*/ 0 w 2011"/>
                <a:gd name="T3" fmla="*/ 3153 h 3449"/>
                <a:gd name="T4" fmla="*/ 1794 w 2011"/>
                <a:gd name="T5" fmla="*/ 0 h 3449"/>
                <a:gd name="T6" fmla="*/ 1801 w 2011"/>
                <a:gd name="T7" fmla="*/ 317 h 3449"/>
                <a:gd name="T8" fmla="*/ 1803 w 2011"/>
                <a:gd name="T9" fmla="*/ 358 h 3449"/>
                <a:gd name="T10" fmla="*/ 1749 w 2011"/>
                <a:gd name="T11" fmla="*/ 296 h 3449"/>
                <a:gd name="T12" fmla="*/ 1708 w 2011"/>
                <a:gd name="T13" fmla="*/ 351 h 3449"/>
                <a:gd name="T14" fmla="*/ 1690 w 2011"/>
                <a:gd name="T15" fmla="*/ 376 h 3449"/>
                <a:gd name="T16" fmla="*/ 1658 w 2011"/>
                <a:gd name="T17" fmla="*/ 318 h 3449"/>
                <a:gd name="T18" fmla="*/ 1606 w 2011"/>
                <a:gd name="T19" fmla="*/ 328 h 3449"/>
                <a:gd name="T20" fmla="*/ 1548 w 2011"/>
                <a:gd name="T21" fmla="*/ 452 h 3449"/>
                <a:gd name="T22" fmla="*/ 1528 w 2011"/>
                <a:gd name="T23" fmla="*/ 384 h 3449"/>
                <a:gd name="T24" fmla="*/ 1460 w 2011"/>
                <a:gd name="T25" fmla="*/ 390 h 3449"/>
                <a:gd name="T26" fmla="*/ 1463 w 2011"/>
                <a:gd name="T27" fmla="*/ 456 h 3449"/>
                <a:gd name="T28" fmla="*/ 1382 w 2011"/>
                <a:gd name="T29" fmla="*/ 455 h 3449"/>
                <a:gd name="T30" fmla="*/ 1376 w 2011"/>
                <a:gd name="T31" fmla="*/ 512 h 3449"/>
                <a:gd name="T32" fmla="*/ 1280 w 2011"/>
                <a:gd name="T33" fmla="*/ 476 h 3449"/>
                <a:gd name="T34" fmla="*/ 1383 w 2011"/>
                <a:gd name="T35" fmla="*/ 528 h 3449"/>
                <a:gd name="T36" fmla="*/ 1322 w 2011"/>
                <a:gd name="T37" fmla="*/ 559 h 3449"/>
                <a:gd name="T38" fmla="*/ 1311 w 2011"/>
                <a:gd name="T39" fmla="*/ 551 h 3449"/>
                <a:gd name="T40" fmla="*/ 1277 w 2011"/>
                <a:gd name="T41" fmla="*/ 585 h 3449"/>
                <a:gd name="T42" fmla="*/ 1317 w 2011"/>
                <a:gd name="T43" fmla="*/ 578 h 3449"/>
                <a:gd name="T44" fmla="*/ 1303 w 2011"/>
                <a:gd name="T45" fmla="*/ 643 h 3449"/>
                <a:gd name="T46" fmla="*/ 1266 w 2011"/>
                <a:gd name="T47" fmla="*/ 657 h 3449"/>
                <a:gd name="T48" fmla="*/ 1282 w 2011"/>
                <a:gd name="T49" fmla="*/ 718 h 3449"/>
                <a:gd name="T50" fmla="*/ 1201 w 2011"/>
                <a:gd name="T51" fmla="*/ 696 h 3449"/>
                <a:gd name="T52" fmla="*/ 1141 w 2011"/>
                <a:gd name="T53" fmla="*/ 695 h 3449"/>
                <a:gd name="T54" fmla="*/ 1096 w 2011"/>
                <a:gd name="T55" fmla="*/ 758 h 3449"/>
                <a:gd name="T56" fmla="*/ 1228 w 2011"/>
                <a:gd name="T57" fmla="*/ 772 h 3449"/>
                <a:gd name="T58" fmla="*/ 1190 w 2011"/>
                <a:gd name="T59" fmla="*/ 805 h 3449"/>
                <a:gd name="T60" fmla="*/ 1190 w 2011"/>
                <a:gd name="T61" fmla="*/ 871 h 3449"/>
                <a:gd name="T62" fmla="*/ 1235 w 2011"/>
                <a:gd name="T63" fmla="*/ 869 h 3449"/>
                <a:gd name="T64" fmla="*/ 1200 w 2011"/>
                <a:gd name="T65" fmla="*/ 970 h 3449"/>
                <a:gd name="T66" fmla="*/ 1204 w 2011"/>
                <a:gd name="T67" fmla="*/ 1019 h 3449"/>
                <a:gd name="T68" fmla="*/ 1167 w 2011"/>
                <a:gd name="T69" fmla="*/ 1083 h 3449"/>
                <a:gd name="T70" fmla="*/ 1143 w 2011"/>
                <a:gd name="T71" fmla="*/ 1121 h 3449"/>
                <a:gd name="T72" fmla="*/ 1169 w 2011"/>
                <a:gd name="T73" fmla="*/ 1158 h 3449"/>
                <a:gd name="T74" fmla="*/ 1195 w 2011"/>
                <a:gd name="T75" fmla="*/ 1198 h 3449"/>
                <a:gd name="T76" fmla="*/ 1240 w 2011"/>
                <a:gd name="T77" fmla="*/ 1258 h 3449"/>
                <a:gd name="T78" fmla="*/ 1308 w 2011"/>
                <a:gd name="T79" fmla="*/ 1292 h 3449"/>
                <a:gd name="T80" fmla="*/ 1359 w 2011"/>
                <a:gd name="T81" fmla="*/ 1261 h 3449"/>
                <a:gd name="T82" fmla="*/ 1376 w 2011"/>
                <a:gd name="T83" fmla="*/ 1345 h 3449"/>
                <a:gd name="T84" fmla="*/ 1460 w 2011"/>
                <a:gd name="T85" fmla="*/ 1347 h 3449"/>
                <a:gd name="T86" fmla="*/ 1441 w 2011"/>
                <a:gd name="T87" fmla="*/ 1394 h 3449"/>
                <a:gd name="T88" fmla="*/ 1472 w 2011"/>
                <a:gd name="T89" fmla="*/ 1425 h 3449"/>
                <a:gd name="T90" fmla="*/ 1495 w 2011"/>
                <a:gd name="T91" fmla="*/ 1465 h 3449"/>
                <a:gd name="T92" fmla="*/ 1546 w 2011"/>
                <a:gd name="T93" fmla="*/ 1457 h 3449"/>
                <a:gd name="T94" fmla="*/ 1573 w 2011"/>
                <a:gd name="T95" fmla="*/ 1403 h 3449"/>
                <a:gd name="T96" fmla="*/ 1632 w 2011"/>
                <a:gd name="T97" fmla="*/ 1439 h 3449"/>
                <a:gd name="T98" fmla="*/ 1644 w 2011"/>
                <a:gd name="T99" fmla="*/ 1564 h 3449"/>
                <a:gd name="T100" fmla="*/ 1701 w 2011"/>
                <a:gd name="T101" fmla="*/ 1543 h 3449"/>
                <a:gd name="T102" fmla="*/ 1673 w 2011"/>
                <a:gd name="T103" fmla="*/ 1686 h 3449"/>
                <a:gd name="T104" fmla="*/ 1315 w 2011"/>
                <a:gd name="T105" fmla="*/ 1912 h 3449"/>
                <a:gd name="T106" fmla="*/ 1504 w 2011"/>
                <a:gd name="T107" fmla="*/ 1923 h 3449"/>
                <a:gd name="T108" fmla="*/ 1795 w 2011"/>
                <a:gd name="T109" fmla="*/ 1924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p>
          </p:txBody>
        </p:sp>
        <p:sp>
          <p:nvSpPr>
            <p:cNvPr id="36" name="Freeform 15"/>
            <p:cNvSpPr>
              <a:spLocks noChangeAspect="1" noEditPoints="1"/>
            </p:cNvSpPr>
            <p:nvPr/>
          </p:nvSpPr>
          <p:spPr bwMode="gray">
            <a:xfrm>
              <a:off x="3235" y="2755"/>
              <a:ext cx="578" cy="577"/>
            </a:xfrm>
            <a:custGeom>
              <a:avLst/>
              <a:gdLst>
                <a:gd name="T0" fmla="*/ 290 w 639"/>
                <a:gd name="T1" fmla="*/ 577 h 621"/>
                <a:gd name="T2" fmla="*/ 290 w 639"/>
                <a:gd name="T3" fmla="*/ 577 h 621"/>
                <a:gd name="T4" fmla="*/ 578 w 639"/>
                <a:gd name="T5" fmla="*/ 285 h 621"/>
                <a:gd name="T6" fmla="*/ 290 w 639"/>
                <a:gd name="T7" fmla="*/ 0 h 621"/>
                <a:gd name="T8" fmla="*/ 0 w 639"/>
                <a:gd name="T9" fmla="*/ 285 h 621"/>
                <a:gd name="T10" fmla="*/ 290 w 639"/>
                <a:gd name="T11" fmla="*/ 577 h 621"/>
                <a:gd name="T12" fmla="*/ 290 w 639"/>
                <a:gd name="T13" fmla="*/ 577 h 621"/>
                <a:gd name="T14" fmla="*/ 147 w 639"/>
                <a:gd name="T15" fmla="*/ 285 h 621"/>
                <a:gd name="T16" fmla="*/ 147 w 639"/>
                <a:gd name="T17" fmla="*/ 285 h 621"/>
                <a:gd name="T18" fmla="*/ 290 w 639"/>
                <a:gd name="T19" fmla="*/ 116 h 621"/>
                <a:gd name="T20" fmla="*/ 431 w 639"/>
                <a:gd name="T21" fmla="*/ 285 h 621"/>
                <a:gd name="T22" fmla="*/ 290 w 639"/>
                <a:gd name="T23" fmla="*/ 460 h 621"/>
                <a:gd name="T24" fmla="*/ 147 w 639"/>
                <a:gd name="T25" fmla="*/ 285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p>
          </p:txBody>
        </p:sp>
        <p:sp>
          <p:nvSpPr>
            <p:cNvPr id="37" name="Freeform 16"/>
            <p:cNvSpPr>
              <a:spLocks noChangeAspect="1"/>
            </p:cNvSpPr>
            <p:nvPr/>
          </p:nvSpPr>
          <p:spPr bwMode="gray">
            <a:xfrm>
              <a:off x="3887" y="2755"/>
              <a:ext cx="417" cy="577"/>
            </a:xfrm>
            <a:custGeom>
              <a:avLst/>
              <a:gdLst>
                <a:gd name="T0" fmla="*/ 356 w 441"/>
                <a:gd name="T1" fmla="*/ 119 h 621"/>
                <a:gd name="T2" fmla="*/ 356 w 441"/>
                <a:gd name="T3" fmla="*/ 119 h 621"/>
                <a:gd name="T4" fmla="*/ 255 w 441"/>
                <a:gd name="T5" fmla="*/ 106 h 621"/>
                <a:gd name="T6" fmla="*/ 154 w 441"/>
                <a:gd name="T7" fmla="*/ 149 h 621"/>
                <a:gd name="T8" fmla="*/ 274 w 441"/>
                <a:gd name="T9" fmla="*/ 242 h 621"/>
                <a:gd name="T10" fmla="*/ 417 w 441"/>
                <a:gd name="T11" fmla="*/ 412 h 621"/>
                <a:gd name="T12" fmla="*/ 177 w 441"/>
                <a:gd name="T13" fmla="*/ 577 h 621"/>
                <a:gd name="T14" fmla="*/ 10 w 441"/>
                <a:gd name="T15" fmla="*/ 552 h 621"/>
                <a:gd name="T16" fmla="*/ 10 w 441"/>
                <a:gd name="T17" fmla="*/ 436 h 621"/>
                <a:gd name="T18" fmla="*/ 182 w 441"/>
                <a:gd name="T19" fmla="*/ 470 h 621"/>
                <a:gd name="T20" fmla="*/ 264 w 441"/>
                <a:gd name="T21" fmla="*/ 416 h 621"/>
                <a:gd name="T22" fmla="*/ 145 w 441"/>
                <a:gd name="T23" fmla="*/ 324 h 621"/>
                <a:gd name="T24" fmla="*/ 0 w 441"/>
                <a:gd name="T25" fmla="*/ 149 h 621"/>
                <a:gd name="T26" fmla="*/ 230 w 441"/>
                <a:gd name="T27" fmla="*/ 0 h 621"/>
                <a:gd name="T28" fmla="*/ 356 w 441"/>
                <a:gd name="T29" fmla="*/ 9 h 621"/>
                <a:gd name="T30" fmla="*/ 356 w 441"/>
                <a:gd name="T31" fmla="*/ 119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p>
          </p:txBody>
        </p:sp>
        <p:sp>
          <p:nvSpPr>
            <p:cNvPr id="38" name="Freeform 17"/>
            <p:cNvSpPr>
              <a:spLocks noChangeAspect="1"/>
            </p:cNvSpPr>
            <p:nvPr/>
          </p:nvSpPr>
          <p:spPr bwMode="gray">
            <a:xfrm>
              <a:off x="1769" y="2562"/>
              <a:ext cx="214" cy="748"/>
            </a:xfrm>
            <a:custGeom>
              <a:avLst/>
              <a:gdLst>
                <a:gd name="T0" fmla="*/ 17 w 229"/>
                <a:gd name="T1" fmla="*/ 748 h 817"/>
                <a:gd name="T2" fmla="*/ 17 w 229"/>
                <a:gd name="T3" fmla="*/ 748 h 817"/>
                <a:gd name="T4" fmla="*/ 22 w 229"/>
                <a:gd name="T5" fmla="*/ 555 h 817"/>
                <a:gd name="T6" fmla="*/ 22 w 229"/>
                <a:gd name="T7" fmla="*/ 263 h 817"/>
                <a:gd name="T8" fmla="*/ 0 w 229"/>
                <a:gd name="T9" fmla="*/ 0 h 817"/>
                <a:gd name="T10" fmla="*/ 197 w 229"/>
                <a:gd name="T11" fmla="*/ 0 h 817"/>
                <a:gd name="T12" fmla="*/ 192 w 229"/>
                <a:gd name="T13" fmla="*/ 212 h 817"/>
                <a:gd name="T14" fmla="*/ 192 w 229"/>
                <a:gd name="T15" fmla="*/ 485 h 817"/>
                <a:gd name="T16" fmla="*/ 214 w 229"/>
                <a:gd name="T17" fmla="*/ 748 h 817"/>
                <a:gd name="T18" fmla="*/ 17 w 229"/>
                <a:gd name="T19" fmla="*/ 748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p>
          </p:txBody>
        </p:sp>
        <p:sp>
          <p:nvSpPr>
            <p:cNvPr id="39" name="Freeform 18"/>
            <p:cNvSpPr>
              <a:spLocks noChangeAspect="1" noEditPoints="1"/>
            </p:cNvSpPr>
            <p:nvPr/>
          </p:nvSpPr>
          <p:spPr bwMode="gray">
            <a:xfrm>
              <a:off x="2090" y="2755"/>
              <a:ext cx="610" cy="791"/>
            </a:xfrm>
            <a:custGeom>
              <a:avLst/>
              <a:gdLst>
                <a:gd name="T0" fmla="*/ 194 w 662"/>
                <a:gd name="T1" fmla="*/ 780 h 863"/>
                <a:gd name="T2" fmla="*/ 194 w 662"/>
                <a:gd name="T3" fmla="*/ 780 h 863"/>
                <a:gd name="T4" fmla="*/ 182 w 662"/>
                <a:gd name="T5" fmla="*/ 579 h 863"/>
                <a:gd name="T6" fmla="*/ 182 w 662"/>
                <a:gd name="T7" fmla="*/ 517 h 863"/>
                <a:gd name="T8" fmla="*/ 355 w 662"/>
                <a:gd name="T9" fmla="*/ 569 h 863"/>
                <a:gd name="T10" fmla="*/ 610 w 662"/>
                <a:gd name="T11" fmla="*/ 295 h 863"/>
                <a:gd name="T12" fmla="*/ 348 w 662"/>
                <a:gd name="T13" fmla="*/ 0 h 863"/>
                <a:gd name="T14" fmla="*/ 160 w 662"/>
                <a:gd name="T15" fmla="*/ 90 h 863"/>
                <a:gd name="T16" fmla="*/ 141 w 662"/>
                <a:gd name="T17" fmla="*/ 14 h 863"/>
                <a:gd name="T18" fmla="*/ 0 w 662"/>
                <a:gd name="T19" fmla="*/ 24 h 863"/>
                <a:gd name="T20" fmla="*/ 33 w 662"/>
                <a:gd name="T21" fmla="*/ 296 h 863"/>
                <a:gd name="T22" fmla="*/ 33 w 662"/>
                <a:gd name="T23" fmla="*/ 517 h 863"/>
                <a:gd name="T24" fmla="*/ 11 w 662"/>
                <a:gd name="T25" fmla="*/ 791 h 863"/>
                <a:gd name="T26" fmla="*/ 194 w 662"/>
                <a:gd name="T27" fmla="*/ 780 h 863"/>
                <a:gd name="T28" fmla="*/ 194 w 662"/>
                <a:gd name="T29" fmla="*/ 780 h 863"/>
                <a:gd name="T30" fmla="*/ 171 w 662"/>
                <a:gd name="T31" fmla="*/ 296 h 863"/>
                <a:gd name="T32" fmla="*/ 171 w 662"/>
                <a:gd name="T33" fmla="*/ 296 h 863"/>
                <a:gd name="T34" fmla="*/ 311 w 662"/>
                <a:gd name="T35" fmla="*/ 115 h 863"/>
                <a:gd name="T36" fmla="*/ 461 w 662"/>
                <a:gd name="T37" fmla="*/ 296 h 863"/>
                <a:gd name="T38" fmla="*/ 318 w 662"/>
                <a:gd name="T39" fmla="*/ 454 h 863"/>
                <a:gd name="T40" fmla="*/ 171 w 662"/>
                <a:gd name="T41" fmla="*/ 296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p>
          </p:txBody>
        </p:sp>
        <p:sp>
          <p:nvSpPr>
            <p:cNvPr id="40" name="Freeform 19"/>
            <p:cNvSpPr>
              <a:spLocks noChangeAspect="1"/>
            </p:cNvSpPr>
            <p:nvPr/>
          </p:nvSpPr>
          <p:spPr bwMode="gray">
            <a:xfrm>
              <a:off x="2775" y="2755"/>
              <a:ext cx="396" cy="577"/>
            </a:xfrm>
            <a:custGeom>
              <a:avLst/>
              <a:gdLst>
                <a:gd name="T0" fmla="*/ 328 w 440"/>
                <a:gd name="T1" fmla="*/ 117 h 621"/>
                <a:gd name="T2" fmla="*/ 328 w 440"/>
                <a:gd name="T3" fmla="*/ 117 h 621"/>
                <a:gd name="T4" fmla="*/ 243 w 440"/>
                <a:gd name="T5" fmla="*/ 106 h 621"/>
                <a:gd name="T6" fmla="*/ 146 w 440"/>
                <a:gd name="T7" fmla="*/ 149 h 621"/>
                <a:gd name="T8" fmla="*/ 260 w 440"/>
                <a:gd name="T9" fmla="*/ 242 h 621"/>
                <a:gd name="T10" fmla="*/ 396 w 440"/>
                <a:gd name="T11" fmla="*/ 412 h 621"/>
                <a:gd name="T12" fmla="*/ 167 w 440"/>
                <a:gd name="T13" fmla="*/ 577 h 621"/>
                <a:gd name="T14" fmla="*/ 10 w 440"/>
                <a:gd name="T15" fmla="*/ 552 h 621"/>
                <a:gd name="T16" fmla="*/ 10 w 440"/>
                <a:gd name="T17" fmla="*/ 436 h 621"/>
                <a:gd name="T18" fmla="*/ 173 w 440"/>
                <a:gd name="T19" fmla="*/ 470 h 621"/>
                <a:gd name="T20" fmla="*/ 250 w 440"/>
                <a:gd name="T21" fmla="*/ 416 h 621"/>
                <a:gd name="T22" fmla="*/ 137 w 440"/>
                <a:gd name="T23" fmla="*/ 324 h 621"/>
                <a:gd name="T24" fmla="*/ 0 w 440"/>
                <a:gd name="T25" fmla="*/ 149 h 621"/>
                <a:gd name="T26" fmla="*/ 218 w 440"/>
                <a:gd name="T27" fmla="*/ 0 h 621"/>
                <a:gd name="T28" fmla="*/ 348 w 440"/>
                <a:gd name="T29" fmla="*/ 11 h 621"/>
                <a:gd name="T30" fmla="*/ 328 w 440"/>
                <a:gd name="T31" fmla="*/ 117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p>
          </p:txBody>
        </p:sp>
      </p:grpSp>
      <p:sp>
        <p:nvSpPr>
          <p:cNvPr id="41" name="TextBox 40"/>
          <p:cNvSpPr txBox="1">
            <a:spLocks noChangeArrowheads="1"/>
          </p:cNvSpPr>
          <p:nvPr userDrawn="1"/>
        </p:nvSpPr>
        <p:spPr bwMode="auto">
          <a:xfrm>
            <a:off x="6557963" y="6464300"/>
            <a:ext cx="20177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smtClean="0">
                <a:cs typeface="Arial" charset="0"/>
              </a:rPr>
              <a:t>Ipsos MarketQuest</a:t>
            </a:r>
          </a:p>
        </p:txBody>
      </p:sp>
      <p:sp>
        <p:nvSpPr>
          <p:cNvPr id="2" name="Titel 1"/>
          <p:cNvSpPr>
            <a:spLocks noGrp="1"/>
          </p:cNvSpPr>
          <p:nvPr>
            <p:ph type="title"/>
          </p:nvPr>
        </p:nvSpPr>
        <p:spPr>
          <a:xfrm>
            <a:off x="838801" y="97200"/>
            <a:ext cx="8162325" cy="612000"/>
          </a:xfrm>
          <a:prstGeom prst="rect">
            <a:avLst/>
          </a:prstGeom>
        </p:spPr>
        <p:txBody>
          <a:bodyPr wrap="square" lIns="0" tIns="0" rIns="0" bIns="0" anchor="ctr" anchorCtr="0">
            <a:noAutofit/>
          </a:bodyPr>
          <a:lstStyle>
            <a:lvl1pPr algn="l">
              <a:lnSpc>
                <a:spcPct val="90000"/>
              </a:lnSpc>
              <a:defRPr sz="2400" b="1"/>
            </a:lvl1pPr>
          </a:lstStyle>
          <a:p>
            <a:r>
              <a:rPr lang="en-US" noProof="0"/>
              <a:t>Click to edit Master title style</a:t>
            </a:r>
            <a:endParaRPr lang="en-US" noProof="0" dirty="0"/>
          </a:p>
        </p:txBody>
      </p:sp>
      <p:sp>
        <p:nvSpPr>
          <p:cNvPr id="62" name="Inhaltsplatzhalter 2"/>
          <p:cNvSpPr>
            <a:spLocks noGrp="1"/>
          </p:cNvSpPr>
          <p:nvPr>
            <p:ph idx="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2" name="Foliennummernplatzhalter 5"/>
          <p:cNvSpPr>
            <a:spLocks noGrp="1"/>
          </p:cNvSpPr>
          <p:nvPr>
            <p:ph type="sldNum" sz="quarter" idx="10"/>
          </p:nvPr>
        </p:nvSpPr>
        <p:spPr>
          <a:xfrm>
            <a:off x="8812213" y="6567488"/>
            <a:ext cx="182562" cy="184150"/>
          </a:xfrm>
          <a:prstGeom prst="rect">
            <a:avLst/>
          </a:prstGeom>
        </p:spPr>
        <p:txBody>
          <a:bodyPr wrap="none" lIns="0" tIns="0" rIns="0" bIns="0" anchor="b" anchorCtr="0">
            <a:spAutoFit/>
          </a:bodyPr>
          <a:lstStyle>
            <a:lvl1pPr algn="r" fontAlgn="auto">
              <a:spcBef>
                <a:spcPts val="0"/>
              </a:spcBef>
              <a:spcAft>
                <a:spcPts val="0"/>
              </a:spcAft>
              <a:defRPr sz="1200" b="1">
                <a:solidFill>
                  <a:srgbClr val="1F497D"/>
                </a:solidFill>
                <a:latin typeface="+mn-lt"/>
                <a:cs typeface="+mn-cs"/>
              </a:defRPr>
            </a:lvl1pPr>
          </a:lstStyle>
          <a:p>
            <a:pPr>
              <a:defRPr/>
            </a:pPr>
            <a:fld id="{62A2CA98-C53D-47CD-A017-BF5F8A3D7A0C}" type="slidenum">
              <a:rPr lang="de-DE"/>
              <a:pPr>
                <a:defRPr/>
              </a:pPr>
              <a:t>‹#›</a:t>
            </a:fld>
            <a:endParaRPr lang="de-DE" dirty="0"/>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_Topic &amp; Result_1">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srcRect/>
          <a:stretch>
            <a:fillRect/>
          </a:stretch>
        </p:blipFill>
        <p:spPr bwMode="auto">
          <a:xfrm>
            <a:off x="0" y="0"/>
            <a:ext cx="9144000" cy="6858000"/>
          </a:xfrm>
          <a:prstGeom prst="rect">
            <a:avLst/>
          </a:prstGeom>
          <a:solidFill>
            <a:srgbClr val="1F497D">
              <a:alpha val="20000"/>
            </a:srgbClr>
          </a:solidFill>
          <a:ln w="9525">
            <a:noFill/>
            <a:miter lim="800000"/>
            <a:headEnd/>
            <a:tailEnd/>
          </a:ln>
        </p:spPr>
      </p:pic>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2882 h 3449"/>
                <a:gd name="T2" fmla="*/ 0 w 3862"/>
                <a:gd name="T3" fmla="*/ 2882 h 3449"/>
                <a:gd name="T4" fmla="*/ 0 w 3862"/>
                <a:gd name="T5" fmla="*/ 0 h 3449"/>
                <a:gd name="T6" fmla="*/ 3069 w 3862"/>
                <a:gd name="T7" fmla="*/ 0 h 3449"/>
                <a:gd name="T8" fmla="*/ 2763 w 3862"/>
                <a:gd name="T9" fmla="*/ 2882 h 3449"/>
                <a:gd name="T10" fmla="*/ 0 w 3862"/>
                <a:gd name="T11" fmla="*/ 2882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9525">
              <a:noFill/>
              <a:round/>
              <a:headEnd/>
              <a:tailEnd/>
            </a:ln>
          </p:spPr>
          <p:txBody>
            <a:bodyPr/>
            <a:lstStyle/>
            <a:p>
              <a:endParaRPr lang="en-US"/>
            </a:p>
          </p:txBody>
        </p:sp>
        <p:sp>
          <p:nvSpPr>
            <p:cNvPr id="6" name="Freeform 20"/>
            <p:cNvSpPr>
              <a:spLocks noChangeAspect="1"/>
            </p:cNvSpPr>
            <p:nvPr/>
          </p:nvSpPr>
          <p:spPr bwMode="auto">
            <a:xfrm>
              <a:off x="2710" y="1846"/>
              <a:ext cx="75" cy="53"/>
            </a:xfrm>
            <a:custGeom>
              <a:avLst/>
              <a:gdLst>
                <a:gd name="T0" fmla="*/ 14 w 81"/>
                <a:gd name="T1" fmla="*/ 26 h 66"/>
                <a:gd name="T2" fmla="*/ 14 w 81"/>
                <a:gd name="T3" fmla="*/ 26 h 66"/>
                <a:gd name="T4" fmla="*/ 0 w 81"/>
                <a:gd name="T5" fmla="*/ 35 h 66"/>
                <a:gd name="T6" fmla="*/ 68 w 81"/>
                <a:gd name="T7" fmla="*/ 14 h 66"/>
                <a:gd name="T8" fmla="*/ 69 w 81"/>
                <a:gd name="T9" fmla="*/ 0 h 66"/>
                <a:gd name="T10" fmla="*/ 14 w 81"/>
                <a:gd name="T11" fmla="*/ 2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9525">
              <a:noFill/>
              <a:round/>
              <a:headEnd/>
              <a:tailEnd/>
            </a:ln>
          </p:spPr>
          <p:txBody>
            <a:bodyPr/>
            <a:lstStyle/>
            <a:p>
              <a:endParaRPr lang="en-US"/>
            </a:p>
          </p:txBody>
        </p:sp>
        <p:sp>
          <p:nvSpPr>
            <p:cNvPr id="7" name="Freeform 21"/>
            <p:cNvSpPr>
              <a:spLocks noChangeAspect="1"/>
            </p:cNvSpPr>
            <p:nvPr/>
          </p:nvSpPr>
          <p:spPr bwMode="auto">
            <a:xfrm>
              <a:off x="2871" y="1974"/>
              <a:ext cx="64" cy="53"/>
            </a:xfrm>
            <a:custGeom>
              <a:avLst/>
              <a:gdLst>
                <a:gd name="T0" fmla="*/ 17 w 81"/>
                <a:gd name="T1" fmla="*/ 1 h 63"/>
                <a:gd name="T2" fmla="*/ 17 w 81"/>
                <a:gd name="T3" fmla="*/ 1 h 63"/>
                <a:gd name="T4" fmla="*/ 0 w 81"/>
                <a:gd name="T5" fmla="*/ 0 h 63"/>
                <a:gd name="T6" fmla="*/ 21 w 81"/>
                <a:gd name="T7" fmla="*/ 41 h 63"/>
                <a:gd name="T8" fmla="*/ 33 w 81"/>
                <a:gd name="T9" fmla="*/ 45 h 63"/>
                <a:gd name="T10" fmla="*/ 1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9525">
              <a:noFill/>
              <a:round/>
              <a:headEnd/>
              <a:tailEnd/>
            </a:ln>
          </p:spPr>
          <p:txBody>
            <a:bodyPr/>
            <a:lstStyle/>
            <a:p>
              <a:endParaRPr lang="en-US"/>
            </a:p>
          </p:txBody>
        </p:sp>
        <p:sp>
          <p:nvSpPr>
            <p:cNvPr id="8" name="Freeform 22"/>
            <p:cNvSpPr>
              <a:spLocks noChangeAspect="1"/>
            </p:cNvSpPr>
            <p:nvPr/>
          </p:nvSpPr>
          <p:spPr bwMode="auto">
            <a:xfrm>
              <a:off x="2625" y="1408"/>
              <a:ext cx="86" cy="86"/>
            </a:xfrm>
            <a:custGeom>
              <a:avLst/>
              <a:gdLst>
                <a:gd name="T0" fmla="*/ 16 w 96"/>
                <a:gd name="T1" fmla="*/ 59 h 79"/>
                <a:gd name="T2" fmla="*/ 16 w 96"/>
                <a:gd name="T3" fmla="*/ 59 h 79"/>
                <a:gd name="T4" fmla="*/ 0 w 96"/>
                <a:gd name="T5" fmla="*/ 76 h 79"/>
                <a:gd name="T6" fmla="*/ 72 w 96"/>
                <a:gd name="T7" fmla="*/ 32 h 79"/>
                <a:gd name="T8" fmla="*/ 77 w 96"/>
                <a:gd name="T9" fmla="*/ 0 h 79"/>
                <a:gd name="T10" fmla="*/ 16 w 96"/>
                <a:gd name="T11" fmla="*/ 59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9525">
              <a:noFill/>
              <a:round/>
              <a:headEnd/>
              <a:tailEnd/>
            </a:ln>
          </p:spPr>
          <p:txBody>
            <a:bodyPr/>
            <a:lstStyle/>
            <a:p>
              <a:endParaRPr lang="en-US"/>
            </a:p>
          </p:txBody>
        </p:sp>
        <p:sp>
          <p:nvSpPr>
            <p:cNvPr id="9" name="Freeform 23"/>
            <p:cNvSpPr>
              <a:spLocks noChangeAspect="1"/>
            </p:cNvSpPr>
            <p:nvPr/>
          </p:nvSpPr>
          <p:spPr bwMode="auto">
            <a:xfrm>
              <a:off x="2571" y="1568"/>
              <a:ext cx="75" cy="75"/>
            </a:xfrm>
            <a:custGeom>
              <a:avLst/>
              <a:gdLst>
                <a:gd name="T0" fmla="*/ 73 w 77"/>
                <a:gd name="T1" fmla="*/ 20 h 77"/>
                <a:gd name="T2" fmla="*/ 73 w 77"/>
                <a:gd name="T3" fmla="*/ 20 h 77"/>
                <a:gd name="T4" fmla="*/ 67 w 77"/>
                <a:gd name="T5" fmla="*/ 0 h 77"/>
                <a:gd name="T6" fmla="*/ 0 w 77"/>
                <a:gd name="T7" fmla="*/ 42 h 77"/>
                <a:gd name="T8" fmla="*/ 0 w 77"/>
                <a:gd name="T9" fmla="*/ 58 h 77"/>
                <a:gd name="T10" fmla="*/ 73 w 77"/>
                <a:gd name="T11" fmla="*/ 2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9525">
              <a:noFill/>
              <a:round/>
              <a:headEnd/>
              <a:tailEnd/>
            </a:ln>
          </p:spPr>
          <p:txBody>
            <a:bodyPr/>
            <a:lstStyle/>
            <a:p>
              <a:endParaRPr lang="en-US"/>
            </a:p>
          </p:txBody>
        </p:sp>
        <p:sp>
          <p:nvSpPr>
            <p:cNvPr id="10" name="Freeform 24"/>
            <p:cNvSpPr>
              <a:spLocks noChangeAspect="1"/>
            </p:cNvSpPr>
            <p:nvPr/>
          </p:nvSpPr>
          <p:spPr bwMode="auto">
            <a:xfrm>
              <a:off x="2550" y="1728"/>
              <a:ext cx="86" cy="64"/>
            </a:xfrm>
            <a:custGeom>
              <a:avLst/>
              <a:gdLst>
                <a:gd name="T0" fmla="*/ 0 w 90"/>
                <a:gd name="T1" fmla="*/ 39 h 74"/>
                <a:gd name="T2" fmla="*/ 0 w 90"/>
                <a:gd name="T3" fmla="*/ 39 h 74"/>
                <a:gd name="T4" fmla="*/ 12 w 90"/>
                <a:gd name="T5" fmla="*/ 45 h 74"/>
                <a:gd name="T6" fmla="*/ 67 w 90"/>
                <a:gd name="T7" fmla="*/ 17 h 74"/>
                <a:gd name="T8" fmla="*/ 82 w 90"/>
                <a:gd name="T9" fmla="*/ 6 h 74"/>
                <a:gd name="T10" fmla="*/ 0 w 90"/>
                <a:gd name="T11" fmla="*/ 39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9525">
              <a:noFill/>
              <a:round/>
              <a:headEnd/>
              <a:tailEnd/>
            </a:ln>
          </p:spPr>
          <p:txBody>
            <a:bodyPr/>
            <a:lstStyle/>
            <a:p>
              <a:endParaRPr lang="en-US"/>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4 h 72"/>
                <a:gd name="T6" fmla="*/ 82 w 88"/>
                <a:gd name="T7" fmla="*/ 53 h 72"/>
                <a:gd name="T8" fmla="*/ 84 w 88"/>
                <a:gd name="T9" fmla="*/ 24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9525">
              <a:noFill/>
              <a:round/>
              <a:headEnd/>
              <a:tailEnd/>
            </a:ln>
          </p:spPr>
          <p:txBody>
            <a:bodyPr/>
            <a:lstStyle/>
            <a:p>
              <a:endParaRPr lang="en-US"/>
            </a:p>
          </p:txBody>
        </p:sp>
        <p:sp>
          <p:nvSpPr>
            <p:cNvPr id="12" name="Freeform 26"/>
            <p:cNvSpPr>
              <a:spLocks noChangeAspect="1"/>
            </p:cNvSpPr>
            <p:nvPr/>
          </p:nvSpPr>
          <p:spPr bwMode="auto">
            <a:xfrm>
              <a:off x="2956" y="1109"/>
              <a:ext cx="75" cy="86"/>
            </a:xfrm>
            <a:custGeom>
              <a:avLst/>
              <a:gdLst>
                <a:gd name="T0" fmla="*/ 35 w 86"/>
                <a:gd name="T1" fmla="*/ 7 h 92"/>
                <a:gd name="T2" fmla="*/ 35 w 86"/>
                <a:gd name="T3" fmla="*/ 7 h 92"/>
                <a:gd name="T4" fmla="*/ 16 w 86"/>
                <a:gd name="T5" fmla="*/ 0 h 92"/>
                <a:gd name="T6" fmla="*/ 10 w 86"/>
                <a:gd name="T7" fmla="*/ 58 h 92"/>
                <a:gd name="T8" fmla="*/ 21 w 86"/>
                <a:gd name="T9" fmla="*/ 80 h 92"/>
                <a:gd name="T10" fmla="*/ 35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9525">
              <a:noFill/>
              <a:round/>
              <a:headEnd/>
              <a:tailEnd/>
            </a:ln>
          </p:spPr>
          <p:txBody>
            <a:bodyPr/>
            <a:lstStyle/>
            <a:p>
              <a:endParaRPr lang="en-US"/>
            </a:p>
          </p:txBody>
        </p:sp>
        <p:sp>
          <p:nvSpPr>
            <p:cNvPr id="13" name="Freeform 27"/>
            <p:cNvSpPr>
              <a:spLocks noChangeAspect="1" noEditPoints="1"/>
            </p:cNvSpPr>
            <p:nvPr/>
          </p:nvSpPr>
          <p:spPr bwMode="auto">
            <a:xfrm>
              <a:off x="3149" y="927"/>
              <a:ext cx="663" cy="1678"/>
            </a:xfrm>
            <a:custGeom>
              <a:avLst/>
              <a:gdLst>
                <a:gd name="T0" fmla="*/ 378 w 724"/>
                <a:gd name="T1" fmla="*/ 668 h 1845"/>
                <a:gd name="T2" fmla="*/ 378 w 724"/>
                <a:gd name="T3" fmla="*/ 668 h 1845"/>
                <a:gd name="T4" fmla="*/ 274 w 724"/>
                <a:gd name="T5" fmla="*/ 642 h 1845"/>
                <a:gd name="T6" fmla="*/ 400 w 724"/>
                <a:gd name="T7" fmla="*/ 617 h 1845"/>
                <a:gd name="T8" fmla="*/ 413 w 724"/>
                <a:gd name="T9" fmla="*/ 639 h 1845"/>
                <a:gd name="T10" fmla="*/ 378 w 724"/>
                <a:gd name="T11" fmla="*/ 668 h 1845"/>
                <a:gd name="T12" fmla="*/ 378 w 724"/>
                <a:gd name="T13" fmla="*/ 668 h 1845"/>
                <a:gd name="T14" fmla="*/ 536 w 724"/>
                <a:gd name="T15" fmla="*/ 696 h 1845"/>
                <a:gd name="T16" fmla="*/ 536 w 724"/>
                <a:gd name="T17" fmla="*/ 696 h 1845"/>
                <a:gd name="T18" fmla="*/ 504 w 724"/>
                <a:gd name="T19" fmla="*/ 580 h 1845"/>
                <a:gd name="T20" fmla="*/ 532 w 724"/>
                <a:gd name="T21" fmla="*/ 535 h 1845"/>
                <a:gd name="T22" fmla="*/ 526 w 724"/>
                <a:gd name="T23" fmla="*/ 395 h 1845"/>
                <a:gd name="T24" fmla="*/ 538 w 724"/>
                <a:gd name="T25" fmla="*/ 383 h 1845"/>
                <a:gd name="T26" fmla="*/ 526 w 724"/>
                <a:gd name="T27" fmla="*/ 343 h 1845"/>
                <a:gd name="T28" fmla="*/ 516 w 724"/>
                <a:gd name="T29" fmla="*/ 283 h 1845"/>
                <a:gd name="T30" fmla="*/ 495 w 724"/>
                <a:gd name="T31" fmla="*/ 236 h 1845"/>
                <a:gd name="T32" fmla="*/ 505 w 724"/>
                <a:gd name="T33" fmla="*/ 215 h 1845"/>
                <a:gd name="T34" fmla="*/ 470 w 724"/>
                <a:gd name="T35" fmla="*/ 196 h 1845"/>
                <a:gd name="T36" fmla="*/ 439 w 724"/>
                <a:gd name="T37" fmla="*/ 176 h 1845"/>
                <a:gd name="T38" fmla="*/ 431 w 724"/>
                <a:gd name="T39" fmla="*/ 149 h 1845"/>
                <a:gd name="T40" fmla="*/ 405 w 724"/>
                <a:gd name="T41" fmla="*/ 161 h 1845"/>
                <a:gd name="T42" fmla="*/ 399 w 724"/>
                <a:gd name="T43" fmla="*/ 127 h 1845"/>
                <a:gd name="T44" fmla="*/ 364 w 724"/>
                <a:gd name="T45" fmla="*/ 142 h 1845"/>
                <a:gd name="T46" fmla="*/ 344 w 724"/>
                <a:gd name="T47" fmla="*/ 98 h 1845"/>
                <a:gd name="T48" fmla="*/ 326 w 724"/>
                <a:gd name="T49" fmla="*/ 103 h 1845"/>
                <a:gd name="T50" fmla="*/ 299 w 724"/>
                <a:gd name="T51" fmla="*/ 124 h 1845"/>
                <a:gd name="T52" fmla="*/ 299 w 724"/>
                <a:gd name="T53" fmla="*/ 84 h 1845"/>
                <a:gd name="T54" fmla="*/ 286 w 724"/>
                <a:gd name="T55" fmla="*/ 77 h 1845"/>
                <a:gd name="T56" fmla="*/ 264 w 724"/>
                <a:gd name="T57" fmla="*/ 67 h 1845"/>
                <a:gd name="T58" fmla="*/ 232 w 724"/>
                <a:gd name="T59" fmla="*/ 80 h 1845"/>
                <a:gd name="T60" fmla="*/ 245 w 724"/>
                <a:gd name="T61" fmla="*/ 42 h 1845"/>
                <a:gd name="T62" fmla="*/ 204 w 724"/>
                <a:gd name="T63" fmla="*/ 87 h 1845"/>
                <a:gd name="T64" fmla="*/ 181 w 724"/>
                <a:gd name="T65" fmla="*/ 93 h 1845"/>
                <a:gd name="T66" fmla="*/ 223 w 724"/>
                <a:gd name="T67" fmla="*/ 35 h 1845"/>
                <a:gd name="T68" fmla="*/ 179 w 724"/>
                <a:gd name="T69" fmla="*/ 75 h 1845"/>
                <a:gd name="T70" fmla="*/ 145 w 724"/>
                <a:gd name="T71" fmla="*/ 81 h 1845"/>
                <a:gd name="T72" fmla="*/ 156 w 724"/>
                <a:gd name="T73" fmla="*/ 32 h 1845"/>
                <a:gd name="T74" fmla="*/ 145 w 724"/>
                <a:gd name="T75" fmla="*/ 57 h 1845"/>
                <a:gd name="T76" fmla="*/ 139 w 724"/>
                <a:gd name="T77" fmla="*/ 30 h 1845"/>
                <a:gd name="T78" fmla="*/ 119 w 724"/>
                <a:gd name="T79" fmla="*/ 95 h 1845"/>
                <a:gd name="T80" fmla="*/ 105 w 724"/>
                <a:gd name="T81" fmla="*/ 32 h 1845"/>
                <a:gd name="T82" fmla="*/ 67 w 724"/>
                <a:gd name="T83" fmla="*/ 93 h 1845"/>
                <a:gd name="T84" fmla="*/ 47 w 724"/>
                <a:gd name="T85" fmla="*/ 96 h 1845"/>
                <a:gd name="T86" fmla="*/ 31 w 724"/>
                <a:gd name="T87" fmla="*/ 35 h 1845"/>
                <a:gd name="T88" fmla="*/ 5 w 724"/>
                <a:gd name="T89" fmla="*/ 1495 h 1845"/>
                <a:gd name="T90" fmla="*/ 0 w 724"/>
                <a:gd name="T91" fmla="*/ 1522 h 1845"/>
                <a:gd name="T92" fmla="*/ 136 w 724"/>
                <a:gd name="T93" fmla="*/ 1508 h 1845"/>
                <a:gd name="T94" fmla="*/ 443 w 724"/>
                <a:gd name="T95" fmla="*/ 1523 h 1845"/>
                <a:gd name="T96" fmla="*/ 515 w 724"/>
                <a:gd name="T97" fmla="*/ 1512 h 1845"/>
                <a:gd name="T98" fmla="*/ 353 w 724"/>
                <a:gd name="T99" fmla="*/ 1471 h 1845"/>
                <a:gd name="T100" fmla="*/ 228 w 724"/>
                <a:gd name="T101" fmla="*/ 1376 h 1845"/>
                <a:gd name="T102" fmla="*/ 199 w 724"/>
                <a:gd name="T103" fmla="*/ 1295 h 1845"/>
                <a:gd name="T104" fmla="*/ 201 w 724"/>
                <a:gd name="T105" fmla="*/ 1184 h 1845"/>
                <a:gd name="T106" fmla="*/ 264 w 724"/>
                <a:gd name="T107" fmla="*/ 1161 h 1845"/>
                <a:gd name="T108" fmla="*/ 492 w 724"/>
                <a:gd name="T109" fmla="*/ 1147 h 1845"/>
                <a:gd name="T110" fmla="*/ 507 w 724"/>
                <a:gd name="T111" fmla="*/ 1064 h 1845"/>
                <a:gd name="T112" fmla="*/ 511 w 724"/>
                <a:gd name="T113" fmla="*/ 1011 h 1845"/>
                <a:gd name="T114" fmla="*/ 528 w 724"/>
                <a:gd name="T115" fmla="*/ 971 h 1845"/>
                <a:gd name="T116" fmla="*/ 495 w 724"/>
                <a:gd name="T117" fmla="*/ 937 h 1845"/>
                <a:gd name="T118" fmla="*/ 545 w 724"/>
                <a:gd name="T119" fmla="*/ 895 h 1845"/>
                <a:gd name="T120" fmla="*/ 521 w 724"/>
                <a:gd name="T121" fmla="*/ 842 h 1845"/>
                <a:gd name="T122" fmla="*/ 591 w 724"/>
                <a:gd name="T123" fmla="*/ 793 h 1845"/>
                <a:gd name="T124" fmla="*/ 536 w 724"/>
                <a:gd name="T125" fmla="*/ 696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9525">
              <a:noFill/>
              <a:round/>
              <a:headEnd/>
              <a:tailEnd/>
            </a:ln>
          </p:spPr>
          <p:txBody>
            <a:bodyPr/>
            <a:lstStyle/>
            <a:p>
              <a:endParaRPr lang="en-US"/>
            </a:p>
          </p:txBody>
        </p:sp>
        <p:sp>
          <p:nvSpPr>
            <p:cNvPr id="14" name="Freeform 28"/>
            <p:cNvSpPr>
              <a:spLocks noChangeAspect="1"/>
            </p:cNvSpPr>
            <p:nvPr/>
          </p:nvSpPr>
          <p:spPr bwMode="auto">
            <a:xfrm>
              <a:off x="1352" y="681"/>
              <a:ext cx="1829" cy="3153"/>
            </a:xfrm>
            <a:custGeom>
              <a:avLst/>
              <a:gdLst>
                <a:gd name="T0" fmla="*/ 1633 w 2011"/>
                <a:gd name="T1" fmla="*/ 1760 h 3449"/>
                <a:gd name="T2" fmla="*/ 0 w 2011"/>
                <a:gd name="T3" fmla="*/ 2882 h 3449"/>
                <a:gd name="T4" fmla="*/ 1632 w 2011"/>
                <a:gd name="T5" fmla="*/ 0 h 3449"/>
                <a:gd name="T6" fmla="*/ 1638 w 2011"/>
                <a:gd name="T7" fmla="*/ 290 h 3449"/>
                <a:gd name="T8" fmla="*/ 1640 w 2011"/>
                <a:gd name="T9" fmla="*/ 327 h 3449"/>
                <a:gd name="T10" fmla="*/ 1591 w 2011"/>
                <a:gd name="T11" fmla="*/ 271 h 3449"/>
                <a:gd name="T12" fmla="*/ 1553 w 2011"/>
                <a:gd name="T13" fmla="*/ 321 h 3449"/>
                <a:gd name="T14" fmla="*/ 1537 w 2011"/>
                <a:gd name="T15" fmla="*/ 344 h 3449"/>
                <a:gd name="T16" fmla="*/ 1508 w 2011"/>
                <a:gd name="T17" fmla="*/ 291 h 3449"/>
                <a:gd name="T18" fmla="*/ 1461 w 2011"/>
                <a:gd name="T19" fmla="*/ 300 h 3449"/>
                <a:gd name="T20" fmla="*/ 1408 w 2011"/>
                <a:gd name="T21" fmla="*/ 413 h 3449"/>
                <a:gd name="T22" fmla="*/ 1390 w 2011"/>
                <a:gd name="T23" fmla="*/ 351 h 3449"/>
                <a:gd name="T24" fmla="*/ 1328 w 2011"/>
                <a:gd name="T25" fmla="*/ 357 h 3449"/>
                <a:gd name="T26" fmla="*/ 1331 w 2011"/>
                <a:gd name="T27" fmla="*/ 417 h 3449"/>
                <a:gd name="T28" fmla="*/ 1257 w 2011"/>
                <a:gd name="T29" fmla="*/ 416 h 3449"/>
                <a:gd name="T30" fmla="*/ 1251 w 2011"/>
                <a:gd name="T31" fmla="*/ 468 h 3449"/>
                <a:gd name="T32" fmla="*/ 1164 w 2011"/>
                <a:gd name="T33" fmla="*/ 435 h 3449"/>
                <a:gd name="T34" fmla="*/ 1258 w 2011"/>
                <a:gd name="T35" fmla="*/ 483 h 3449"/>
                <a:gd name="T36" fmla="*/ 1202 w 2011"/>
                <a:gd name="T37" fmla="*/ 511 h 3449"/>
                <a:gd name="T38" fmla="*/ 1192 w 2011"/>
                <a:gd name="T39" fmla="*/ 504 h 3449"/>
                <a:gd name="T40" fmla="*/ 1161 w 2011"/>
                <a:gd name="T41" fmla="*/ 535 h 3449"/>
                <a:gd name="T42" fmla="*/ 1198 w 2011"/>
                <a:gd name="T43" fmla="*/ 528 h 3449"/>
                <a:gd name="T44" fmla="*/ 1185 w 2011"/>
                <a:gd name="T45" fmla="*/ 588 h 3449"/>
                <a:gd name="T46" fmla="*/ 1151 w 2011"/>
                <a:gd name="T47" fmla="*/ 601 h 3449"/>
                <a:gd name="T48" fmla="*/ 1166 w 2011"/>
                <a:gd name="T49" fmla="*/ 656 h 3449"/>
                <a:gd name="T50" fmla="*/ 1092 w 2011"/>
                <a:gd name="T51" fmla="*/ 636 h 3449"/>
                <a:gd name="T52" fmla="*/ 1038 w 2011"/>
                <a:gd name="T53" fmla="*/ 635 h 3449"/>
                <a:gd name="T54" fmla="*/ 997 w 2011"/>
                <a:gd name="T55" fmla="*/ 693 h 3449"/>
                <a:gd name="T56" fmla="*/ 1117 w 2011"/>
                <a:gd name="T57" fmla="*/ 706 h 3449"/>
                <a:gd name="T58" fmla="*/ 1082 w 2011"/>
                <a:gd name="T59" fmla="*/ 736 h 3449"/>
                <a:gd name="T60" fmla="*/ 1082 w 2011"/>
                <a:gd name="T61" fmla="*/ 796 h 3449"/>
                <a:gd name="T62" fmla="*/ 1123 w 2011"/>
                <a:gd name="T63" fmla="*/ 794 h 3449"/>
                <a:gd name="T64" fmla="*/ 1091 w 2011"/>
                <a:gd name="T65" fmla="*/ 887 h 3449"/>
                <a:gd name="T66" fmla="*/ 1095 w 2011"/>
                <a:gd name="T67" fmla="*/ 932 h 3449"/>
                <a:gd name="T68" fmla="*/ 1061 w 2011"/>
                <a:gd name="T69" fmla="*/ 990 h 3449"/>
                <a:gd name="T70" fmla="*/ 1040 w 2011"/>
                <a:gd name="T71" fmla="*/ 1025 h 3449"/>
                <a:gd name="T72" fmla="*/ 1063 w 2011"/>
                <a:gd name="T73" fmla="*/ 1059 h 3449"/>
                <a:gd name="T74" fmla="*/ 1087 w 2011"/>
                <a:gd name="T75" fmla="*/ 1095 h 3449"/>
                <a:gd name="T76" fmla="*/ 1128 w 2011"/>
                <a:gd name="T77" fmla="*/ 1150 h 3449"/>
                <a:gd name="T78" fmla="*/ 1190 w 2011"/>
                <a:gd name="T79" fmla="*/ 1181 h 3449"/>
                <a:gd name="T80" fmla="*/ 1236 w 2011"/>
                <a:gd name="T81" fmla="*/ 1153 h 3449"/>
                <a:gd name="T82" fmla="*/ 1251 w 2011"/>
                <a:gd name="T83" fmla="*/ 1230 h 3449"/>
                <a:gd name="T84" fmla="*/ 1328 w 2011"/>
                <a:gd name="T85" fmla="*/ 1231 h 3449"/>
                <a:gd name="T86" fmla="*/ 1311 w 2011"/>
                <a:gd name="T87" fmla="*/ 1274 h 3449"/>
                <a:gd name="T88" fmla="*/ 1339 w 2011"/>
                <a:gd name="T89" fmla="*/ 1303 h 3449"/>
                <a:gd name="T90" fmla="*/ 1360 w 2011"/>
                <a:gd name="T91" fmla="*/ 1339 h 3449"/>
                <a:gd name="T92" fmla="*/ 1406 w 2011"/>
                <a:gd name="T93" fmla="*/ 1332 h 3449"/>
                <a:gd name="T94" fmla="*/ 1431 w 2011"/>
                <a:gd name="T95" fmla="*/ 1283 h 3449"/>
                <a:gd name="T96" fmla="*/ 1484 w 2011"/>
                <a:gd name="T97" fmla="*/ 1316 h 3449"/>
                <a:gd name="T98" fmla="*/ 1495 w 2011"/>
                <a:gd name="T99" fmla="*/ 1430 h 3449"/>
                <a:gd name="T100" fmla="*/ 1547 w 2011"/>
                <a:gd name="T101" fmla="*/ 1411 h 3449"/>
                <a:gd name="T102" fmla="*/ 1522 w 2011"/>
                <a:gd name="T103" fmla="*/ 1541 h 3449"/>
                <a:gd name="T104" fmla="*/ 1196 w 2011"/>
                <a:gd name="T105" fmla="*/ 1748 h 3449"/>
                <a:gd name="T106" fmla="*/ 1368 w 2011"/>
                <a:gd name="T107" fmla="*/ 1758 h 3449"/>
                <a:gd name="T108" fmla="*/ 1633 w 2011"/>
                <a:gd name="T109" fmla="*/ 1759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9525">
              <a:noFill/>
              <a:round/>
              <a:headEnd/>
              <a:tailEnd/>
            </a:ln>
          </p:spPr>
          <p:txBody>
            <a:bodyPr/>
            <a:lstStyle/>
            <a:p>
              <a:endParaRPr lang="en-US"/>
            </a:p>
          </p:txBody>
        </p:sp>
        <p:sp>
          <p:nvSpPr>
            <p:cNvPr id="15" name="Freeform 29"/>
            <p:cNvSpPr>
              <a:spLocks noChangeAspect="1" noEditPoints="1"/>
            </p:cNvSpPr>
            <p:nvPr/>
          </p:nvSpPr>
          <p:spPr bwMode="auto">
            <a:xfrm>
              <a:off x="3235" y="2755"/>
              <a:ext cx="578" cy="577"/>
            </a:xfrm>
            <a:custGeom>
              <a:avLst/>
              <a:gdLst>
                <a:gd name="T0" fmla="*/ 262 w 639"/>
                <a:gd name="T1" fmla="*/ 536 h 621"/>
                <a:gd name="T2" fmla="*/ 262 w 639"/>
                <a:gd name="T3" fmla="*/ 536 h 621"/>
                <a:gd name="T4" fmla="*/ 523 w 639"/>
                <a:gd name="T5" fmla="*/ 265 h 621"/>
                <a:gd name="T6" fmla="*/ 262 w 639"/>
                <a:gd name="T7" fmla="*/ 0 h 621"/>
                <a:gd name="T8" fmla="*/ 0 w 639"/>
                <a:gd name="T9" fmla="*/ 265 h 621"/>
                <a:gd name="T10" fmla="*/ 262 w 639"/>
                <a:gd name="T11" fmla="*/ 536 h 621"/>
                <a:gd name="T12" fmla="*/ 262 w 639"/>
                <a:gd name="T13" fmla="*/ 536 h 621"/>
                <a:gd name="T14" fmla="*/ 133 w 639"/>
                <a:gd name="T15" fmla="*/ 265 h 621"/>
                <a:gd name="T16" fmla="*/ 133 w 639"/>
                <a:gd name="T17" fmla="*/ 265 h 621"/>
                <a:gd name="T18" fmla="*/ 262 w 639"/>
                <a:gd name="T19" fmla="*/ 108 h 621"/>
                <a:gd name="T20" fmla="*/ 390 w 639"/>
                <a:gd name="T21" fmla="*/ 265 h 621"/>
                <a:gd name="T22" fmla="*/ 262 w 639"/>
                <a:gd name="T23" fmla="*/ 427 h 621"/>
                <a:gd name="T24" fmla="*/ 133 w 639"/>
                <a:gd name="T25" fmla="*/ 265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9525">
              <a:noFill/>
              <a:round/>
              <a:headEnd/>
              <a:tailEnd/>
            </a:ln>
          </p:spPr>
          <p:txBody>
            <a:bodyPr/>
            <a:lstStyle/>
            <a:p>
              <a:endParaRPr lang="en-US"/>
            </a:p>
          </p:txBody>
        </p:sp>
        <p:sp>
          <p:nvSpPr>
            <p:cNvPr id="16" name="Freeform 30"/>
            <p:cNvSpPr>
              <a:spLocks noChangeAspect="1"/>
            </p:cNvSpPr>
            <p:nvPr/>
          </p:nvSpPr>
          <p:spPr bwMode="auto">
            <a:xfrm>
              <a:off x="3887" y="2755"/>
              <a:ext cx="417" cy="577"/>
            </a:xfrm>
            <a:custGeom>
              <a:avLst/>
              <a:gdLst>
                <a:gd name="T0" fmla="*/ 337 w 441"/>
                <a:gd name="T1" fmla="*/ 111 h 621"/>
                <a:gd name="T2" fmla="*/ 337 w 441"/>
                <a:gd name="T3" fmla="*/ 111 h 621"/>
                <a:gd name="T4" fmla="*/ 241 w 441"/>
                <a:gd name="T5" fmla="*/ 98 h 621"/>
                <a:gd name="T6" fmla="*/ 146 w 441"/>
                <a:gd name="T7" fmla="*/ 138 h 621"/>
                <a:gd name="T8" fmla="*/ 259 w 441"/>
                <a:gd name="T9" fmla="*/ 225 h 621"/>
                <a:gd name="T10" fmla="*/ 394 w 441"/>
                <a:gd name="T11" fmla="*/ 383 h 621"/>
                <a:gd name="T12" fmla="*/ 167 w 441"/>
                <a:gd name="T13" fmla="*/ 536 h 621"/>
                <a:gd name="T14" fmla="*/ 9 w 441"/>
                <a:gd name="T15" fmla="*/ 513 h 621"/>
                <a:gd name="T16" fmla="*/ 9 w 441"/>
                <a:gd name="T17" fmla="*/ 405 h 621"/>
                <a:gd name="T18" fmla="*/ 172 w 441"/>
                <a:gd name="T19" fmla="*/ 437 h 621"/>
                <a:gd name="T20" fmla="*/ 250 w 441"/>
                <a:gd name="T21" fmla="*/ 387 h 621"/>
                <a:gd name="T22" fmla="*/ 137 w 441"/>
                <a:gd name="T23" fmla="*/ 301 h 621"/>
                <a:gd name="T24" fmla="*/ 0 w 441"/>
                <a:gd name="T25" fmla="*/ 138 h 621"/>
                <a:gd name="T26" fmla="*/ 217 w 441"/>
                <a:gd name="T27" fmla="*/ 0 h 621"/>
                <a:gd name="T28" fmla="*/ 337 w 441"/>
                <a:gd name="T29" fmla="*/ 8 h 621"/>
                <a:gd name="T30" fmla="*/ 337 w 441"/>
                <a:gd name="T31" fmla="*/ 111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9525">
              <a:noFill/>
              <a:round/>
              <a:headEnd/>
              <a:tailEnd/>
            </a:ln>
          </p:spPr>
          <p:txBody>
            <a:bodyPr/>
            <a:lstStyle/>
            <a:p>
              <a:endParaRPr lang="en-US"/>
            </a:p>
          </p:txBody>
        </p:sp>
        <p:sp>
          <p:nvSpPr>
            <p:cNvPr id="17" name="Freeform 31"/>
            <p:cNvSpPr>
              <a:spLocks noChangeAspect="1"/>
            </p:cNvSpPr>
            <p:nvPr/>
          </p:nvSpPr>
          <p:spPr bwMode="auto">
            <a:xfrm>
              <a:off x="1769" y="2562"/>
              <a:ext cx="214" cy="748"/>
            </a:xfrm>
            <a:custGeom>
              <a:avLst/>
              <a:gdLst>
                <a:gd name="T0" fmla="*/ 16 w 229"/>
                <a:gd name="T1" fmla="*/ 685 h 817"/>
                <a:gd name="T2" fmla="*/ 16 w 229"/>
                <a:gd name="T3" fmla="*/ 685 h 817"/>
                <a:gd name="T4" fmla="*/ 21 w 229"/>
                <a:gd name="T5" fmla="*/ 508 h 817"/>
                <a:gd name="T6" fmla="*/ 21 w 229"/>
                <a:gd name="T7" fmla="*/ 241 h 817"/>
                <a:gd name="T8" fmla="*/ 0 w 229"/>
                <a:gd name="T9" fmla="*/ 0 h 817"/>
                <a:gd name="T10" fmla="*/ 184 w 229"/>
                <a:gd name="T11" fmla="*/ 0 h 817"/>
                <a:gd name="T12" fmla="*/ 179 w 229"/>
                <a:gd name="T13" fmla="*/ 194 h 817"/>
                <a:gd name="T14" fmla="*/ 179 w 229"/>
                <a:gd name="T15" fmla="*/ 444 h 817"/>
                <a:gd name="T16" fmla="*/ 200 w 229"/>
                <a:gd name="T17" fmla="*/ 685 h 817"/>
                <a:gd name="T18" fmla="*/ 16 w 229"/>
                <a:gd name="T19" fmla="*/ 685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9525">
              <a:noFill/>
              <a:round/>
              <a:headEnd/>
              <a:tailEnd/>
            </a:ln>
          </p:spPr>
          <p:txBody>
            <a:bodyPr/>
            <a:lstStyle/>
            <a:p>
              <a:endParaRPr lang="en-US"/>
            </a:p>
          </p:txBody>
        </p:sp>
        <p:sp>
          <p:nvSpPr>
            <p:cNvPr id="18" name="Freeform 32"/>
            <p:cNvSpPr>
              <a:spLocks noChangeAspect="1" noEditPoints="1"/>
            </p:cNvSpPr>
            <p:nvPr/>
          </p:nvSpPr>
          <p:spPr bwMode="auto">
            <a:xfrm>
              <a:off x="2090" y="2755"/>
              <a:ext cx="610" cy="791"/>
            </a:xfrm>
            <a:custGeom>
              <a:avLst/>
              <a:gdLst>
                <a:gd name="T0" fmla="*/ 179 w 662"/>
                <a:gd name="T1" fmla="*/ 715 h 863"/>
                <a:gd name="T2" fmla="*/ 179 w 662"/>
                <a:gd name="T3" fmla="*/ 715 h 863"/>
                <a:gd name="T4" fmla="*/ 168 w 662"/>
                <a:gd name="T5" fmla="*/ 531 h 863"/>
                <a:gd name="T6" fmla="*/ 168 w 662"/>
                <a:gd name="T7" fmla="*/ 474 h 863"/>
                <a:gd name="T8" fmla="*/ 327 w 662"/>
                <a:gd name="T9" fmla="*/ 522 h 863"/>
                <a:gd name="T10" fmla="*/ 562 w 662"/>
                <a:gd name="T11" fmla="*/ 270 h 863"/>
                <a:gd name="T12" fmla="*/ 321 w 662"/>
                <a:gd name="T13" fmla="*/ 0 h 863"/>
                <a:gd name="T14" fmla="*/ 147 w 662"/>
                <a:gd name="T15" fmla="*/ 82 h 863"/>
                <a:gd name="T16" fmla="*/ 130 w 662"/>
                <a:gd name="T17" fmla="*/ 13 h 863"/>
                <a:gd name="T18" fmla="*/ 0 w 662"/>
                <a:gd name="T19" fmla="*/ 22 h 863"/>
                <a:gd name="T20" fmla="*/ 30 w 662"/>
                <a:gd name="T21" fmla="*/ 271 h 863"/>
                <a:gd name="T22" fmla="*/ 30 w 662"/>
                <a:gd name="T23" fmla="*/ 474 h 863"/>
                <a:gd name="T24" fmla="*/ 10 w 662"/>
                <a:gd name="T25" fmla="*/ 725 h 863"/>
                <a:gd name="T26" fmla="*/ 179 w 662"/>
                <a:gd name="T27" fmla="*/ 715 h 863"/>
                <a:gd name="T28" fmla="*/ 179 w 662"/>
                <a:gd name="T29" fmla="*/ 715 h 863"/>
                <a:gd name="T30" fmla="*/ 158 w 662"/>
                <a:gd name="T31" fmla="*/ 271 h 863"/>
                <a:gd name="T32" fmla="*/ 158 w 662"/>
                <a:gd name="T33" fmla="*/ 271 h 863"/>
                <a:gd name="T34" fmla="*/ 287 w 662"/>
                <a:gd name="T35" fmla="*/ 105 h 863"/>
                <a:gd name="T36" fmla="*/ 425 w 662"/>
                <a:gd name="T37" fmla="*/ 271 h 863"/>
                <a:gd name="T38" fmla="*/ 293 w 662"/>
                <a:gd name="T39" fmla="*/ 416 h 863"/>
                <a:gd name="T40" fmla="*/ 158 w 662"/>
                <a:gd name="T41" fmla="*/ 271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9525">
              <a:noFill/>
              <a:round/>
              <a:headEnd/>
              <a:tailEnd/>
            </a:ln>
          </p:spPr>
          <p:txBody>
            <a:bodyPr/>
            <a:lstStyle/>
            <a:p>
              <a:endParaRPr lang="en-US"/>
            </a:p>
          </p:txBody>
        </p:sp>
        <p:sp>
          <p:nvSpPr>
            <p:cNvPr id="19" name="Freeform 33"/>
            <p:cNvSpPr>
              <a:spLocks noChangeAspect="1"/>
            </p:cNvSpPr>
            <p:nvPr/>
          </p:nvSpPr>
          <p:spPr bwMode="auto">
            <a:xfrm>
              <a:off x="2775" y="2755"/>
              <a:ext cx="396" cy="577"/>
            </a:xfrm>
            <a:custGeom>
              <a:avLst/>
              <a:gdLst>
                <a:gd name="T0" fmla="*/ 295 w 440"/>
                <a:gd name="T1" fmla="*/ 109 h 621"/>
                <a:gd name="T2" fmla="*/ 295 w 440"/>
                <a:gd name="T3" fmla="*/ 109 h 621"/>
                <a:gd name="T4" fmla="*/ 219 w 440"/>
                <a:gd name="T5" fmla="*/ 98 h 621"/>
                <a:gd name="T6" fmla="*/ 131 w 440"/>
                <a:gd name="T7" fmla="*/ 138 h 621"/>
                <a:gd name="T8" fmla="*/ 234 w 440"/>
                <a:gd name="T9" fmla="*/ 225 h 621"/>
                <a:gd name="T10" fmla="*/ 356 w 440"/>
                <a:gd name="T11" fmla="*/ 383 h 621"/>
                <a:gd name="T12" fmla="*/ 150 w 440"/>
                <a:gd name="T13" fmla="*/ 536 h 621"/>
                <a:gd name="T14" fmla="*/ 9 w 440"/>
                <a:gd name="T15" fmla="*/ 513 h 621"/>
                <a:gd name="T16" fmla="*/ 9 w 440"/>
                <a:gd name="T17" fmla="*/ 405 h 621"/>
                <a:gd name="T18" fmla="*/ 156 w 440"/>
                <a:gd name="T19" fmla="*/ 437 h 621"/>
                <a:gd name="T20" fmla="*/ 225 w 440"/>
                <a:gd name="T21" fmla="*/ 387 h 621"/>
                <a:gd name="T22" fmla="*/ 123 w 440"/>
                <a:gd name="T23" fmla="*/ 301 h 621"/>
                <a:gd name="T24" fmla="*/ 0 w 440"/>
                <a:gd name="T25" fmla="*/ 138 h 621"/>
                <a:gd name="T26" fmla="*/ 196 w 440"/>
                <a:gd name="T27" fmla="*/ 0 h 621"/>
                <a:gd name="T28" fmla="*/ 313 w 440"/>
                <a:gd name="T29" fmla="*/ 10 h 621"/>
                <a:gd name="T30" fmla="*/ 295 w 440"/>
                <a:gd name="T31" fmla="*/ 109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9525">
              <a:noFill/>
              <a:round/>
              <a:headEnd/>
              <a:tailEnd/>
            </a:ln>
          </p:spPr>
          <p:txBody>
            <a:bodyPr/>
            <a:lstStyle/>
            <a:p>
              <a:endParaRPr lang="en-US"/>
            </a:p>
          </p:txBody>
        </p:sp>
      </p:grpSp>
      <p:sp>
        <p:nvSpPr>
          <p:cNvPr id="20" name="Freeform 34"/>
          <p:cNvSpPr>
            <a:spLocks/>
          </p:cNvSpPr>
          <p:nvPr/>
        </p:nvSpPr>
        <p:spPr bwMode="auto">
          <a:xfrm>
            <a:off x="8193088" y="1311275"/>
            <a:ext cx="950912" cy="1949450"/>
          </a:xfrm>
          <a:custGeom>
            <a:avLst/>
            <a:gdLst>
              <a:gd name="T0" fmla="*/ 2147483647 w 304"/>
              <a:gd name="T1" fmla="*/ 10990527 h 588"/>
              <a:gd name="T2" fmla="*/ 2147483647 w 304"/>
              <a:gd name="T3" fmla="*/ 0 h 588"/>
              <a:gd name="T4" fmla="*/ 0 w 304"/>
              <a:gd name="T5" fmla="*/ 2147483647 h 588"/>
              <a:gd name="T6" fmla="*/ 2147483647 w 304"/>
              <a:gd name="T7" fmla="*/ 2147483647 h 588"/>
              <a:gd name="T8" fmla="*/ 2147483647 w 304"/>
              <a:gd name="T9" fmla="*/ 2147483647 h 588"/>
              <a:gd name="T10" fmla="*/ 2147483647 w 304"/>
              <a:gd name="T11" fmla="*/ 10990527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1"/>
          </a:solidFill>
          <a:ln w="9525">
            <a:noFill/>
            <a:round/>
            <a:headEnd/>
            <a:tailEnd/>
          </a:ln>
        </p:spPr>
        <p:txBody>
          <a:bodyPr/>
          <a:lstStyle/>
          <a:p>
            <a:endParaRPr lang="en-US"/>
          </a:p>
        </p:txBody>
      </p:sp>
      <p:sp>
        <p:nvSpPr>
          <p:cNvPr id="21" name="Freeform 35"/>
          <p:cNvSpPr>
            <a:spLocks/>
          </p:cNvSpPr>
          <p:nvPr/>
        </p:nvSpPr>
        <p:spPr bwMode="auto">
          <a:xfrm>
            <a:off x="8845550" y="803275"/>
            <a:ext cx="298450" cy="584200"/>
          </a:xfrm>
          <a:custGeom>
            <a:avLst/>
            <a:gdLst>
              <a:gd name="T0" fmla="*/ 856465409 w 104"/>
              <a:gd name="T1" fmla="*/ 0 h 193"/>
              <a:gd name="T2" fmla="*/ 0 w 104"/>
              <a:gd name="T3" fmla="*/ 1319383917 h 193"/>
              <a:gd name="T4" fmla="*/ 65882838 w 104"/>
              <a:gd name="T5" fmla="*/ 1768340104 h 193"/>
              <a:gd name="T6" fmla="*/ 774113297 w 104"/>
              <a:gd name="T7" fmla="*/ 1649229896 h 193"/>
              <a:gd name="T8" fmla="*/ 856465409 w 104"/>
              <a:gd name="T9" fmla="*/ 1658392453 h 193"/>
              <a:gd name="T10" fmla="*/ 856465409 w 104"/>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1"/>
          </a:solidFill>
          <a:ln w="9525">
            <a:noFill/>
            <a:round/>
            <a:headEnd/>
            <a:tailEnd/>
          </a:ln>
        </p:spPr>
        <p:txBody>
          <a:bodyPr/>
          <a:lstStyle/>
          <a:p>
            <a:endParaRPr lang="en-US"/>
          </a:p>
        </p:txBody>
      </p:sp>
      <p:sp>
        <p:nvSpPr>
          <p:cNvPr id="22" name="Freeform 36"/>
          <p:cNvSpPr>
            <a:spLocks/>
          </p:cNvSpPr>
          <p:nvPr/>
        </p:nvSpPr>
        <p:spPr bwMode="auto">
          <a:xfrm>
            <a:off x="5637213" y="0"/>
            <a:ext cx="3216275" cy="1200150"/>
          </a:xfrm>
          <a:custGeom>
            <a:avLst/>
            <a:gdLst>
              <a:gd name="T0" fmla="*/ 2147483647 w 2026"/>
              <a:gd name="T1" fmla="*/ 1905239713 h 756"/>
              <a:gd name="T2" fmla="*/ 2147483647 w 2026"/>
              <a:gd name="T3" fmla="*/ 685483071 h 756"/>
              <a:gd name="T4" fmla="*/ 0 w 2026"/>
              <a:gd name="T5" fmla="*/ 0 h 756"/>
              <a:gd name="T6" fmla="*/ 0 60000 65536"/>
              <a:gd name="T7" fmla="*/ 0 60000 65536"/>
              <a:gd name="T8" fmla="*/ 0 60000 65536"/>
            </a:gdLst>
            <a:ahLst/>
            <a:cxnLst>
              <a:cxn ang="T6">
                <a:pos x="T0" y="T1"/>
              </a:cxn>
              <a:cxn ang="T7">
                <a:pos x="T2" y="T3"/>
              </a:cxn>
              <a:cxn ang="T8">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chemeClr val="tx1">
                <a:alpha val="30196"/>
              </a:schemeClr>
            </a:solidFill>
            <a:round/>
            <a:headEnd/>
            <a:tailEnd/>
          </a:ln>
        </p:spPr>
        <p:txBody>
          <a:bodyPr/>
          <a:lstStyle/>
          <a:p>
            <a:endParaRPr lang="en-US"/>
          </a:p>
        </p:txBody>
      </p:sp>
      <p:sp>
        <p:nvSpPr>
          <p:cNvPr id="23" name="Freeform 37"/>
          <p:cNvSpPr>
            <a:spLocks/>
          </p:cNvSpPr>
          <p:nvPr/>
        </p:nvSpPr>
        <p:spPr bwMode="auto">
          <a:xfrm>
            <a:off x="1152525" y="6553200"/>
            <a:ext cx="1198563" cy="304800"/>
          </a:xfrm>
          <a:custGeom>
            <a:avLst/>
            <a:gdLst>
              <a:gd name="T0" fmla="*/ 2147483647 w 368"/>
              <a:gd name="T1" fmla="*/ 893298462 h 104"/>
              <a:gd name="T2" fmla="*/ 1951840304 w 368"/>
              <a:gd name="T3" fmla="*/ 0 h 104"/>
              <a:gd name="T4" fmla="*/ 0 w 368"/>
              <a:gd name="T5" fmla="*/ 893298462 h 104"/>
              <a:gd name="T6" fmla="*/ 2147483647 w 368"/>
              <a:gd name="T7" fmla="*/ 893298462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1"/>
          </a:solidFill>
          <a:ln w="9525">
            <a:noFill/>
            <a:round/>
            <a:headEnd/>
            <a:tailEnd/>
          </a:ln>
        </p:spPr>
        <p:txBody>
          <a:bodyPr/>
          <a:lstStyle/>
          <a:p>
            <a:endParaRPr lang="en-US"/>
          </a:p>
        </p:txBody>
      </p:sp>
      <p:sp>
        <p:nvSpPr>
          <p:cNvPr id="24" name="Freeform 38"/>
          <p:cNvSpPr>
            <a:spLocks/>
          </p:cNvSpPr>
          <p:nvPr/>
        </p:nvSpPr>
        <p:spPr bwMode="auto">
          <a:xfrm>
            <a:off x="0" y="4794250"/>
            <a:ext cx="1177925" cy="2019300"/>
          </a:xfrm>
          <a:custGeom>
            <a:avLst/>
            <a:gdLst>
              <a:gd name="T0" fmla="*/ 1869955938 w 742"/>
              <a:gd name="T1" fmla="*/ 2147483647 h 1272"/>
              <a:gd name="T2" fmla="*/ 1723786875 w 742"/>
              <a:gd name="T3" fmla="*/ 2147483647 h 1272"/>
              <a:gd name="T4" fmla="*/ 1451610000 w 742"/>
              <a:gd name="T5" fmla="*/ 2147483647 h 1272"/>
              <a:gd name="T6" fmla="*/ 1144150938 w 742"/>
              <a:gd name="T7" fmla="*/ 2147483647 h 1272"/>
              <a:gd name="T8" fmla="*/ 897175625 w 742"/>
              <a:gd name="T9" fmla="*/ 2081649063 h 1272"/>
              <a:gd name="T10" fmla="*/ 670361563 w 742"/>
              <a:gd name="T11" fmla="*/ 1698585313 h 1272"/>
              <a:gd name="T12" fmla="*/ 468749063 w 742"/>
              <a:gd name="T13" fmla="*/ 1290320000 h 1272"/>
              <a:gd name="T14" fmla="*/ 282257500 w 742"/>
              <a:gd name="T15" fmla="*/ 831651563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chemeClr val="tx1">
                <a:alpha val="30196"/>
              </a:schemeClr>
            </a:solidFill>
            <a:round/>
            <a:headEnd/>
            <a:tailEnd/>
          </a:ln>
        </p:spPr>
        <p:txBody>
          <a:bodyPr/>
          <a:lstStyle/>
          <a:p>
            <a:endParaRPr lang="en-US"/>
          </a:p>
        </p:txBody>
      </p:sp>
      <p:grpSp>
        <p:nvGrpSpPr>
          <p:cNvPr id="25" name="Group 4"/>
          <p:cNvGrpSpPr>
            <a:grpSpLocks noChangeAspect="1"/>
          </p:cNvGrpSpPr>
          <p:nvPr userDrawn="1"/>
        </p:nvGrpSpPr>
        <p:grpSpPr bwMode="auto">
          <a:xfrm>
            <a:off x="150813" y="150813"/>
            <a:ext cx="522287" cy="468312"/>
            <a:chOff x="1352" y="681"/>
            <a:chExt cx="3519" cy="3153"/>
          </a:xfrm>
        </p:grpSpPr>
        <p:sp>
          <p:nvSpPr>
            <p:cNvPr id="26" name="Freeform 5"/>
            <p:cNvSpPr>
              <a:spLocks noChangeAspect="1"/>
            </p:cNvSpPr>
            <p:nvPr/>
          </p:nvSpPr>
          <p:spPr bwMode="gray">
            <a:xfrm>
              <a:off x="1352" y="681"/>
              <a:ext cx="3519" cy="3153"/>
            </a:xfrm>
            <a:custGeom>
              <a:avLst/>
              <a:gdLst>
                <a:gd name="T0" fmla="*/ 0 w 3862"/>
                <a:gd name="T1" fmla="*/ 3153 h 3449"/>
                <a:gd name="T2" fmla="*/ 0 w 3862"/>
                <a:gd name="T3" fmla="*/ 3153 h 3449"/>
                <a:gd name="T4" fmla="*/ 0 w 3862"/>
                <a:gd name="T5" fmla="*/ 0 h 3449"/>
                <a:gd name="T6" fmla="*/ 3368 w 3862"/>
                <a:gd name="T7" fmla="*/ 0 h 3449"/>
                <a:gd name="T8" fmla="*/ 3032 w 3862"/>
                <a:gd name="T9" fmla="*/ 3153 h 3449"/>
                <a:gd name="T10" fmla="*/ 0 w 3862"/>
                <a:gd name="T11" fmla="*/ 3153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p>
          </p:txBody>
        </p:sp>
        <p:sp>
          <p:nvSpPr>
            <p:cNvPr id="27" name="Freeform 6"/>
            <p:cNvSpPr>
              <a:spLocks noChangeAspect="1"/>
            </p:cNvSpPr>
            <p:nvPr/>
          </p:nvSpPr>
          <p:spPr bwMode="gray">
            <a:xfrm>
              <a:off x="2710" y="1846"/>
              <a:ext cx="75" cy="53"/>
            </a:xfrm>
            <a:custGeom>
              <a:avLst/>
              <a:gdLst>
                <a:gd name="T0" fmla="*/ 15 w 81"/>
                <a:gd name="T1" fmla="*/ 32 h 66"/>
                <a:gd name="T2" fmla="*/ 15 w 81"/>
                <a:gd name="T3" fmla="*/ 32 h 66"/>
                <a:gd name="T4" fmla="*/ 0 w 81"/>
                <a:gd name="T5" fmla="*/ 43 h 66"/>
                <a:gd name="T6" fmla="*/ 73 w 81"/>
                <a:gd name="T7" fmla="*/ 18 h 66"/>
                <a:gd name="T8" fmla="*/ 75 w 81"/>
                <a:gd name="T9" fmla="*/ 0 h 66"/>
                <a:gd name="T10" fmla="*/ 15 w 81"/>
                <a:gd name="T11" fmla="*/ 3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p>
          </p:txBody>
        </p:sp>
        <p:sp>
          <p:nvSpPr>
            <p:cNvPr id="28" name="Freeform 7"/>
            <p:cNvSpPr>
              <a:spLocks noChangeAspect="1"/>
            </p:cNvSpPr>
            <p:nvPr/>
          </p:nvSpPr>
          <p:spPr bwMode="gray">
            <a:xfrm>
              <a:off x="2871" y="1974"/>
              <a:ext cx="64" cy="53"/>
            </a:xfrm>
            <a:custGeom>
              <a:avLst/>
              <a:gdLst>
                <a:gd name="T0" fmla="*/ 21 w 81"/>
                <a:gd name="T1" fmla="*/ 1 h 63"/>
                <a:gd name="T2" fmla="*/ 21 w 81"/>
                <a:gd name="T3" fmla="*/ 1 h 63"/>
                <a:gd name="T4" fmla="*/ 0 w 81"/>
                <a:gd name="T5" fmla="*/ 0 h 63"/>
                <a:gd name="T6" fmla="*/ 26 w 81"/>
                <a:gd name="T7" fmla="*/ 49 h 63"/>
                <a:gd name="T8" fmla="*/ 42 w 81"/>
                <a:gd name="T9" fmla="*/ 53 h 63"/>
                <a:gd name="T10" fmla="*/ 21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p>
          </p:txBody>
        </p:sp>
        <p:sp>
          <p:nvSpPr>
            <p:cNvPr id="29" name="Freeform 8"/>
            <p:cNvSpPr>
              <a:spLocks noChangeAspect="1"/>
            </p:cNvSpPr>
            <p:nvPr/>
          </p:nvSpPr>
          <p:spPr bwMode="gray">
            <a:xfrm>
              <a:off x="2625" y="1408"/>
              <a:ext cx="86" cy="86"/>
            </a:xfrm>
            <a:custGeom>
              <a:avLst/>
              <a:gdLst>
                <a:gd name="T0" fmla="*/ 18 w 96"/>
                <a:gd name="T1" fmla="*/ 54 h 79"/>
                <a:gd name="T2" fmla="*/ 18 w 96"/>
                <a:gd name="T3" fmla="*/ 54 h 79"/>
                <a:gd name="T4" fmla="*/ 0 w 96"/>
                <a:gd name="T5" fmla="*/ 70 h 79"/>
                <a:gd name="T6" fmla="*/ 80 w 96"/>
                <a:gd name="T7" fmla="*/ 29 h 79"/>
                <a:gd name="T8" fmla="*/ 86 w 96"/>
                <a:gd name="T9" fmla="*/ 0 h 79"/>
                <a:gd name="T10" fmla="*/ 18 w 96"/>
                <a:gd name="T11" fmla="*/ 54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p>
          </p:txBody>
        </p:sp>
        <p:sp>
          <p:nvSpPr>
            <p:cNvPr id="30" name="Freeform 9"/>
            <p:cNvSpPr>
              <a:spLocks noChangeAspect="1"/>
            </p:cNvSpPr>
            <p:nvPr/>
          </p:nvSpPr>
          <p:spPr bwMode="gray">
            <a:xfrm>
              <a:off x="2571" y="1568"/>
              <a:ext cx="75" cy="75"/>
            </a:xfrm>
            <a:custGeom>
              <a:avLst/>
              <a:gdLst>
                <a:gd name="T0" fmla="*/ 75 w 77"/>
                <a:gd name="T1" fmla="*/ 21 h 77"/>
                <a:gd name="T2" fmla="*/ 75 w 77"/>
                <a:gd name="T3" fmla="*/ 21 h 77"/>
                <a:gd name="T4" fmla="*/ 69 w 77"/>
                <a:gd name="T5" fmla="*/ 0 h 77"/>
                <a:gd name="T6" fmla="*/ 0 w 77"/>
                <a:gd name="T7" fmla="*/ 43 h 77"/>
                <a:gd name="T8" fmla="*/ 0 w 77"/>
                <a:gd name="T9" fmla="*/ 60 h 77"/>
                <a:gd name="T10" fmla="*/ 75 w 77"/>
                <a:gd name="T11" fmla="*/ 21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p>
          </p:txBody>
        </p:sp>
        <p:sp>
          <p:nvSpPr>
            <p:cNvPr id="31" name="Freeform 10"/>
            <p:cNvSpPr>
              <a:spLocks noChangeAspect="1"/>
            </p:cNvSpPr>
            <p:nvPr/>
          </p:nvSpPr>
          <p:spPr bwMode="gray">
            <a:xfrm>
              <a:off x="2550" y="1728"/>
              <a:ext cx="86" cy="64"/>
            </a:xfrm>
            <a:custGeom>
              <a:avLst/>
              <a:gdLst>
                <a:gd name="T0" fmla="*/ 0 w 90"/>
                <a:gd name="T1" fmla="*/ 45 h 74"/>
                <a:gd name="T2" fmla="*/ 0 w 90"/>
                <a:gd name="T3" fmla="*/ 45 h 74"/>
                <a:gd name="T4" fmla="*/ 13 w 90"/>
                <a:gd name="T5" fmla="*/ 52 h 74"/>
                <a:gd name="T6" fmla="*/ 70 w 90"/>
                <a:gd name="T7" fmla="*/ 20 h 74"/>
                <a:gd name="T8" fmla="*/ 86 w 90"/>
                <a:gd name="T9" fmla="*/ 7 h 74"/>
                <a:gd name="T10" fmla="*/ 0 w 90"/>
                <a:gd name="T11" fmla="*/ 45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p>
          </p:txBody>
        </p:sp>
        <p:sp>
          <p:nvSpPr>
            <p:cNvPr id="32" name="Freeform 11"/>
            <p:cNvSpPr>
              <a:spLocks noChangeAspect="1"/>
            </p:cNvSpPr>
            <p:nvPr/>
          </p:nvSpPr>
          <p:spPr bwMode="gray">
            <a:xfrm>
              <a:off x="2775" y="1173"/>
              <a:ext cx="86" cy="75"/>
            </a:xfrm>
            <a:custGeom>
              <a:avLst/>
              <a:gdLst>
                <a:gd name="T0" fmla="*/ 16 w 88"/>
                <a:gd name="T1" fmla="*/ 4 h 72"/>
                <a:gd name="T2" fmla="*/ 16 w 88"/>
                <a:gd name="T3" fmla="*/ 4 h 72"/>
                <a:gd name="T4" fmla="*/ 0 w 88"/>
                <a:gd name="T5" fmla="*/ 13 h 72"/>
                <a:gd name="T6" fmla="*/ 84 w 88"/>
                <a:gd name="T7" fmla="*/ 51 h 72"/>
                <a:gd name="T8" fmla="*/ 86 w 88"/>
                <a:gd name="T9" fmla="*/ 23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p>
          </p:txBody>
        </p:sp>
        <p:sp>
          <p:nvSpPr>
            <p:cNvPr id="33" name="Freeform 12"/>
            <p:cNvSpPr>
              <a:spLocks noChangeAspect="1"/>
            </p:cNvSpPr>
            <p:nvPr/>
          </p:nvSpPr>
          <p:spPr bwMode="gray">
            <a:xfrm>
              <a:off x="2956" y="1109"/>
              <a:ext cx="75" cy="86"/>
            </a:xfrm>
            <a:custGeom>
              <a:avLst/>
              <a:gdLst>
                <a:gd name="T0" fmla="*/ 40 w 86"/>
                <a:gd name="T1" fmla="*/ 7 h 92"/>
                <a:gd name="T2" fmla="*/ 40 w 86"/>
                <a:gd name="T3" fmla="*/ 7 h 92"/>
                <a:gd name="T4" fmla="*/ 18 w 86"/>
                <a:gd name="T5" fmla="*/ 0 h 92"/>
                <a:gd name="T6" fmla="*/ 12 w 86"/>
                <a:gd name="T7" fmla="*/ 62 h 92"/>
                <a:gd name="T8" fmla="*/ 24 w 86"/>
                <a:gd name="T9" fmla="*/ 86 h 92"/>
                <a:gd name="T10" fmla="*/ 40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p>
          </p:txBody>
        </p:sp>
        <p:sp>
          <p:nvSpPr>
            <p:cNvPr id="34" name="Freeform 13"/>
            <p:cNvSpPr>
              <a:spLocks noChangeAspect="1" noEditPoints="1"/>
            </p:cNvSpPr>
            <p:nvPr/>
          </p:nvSpPr>
          <p:spPr bwMode="gray">
            <a:xfrm>
              <a:off x="3149" y="927"/>
              <a:ext cx="663" cy="1678"/>
            </a:xfrm>
            <a:custGeom>
              <a:avLst/>
              <a:gdLst>
                <a:gd name="T0" fmla="*/ 413 w 724"/>
                <a:gd name="T1" fmla="*/ 735 h 1845"/>
                <a:gd name="T2" fmla="*/ 413 w 724"/>
                <a:gd name="T3" fmla="*/ 735 h 1845"/>
                <a:gd name="T4" fmla="*/ 299 w 724"/>
                <a:gd name="T5" fmla="*/ 706 h 1845"/>
                <a:gd name="T6" fmla="*/ 437 w 724"/>
                <a:gd name="T7" fmla="*/ 678 h 1845"/>
                <a:gd name="T8" fmla="*/ 451 w 724"/>
                <a:gd name="T9" fmla="*/ 703 h 1845"/>
                <a:gd name="T10" fmla="*/ 413 w 724"/>
                <a:gd name="T11" fmla="*/ 735 h 1845"/>
                <a:gd name="T12" fmla="*/ 413 w 724"/>
                <a:gd name="T13" fmla="*/ 735 h 1845"/>
                <a:gd name="T14" fmla="*/ 585 w 724"/>
                <a:gd name="T15" fmla="*/ 765 h 1845"/>
                <a:gd name="T16" fmla="*/ 585 w 724"/>
                <a:gd name="T17" fmla="*/ 765 h 1845"/>
                <a:gd name="T18" fmla="*/ 550 w 724"/>
                <a:gd name="T19" fmla="*/ 638 h 1845"/>
                <a:gd name="T20" fmla="*/ 581 w 724"/>
                <a:gd name="T21" fmla="*/ 588 h 1845"/>
                <a:gd name="T22" fmla="*/ 574 w 724"/>
                <a:gd name="T23" fmla="*/ 434 h 1845"/>
                <a:gd name="T24" fmla="*/ 587 w 724"/>
                <a:gd name="T25" fmla="*/ 421 h 1845"/>
                <a:gd name="T26" fmla="*/ 574 w 724"/>
                <a:gd name="T27" fmla="*/ 377 h 1845"/>
                <a:gd name="T28" fmla="*/ 563 w 724"/>
                <a:gd name="T29" fmla="*/ 311 h 1845"/>
                <a:gd name="T30" fmla="*/ 540 w 724"/>
                <a:gd name="T31" fmla="*/ 260 h 1845"/>
                <a:gd name="T32" fmla="*/ 551 w 724"/>
                <a:gd name="T33" fmla="*/ 236 h 1845"/>
                <a:gd name="T34" fmla="*/ 513 w 724"/>
                <a:gd name="T35" fmla="*/ 215 h 1845"/>
                <a:gd name="T36" fmla="*/ 479 w 724"/>
                <a:gd name="T37" fmla="*/ 194 h 1845"/>
                <a:gd name="T38" fmla="*/ 471 w 724"/>
                <a:gd name="T39" fmla="*/ 164 h 1845"/>
                <a:gd name="T40" fmla="*/ 442 w 724"/>
                <a:gd name="T41" fmla="*/ 177 h 1845"/>
                <a:gd name="T42" fmla="*/ 436 w 724"/>
                <a:gd name="T43" fmla="*/ 140 h 1845"/>
                <a:gd name="T44" fmla="*/ 397 w 724"/>
                <a:gd name="T45" fmla="*/ 156 h 1845"/>
                <a:gd name="T46" fmla="*/ 376 w 724"/>
                <a:gd name="T47" fmla="*/ 108 h 1845"/>
                <a:gd name="T48" fmla="*/ 356 w 724"/>
                <a:gd name="T49" fmla="*/ 113 h 1845"/>
                <a:gd name="T50" fmla="*/ 326 w 724"/>
                <a:gd name="T51" fmla="*/ 136 h 1845"/>
                <a:gd name="T52" fmla="*/ 326 w 724"/>
                <a:gd name="T53" fmla="*/ 92 h 1845"/>
                <a:gd name="T54" fmla="*/ 312 w 724"/>
                <a:gd name="T55" fmla="*/ 85 h 1845"/>
                <a:gd name="T56" fmla="*/ 288 w 724"/>
                <a:gd name="T57" fmla="*/ 74 h 1845"/>
                <a:gd name="T58" fmla="*/ 253 w 724"/>
                <a:gd name="T59" fmla="*/ 88 h 1845"/>
                <a:gd name="T60" fmla="*/ 267 w 724"/>
                <a:gd name="T61" fmla="*/ 46 h 1845"/>
                <a:gd name="T62" fmla="*/ 223 w 724"/>
                <a:gd name="T63" fmla="*/ 96 h 1845"/>
                <a:gd name="T64" fmla="*/ 198 w 724"/>
                <a:gd name="T65" fmla="*/ 102 h 1845"/>
                <a:gd name="T66" fmla="*/ 244 w 724"/>
                <a:gd name="T67" fmla="*/ 39 h 1845"/>
                <a:gd name="T68" fmla="*/ 196 w 724"/>
                <a:gd name="T69" fmla="*/ 83 h 1845"/>
                <a:gd name="T70" fmla="*/ 158 w 724"/>
                <a:gd name="T71" fmla="*/ 89 h 1845"/>
                <a:gd name="T72" fmla="*/ 170 w 724"/>
                <a:gd name="T73" fmla="*/ 35 h 1845"/>
                <a:gd name="T74" fmla="*/ 158 w 724"/>
                <a:gd name="T75" fmla="*/ 63 h 1845"/>
                <a:gd name="T76" fmla="*/ 152 w 724"/>
                <a:gd name="T77" fmla="*/ 33 h 1845"/>
                <a:gd name="T78" fmla="*/ 130 w 724"/>
                <a:gd name="T79" fmla="*/ 104 h 1845"/>
                <a:gd name="T80" fmla="*/ 115 w 724"/>
                <a:gd name="T81" fmla="*/ 35 h 1845"/>
                <a:gd name="T82" fmla="*/ 73 w 724"/>
                <a:gd name="T83" fmla="*/ 102 h 1845"/>
                <a:gd name="T84" fmla="*/ 51 w 724"/>
                <a:gd name="T85" fmla="*/ 106 h 1845"/>
                <a:gd name="T86" fmla="*/ 34 w 724"/>
                <a:gd name="T87" fmla="*/ 39 h 1845"/>
                <a:gd name="T88" fmla="*/ 5 w 724"/>
                <a:gd name="T89" fmla="*/ 1644 h 1845"/>
                <a:gd name="T90" fmla="*/ 0 w 724"/>
                <a:gd name="T91" fmla="*/ 1673 h 1845"/>
                <a:gd name="T92" fmla="*/ 148 w 724"/>
                <a:gd name="T93" fmla="*/ 1658 h 1845"/>
                <a:gd name="T94" fmla="*/ 484 w 724"/>
                <a:gd name="T95" fmla="*/ 1675 h 1845"/>
                <a:gd name="T96" fmla="*/ 562 w 724"/>
                <a:gd name="T97" fmla="*/ 1663 h 1845"/>
                <a:gd name="T98" fmla="*/ 386 w 724"/>
                <a:gd name="T99" fmla="*/ 1617 h 1845"/>
                <a:gd name="T100" fmla="*/ 249 w 724"/>
                <a:gd name="T101" fmla="*/ 1513 h 1845"/>
                <a:gd name="T102" fmla="*/ 217 w 724"/>
                <a:gd name="T103" fmla="*/ 1424 h 1845"/>
                <a:gd name="T104" fmla="*/ 219 w 724"/>
                <a:gd name="T105" fmla="*/ 1302 h 1845"/>
                <a:gd name="T106" fmla="*/ 288 w 724"/>
                <a:gd name="T107" fmla="*/ 1277 h 1845"/>
                <a:gd name="T108" fmla="*/ 537 w 724"/>
                <a:gd name="T109" fmla="*/ 1261 h 1845"/>
                <a:gd name="T110" fmla="*/ 554 w 724"/>
                <a:gd name="T111" fmla="*/ 1170 h 1845"/>
                <a:gd name="T112" fmla="*/ 558 w 724"/>
                <a:gd name="T113" fmla="*/ 1112 h 1845"/>
                <a:gd name="T114" fmla="*/ 577 w 724"/>
                <a:gd name="T115" fmla="*/ 1068 h 1845"/>
                <a:gd name="T116" fmla="*/ 540 w 724"/>
                <a:gd name="T117" fmla="*/ 1030 h 1845"/>
                <a:gd name="T118" fmla="*/ 595 w 724"/>
                <a:gd name="T119" fmla="*/ 984 h 1845"/>
                <a:gd name="T120" fmla="*/ 569 w 724"/>
                <a:gd name="T121" fmla="*/ 926 h 1845"/>
                <a:gd name="T122" fmla="*/ 645 w 724"/>
                <a:gd name="T123" fmla="*/ 872 h 1845"/>
                <a:gd name="T124" fmla="*/ 585 w 724"/>
                <a:gd name="T125" fmla="*/ 76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p>
          </p:txBody>
        </p:sp>
        <p:sp>
          <p:nvSpPr>
            <p:cNvPr id="35" name="Freeform 14"/>
            <p:cNvSpPr>
              <a:spLocks noChangeAspect="1"/>
            </p:cNvSpPr>
            <p:nvPr/>
          </p:nvSpPr>
          <p:spPr bwMode="gray">
            <a:xfrm>
              <a:off x="1352" y="681"/>
              <a:ext cx="1829" cy="3153"/>
            </a:xfrm>
            <a:custGeom>
              <a:avLst/>
              <a:gdLst>
                <a:gd name="T0" fmla="*/ 1795 w 2011"/>
                <a:gd name="T1" fmla="*/ 1925 h 3449"/>
                <a:gd name="T2" fmla="*/ 0 w 2011"/>
                <a:gd name="T3" fmla="*/ 3153 h 3449"/>
                <a:gd name="T4" fmla="*/ 1794 w 2011"/>
                <a:gd name="T5" fmla="*/ 0 h 3449"/>
                <a:gd name="T6" fmla="*/ 1801 w 2011"/>
                <a:gd name="T7" fmla="*/ 317 h 3449"/>
                <a:gd name="T8" fmla="*/ 1803 w 2011"/>
                <a:gd name="T9" fmla="*/ 358 h 3449"/>
                <a:gd name="T10" fmla="*/ 1749 w 2011"/>
                <a:gd name="T11" fmla="*/ 296 h 3449"/>
                <a:gd name="T12" fmla="*/ 1708 w 2011"/>
                <a:gd name="T13" fmla="*/ 351 h 3449"/>
                <a:gd name="T14" fmla="*/ 1690 w 2011"/>
                <a:gd name="T15" fmla="*/ 376 h 3449"/>
                <a:gd name="T16" fmla="*/ 1658 w 2011"/>
                <a:gd name="T17" fmla="*/ 318 h 3449"/>
                <a:gd name="T18" fmla="*/ 1606 w 2011"/>
                <a:gd name="T19" fmla="*/ 328 h 3449"/>
                <a:gd name="T20" fmla="*/ 1548 w 2011"/>
                <a:gd name="T21" fmla="*/ 452 h 3449"/>
                <a:gd name="T22" fmla="*/ 1528 w 2011"/>
                <a:gd name="T23" fmla="*/ 384 h 3449"/>
                <a:gd name="T24" fmla="*/ 1460 w 2011"/>
                <a:gd name="T25" fmla="*/ 390 h 3449"/>
                <a:gd name="T26" fmla="*/ 1463 w 2011"/>
                <a:gd name="T27" fmla="*/ 456 h 3449"/>
                <a:gd name="T28" fmla="*/ 1382 w 2011"/>
                <a:gd name="T29" fmla="*/ 455 h 3449"/>
                <a:gd name="T30" fmla="*/ 1376 w 2011"/>
                <a:gd name="T31" fmla="*/ 512 h 3449"/>
                <a:gd name="T32" fmla="*/ 1280 w 2011"/>
                <a:gd name="T33" fmla="*/ 476 h 3449"/>
                <a:gd name="T34" fmla="*/ 1383 w 2011"/>
                <a:gd name="T35" fmla="*/ 528 h 3449"/>
                <a:gd name="T36" fmla="*/ 1322 w 2011"/>
                <a:gd name="T37" fmla="*/ 559 h 3449"/>
                <a:gd name="T38" fmla="*/ 1311 w 2011"/>
                <a:gd name="T39" fmla="*/ 551 h 3449"/>
                <a:gd name="T40" fmla="*/ 1277 w 2011"/>
                <a:gd name="T41" fmla="*/ 585 h 3449"/>
                <a:gd name="T42" fmla="*/ 1317 w 2011"/>
                <a:gd name="T43" fmla="*/ 578 h 3449"/>
                <a:gd name="T44" fmla="*/ 1303 w 2011"/>
                <a:gd name="T45" fmla="*/ 643 h 3449"/>
                <a:gd name="T46" fmla="*/ 1266 w 2011"/>
                <a:gd name="T47" fmla="*/ 657 h 3449"/>
                <a:gd name="T48" fmla="*/ 1282 w 2011"/>
                <a:gd name="T49" fmla="*/ 718 h 3449"/>
                <a:gd name="T50" fmla="*/ 1201 w 2011"/>
                <a:gd name="T51" fmla="*/ 696 h 3449"/>
                <a:gd name="T52" fmla="*/ 1141 w 2011"/>
                <a:gd name="T53" fmla="*/ 695 h 3449"/>
                <a:gd name="T54" fmla="*/ 1096 w 2011"/>
                <a:gd name="T55" fmla="*/ 758 h 3449"/>
                <a:gd name="T56" fmla="*/ 1228 w 2011"/>
                <a:gd name="T57" fmla="*/ 772 h 3449"/>
                <a:gd name="T58" fmla="*/ 1190 w 2011"/>
                <a:gd name="T59" fmla="*/ 805 h 3449"/>
                <a:gd name="T60" fmla="*/ 1190 w 2011"/>
                <a:gd name="T61" fmla="*/ 871 h 3449"/>
                <a:gd name="T62" fmla="*/ 1235 w 2011"/>
                <a:gd name="T63" fmla="*/ 869 h 3449"/>
                <a:gd name="T64" fmla="*/ 1200 w 2011"/>
                <a:gd name="T65" fmla="*/ 970 h 3449"/>
                <a:gd name="T66" fmla="*/ 1204 w 2011"/>
                <a:gd name="T67" fmla="*/ 1019 h 3449"/>
                <a:gd name="T68" fmla="*/ 1167 w 2011"/>
                <a:gd name="T69" fmla="*/ 1083 h 3449"/>
                <a:gd name="T70" fmla="*/ 1143 w 2011"/>
                <a:gd name="T71" fmla="*/ 1121 h 3449"/>
                <a:gd name="T72" fmla="*/ 1169 w 2011"/>
                <a:gd name="T73" fmla="*/ 1158 h 3449"/>
                <a:gd name="T74" fmla="*/ 1195 w 2011"/>
                <a:gd name="T75" fmla="*/ 1198 h 3449"/>
                <a:gd name="T76" fmla="*/ 1240 w 2011"/>
                <a:gd name="T77" fmla="*/ 1258 h 3449"/>
                <a:gd name="T78" fmla="*/ 1308 w 2011"/>
                <a:gd name="T79" fmla="*/ 1292 h 3449"/>
                <a:gd name="T80" fmla="*/ 1359 w 2011"/>
                <a:gd name="T81" fmla="*/ 1261 h 3449"/>
                <a:gd name="T82" fmla="*/ 1376 w 2011"/>
                <a:gd name="T83" fmla="*/ 1345 h 3449"/>
                <a:gd name="T84" fmla="*/ 1460 w 2011"/>
                <a:gd name="T85" fmla="*/ 1347 h 3449"/>
                <a:gd name="T86" fmla="*/ 1441 w 2011"/>
                <a:gd name="T87" fmla="*/ 1394 h 3449"/>
                <a:gd name="T88" fmla="*/ 1472 w 2011"/>
                <a:gd name="T89" fmla="*/ 1425 h 3449"/>
                <a:gd name="T90" fmla="*/ 1495 w 2011"/>
                <a:gd name="T91" fmla="*/ 1465 h 3449"/>
                <a:gd name="T92" fmla="*/ 1546 w 2011"/>
                <a:gd name="T93" fmla="*/ 1457 h 3449"/>
                <a:gd name="T94" fmla="*/ 1573 w 2011"/>
                <a:gd name="T95" fmla="*/ 1403 h 3449"/>
                <a:gd name="T96" fmla="*/ 1632 w 2011"/>
                <a:gd name="T97" fmla="*/ 1439 h 3449"/>
                <a:gd name="T98" fmla="*/ 1644 w 2011"/>
                <a:gd name="T99" fmla="*/ 1564 h 3449"/>
                <a:gd name="T100" fmla="*/ 1701 w 2011"/>
                <a:gd name="T101" fmla="*/ 1543 h 3449"/>
                <a:gd name="T102" fmla="*/ 1673 w 2011"/>
                <a:gd name="T103" fmla="*/ 1686 h 3449"/>
                <a:gd name="T104" fmla="*/ 1315 w 2011"/>
                <a:gd name="T105" fmla="*/ 1912 h 3449"/>
                <a:gd name="T106" fmla="*/ 1504 w 2011"/>
                <a:gd name="T107" fmla="*/ 1923 h 3449"/>
                <a:gd name="T108" fmla="*/ 1795 w 2011"/>
                <a:gd name="T109" fmla="*/ 1924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p>
          </p:txBody>
        </p:sp>
        <p:sp>
          <p:nvSpPr>
            <p:cNvPr id="36" name="Freeform 15"/>
            <p:cNvSpPr>
              <a:spLocks noChangeAspect="1" noEditPoints="1"/>
            </p:cNvSpPr>
            <p:nvPr/>
          </p:nvSpPr>
          <p:spPr bwMode="gray">
            <a:xfrm>
              <a:off x="3235" y="2755"/>
              <a:ext cx="578" cy="577"/>
            </a:xfrm>
            <a:custGeom>
              <a:avLst/>
              <a:gdLst>
                <a:gd name="T0" fmla="*/ 290 w 639"/>
                <a:gd name="T1" fmla="*/ 577 h 621"/>
                <a:gd name="T2" fmla="*/ 290 w 639"/>
                <a:gd name="T3" fmla="*/ 577 h 621"/>
                <a:gd name="T4" fmla="*/ 578 w 639"/>
                <a:gd name="T5" fmla="*/ 285 h 621"/>
                <a:gd name="T6" fmla="*/ 290 w 639"/>
                <a:gd name="T7" fmla="*/ 0 h 621"/>
                <a:gd name="T8" fmla="*/ 0 w 639"/>
                <a:gd name="T9" fmla="*/ 285 h 621"/>
                <a:gd name="T10" fmla="*/ 290 w 639"/>
                <a:gd name="T11" fmla="*/ 577 h 621"/>
                <a:gd name="T12" fmla="*/ 290 w 639"/>
                <a:gd name="T13" fmla="*/ 577 h 621"/>
                <a:gd name="T14" fmla="*/ 147 w 639"/>
                <a:gd name="T15" fmla="*/ 285 h 621"/>
                <a:gd name="T16" fmla="*/ 147 w 639"/>
                <a:gd name="T17" fmla="*/ 285 h 621"/>
                <a:gd name="T18" fmla="*/ 290 w 639"/>
                <a:gd name="T19" fmla="*/ 116 h 621"/>
                <a:gd name="T20" fmla="*/ 431 w 639"/>
                <a:gd name="T21" fmla="*/ 285 h 621"/>
                <a:gd name="T22" fmla="*/ 290 w 639"/>
                <a:gd name="T23" fmla="*/ 460 h 621"/>
                <a:gd name="T24" fmla="*/ 147 w 639"/>
                <a:gd name="T25" fmla="*/ 285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p>
          </p:txBody>
        </p:sp>
        <p:sp>
          <p:nvSpPr>
            <p:cNvPr id="37" name="Freeform 16"/>
            <p:cNvSpPr>
              <a:spLocks noChangeAspect="1"/>
            </p:cNvSpPr>
            <p:nvPr/>
          </p:nvSpPr>
          <p:spPr bwMode="gray">
            <a:xfrm>
              <a:off x="3887" y="2755"/>
              <a:ext cx="417" cy="577"/>
            </a:xfrm>
            <a:custGeom>
              <a:avLst/>
              <a:gdLst>
                <a:gd name="T0" fmla="*/ 356 w 441"/>
                <a:gd name="T1" fmla="*/ 119 h 621"/>
                <a:gd name="T2" fmla="*/ 356 w 441"/>
                <a:gd name="T3" fmla="*/ 119 h 621"/>
                <a:gd name="T4" fmla="*/ 255 w 441"/>
                <a:gd name="T5" fmla="*/ 106 h 621"/>
                <a:gd name="T6" fmla="*/ 154 w 441"/>
                <a:gd name="T7" fmla="*/ 149 h 621"/>
                <a:gd name="T8" fmla="*/ 274 w 441"/>
                <a:gd name="T9" fmla="*/ 242 h 621"/>
                <a:gd name="T10" fmla="*/ 417 w 441"/>
                <a:gd name="T11" fmla="*/ 412 h 621"/>
                <a:gd name="T12" fmla="*/ 177 w 441"/>
                <a:gd name="T13" fmla="*/ 577 h 621"/>
                <a:gd name="T14" fmla="*/ 10 w 441"/>
                <a:gd name="T15" fmla="*/ 552 h 621"/>
                <a:gd name="T16" fmla="*/ 10 w 441"/>
                <a:gd name="T17" fmla="*/ 436 h 621"/>
                <a:gd name="T18" fmla="*/ 182 w 441"/>
                <a:gd name="T19" fmla="*/ 470 h 621"/>
                <a:gd name="T20" fmla="*/ 264 w 441"/>
                <a:gd name="T21" fmla="*/ 416 h 621"/>
                <a:gd name="T22" fmla="*/ 145 w 441"/>
                <a:gd name="T23" fmla="*/ 324 h 621"/>
                <a:gd name="T24" fmla="*/ 0 w 441"/>
                <a:gd name="T25" fmla="*/ 149 h 621"/>
                <a:gd name="T26" fmla="*/ 230 w 441"/>
                <a:gd name="T27" fmla="*/ 0 h 621"/>
                <a:gd name="T28" fmla="*/ 356 w 441"/>
                <a:gd name="T29" fmla="*/ 9 h 621"/>
                <a:gd name="T30" fmla="*/ 356 w 441"/>
                <a:gd name="T31" fmla="*/ 119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p>
          </p:txBody>
        </p:sp>
        <p:sp>
          <p:nvSpPr>
            <p:cNvPr id="38" name="Freeform 17"/>
            <p:cNvSpPr>
              <a:spLocks noChangeAspect="1"/>
            </p:cNvSpPr>
            <p:nvPr/>
          </p:nvSpPr>
          <p:spPr bwMode="gray">
            <a:xfrm>
              <a:off x="1769" y="2562"/>
              <a:ext cx="214" cy="748"/>
            </a:xfrm>
            <a:custGeom>
              <a:avLst/>
              <a:gdLst>
                <a:gd name="T0" fmla="*/ 17 w 229"/>
                <a:gd name="T1" fmla="*/ 748 h 817"/>
                <a:gd name="T2" fmla="*/ 17 w 229"/>
                <a:gd name="T3" fmla="*/ 748 h 817"/>
                <a:gd name="T4" fmla="*/ 22 w 229"/>
                <a:gd name="T5" fmla="*/ 555 h 817"/>
                <a:gd name="T6" fmla="*/ 22 w 229"/>
                <a:gd name="T7" fmla="*/ 263 h 817"/>
                <a:gd name="T8" fmla="*/ 0 w 229"/>
                <a:gd name="T9" fmla="*/ 0 h 817"/>
                <a:gd name="T10" fmla="*/ 197 w 229"/>
                <a:gd name="T11" fmla="*/ 0 h 817"/>
                <a:gd name="T12" fmla="*/ 192 w 229"/>
                <a:gd name="T13" fmla="*/ 212 h 817"/>
                <a:gd name="T14" fmla="*/ 192 w 229"/>
                <a:gd name="T15" fmla="*/ 485 h 817"/>
                <a:gd name="T16" fmla="*/ 214 w 229"/>
                <a:gd name="T17" fmla="*/ 748 h 817"/>
                <a:gd name="T18" fmla="*/ 17 w 229"/>
                <a:gd name="T19" fmla="*/ 748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p>
          </p:txBody>
        </p:sp>
        <p:sp>
          <p:nvSpPr>
            <p:cNvPr id="39" name="Freeform 18"/>
            <p:cNvSpPr>
              <a:spLocks noChangeAspect="1" noEditPoints="1"/>
            </p:cNvSpPr>
            <p:nvPr/>
          </p:nvSpPr>
          <p:spPr bwMode="gray">
            <a:xfrm>
              <a:off x="2090" y="2755"/>
              <a:ext cx="610" cy="791"/>
            </a:xfrm>
            <a:custGeom>
              <a:avLst/>
              <a:gdLst>
                <a:gd name="T0" fmla="*/ 194 w 662"/>
                <a:gd name="T1" fmla="*/ 780 h 863"/>
                <a:gd name="T2" fmla="*/ 194 w 662"/>
                <a:gd name="T3" fmla="*/ 780 h 863"/>
                <a:gd name="T4" fmla="*/ 182 w 662"/>
                <a:gd name="T5" fmla="*/ 579 h 863"/>
                <a:gd name="T6" fmla="*/ 182 w 662"/>
                <a:gd name="T7" fmla="*/ 517 h 863"/>
                <a:gd name="T8" fmla="*/ 355 w 662"/>
                <a:gd name="T9" fmla="*/ 569 h 863"/>
                <a:gd name="T10" fmla="*/ 610 w 662"/>
                <a:gd name="T11" fmla="*/ 295 h 863"/>
                <a:gd name="T12" fmla="*/ 348 w 662"/>
                <a:gd name="T13" fmla="*/ 0 h 863"/>
                <a:gd name="T14" fmla="*/ 160 w 662"/>
                <a:gd name="T15" fmla="*/ 90 h 863"/>
                <a:gd name="T16" fmla="*/ 141 w 662"/>
                <a:gd name="T17" fmla="*/ 14 h 863"/>
                <a:gd name="T18" fmla="*/ 0 w 662"/>
                <a:gd name="T19" fmla="*/ 24 h 863"/>
                <a:gd name="T20" fmla="*/ 33 w 662"/>
                <a:gd name="T21" fmla="*/ 296 h 863"/>
                <a:gd name="T22" fmla="*/ 33 w 662"/>
                <a:gd name="T23" fmla="*/ 517 h 863"/>
                <a:gd name="T24" fmla="*/ 11 w 662"/>
                <a:gd name="T25" fmla="*/ 791 h 863"/>
                <a:gd name="T26" fmla="*/ 194 w 662"/>
                <a:gd name="T27" fmla="*/ 780 h 863"/>
                <a:gd name="T28" fmla="*/ 194 w 662"/>
                <a:gd name="T29" fmla="*/ 780 h 863"/>
                <a:gd name="T30" fmla="*/ 171 w 662"/>
                <a:gd name="T31" fmla="*/ 296 h 863"/>
                <a:gd name="T32" fmla="*/ 171 w 662"/>
                <a:gd name="T33" fmla="*/ 296 h 863"/>
                <a:gd name="T34" fmla="*/ 311 w 662"/>
                <a:gd name="T35" fmla="*/ 115 h 863"/>
                <a:gd name="T36" fmla="*/ 461 w 662"/>
                <a:gd name="T37" fmla="*/ 296 h 863"/>
                <a:gd name="T38" fmla="*/ 318 w 662"/>
                <a:gd name="T39" fmla="*/ 454 h 863"/>
                <a:gd name="T40" fmla="*/ 171 w 662"/>
                <a:gd name="T41" fmla="*/ 296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p>
          </p:txBody>
        </p:sp>
        <p:sp>
          <p:nvSpPr>
            <p:cNvPr id="40" name="Freeform 19"/>
            <p:cNvSpPr>
              <a:spLocks noChangeAspect="1"/>
            </p:cNvSpPr>
            <p:nvPr/>
          </p:nvSpPr>
          <p:spPr bwMode="gray">
            <a:xfrm>
              <a:off x="2775" y="2755"/>
              <a:ext cx="396" cy="577"/>
            </a:xfrm>
            <a:custGeom>
              <a:avLst/>
              <a:gdLst>
                <a:gd name="T0" fmla="*/ 328 w 440"/>
                <a:gd name="T1" fmla="*/ 117 h 621"/>
                <a:gd name="T2" fmla="*/ 328 w 440"/>
                <a:gd name="T3" fmla="*/ 117 h 621"/>
                <a:gd name="T4" fmla="*/ 243 w 440"/>
                <a:gd name="T5" fmla="*/ 106 h 621"/>
                <a:gd name="T6" fmla="*/ 146 w 440"/>
                <a:gd name="T7" fmla="*/ 149 h 621"/>
                <a:gd name="T8" fmla="*/ 260 w 440"/>
                <a:gd name="T9" fmla="*/ 242 h 621"/>
                <a:gd name="T10" fmla="*/ 396 w 440"/>
                <a:gd name="T11" fmla="*/ 412 h 621"/>
                <a:gd name="T12" fmla="*/ 167 w 440"/>
                <a:gd name="T13" fmla="*/ 577 h 621"/>
                <a:gd name="T14" fmla="*/ 10 w 440"/>
                <a:gd name="T15" fmla="*/ 552 h 621"/>
                <a:gd name="T16" fmla="*/ 10 w 440"/>
                <a:gd name="T17" fmla="*/ 436 h 621"/>
                <a:gd name="T18" fmla="*/ 173 w 440"/>
                <a:gd name="T19" fmla="*/ 470 h 621"/>
                <a:gd name="T20" fmla="*/ 250 w 440"/>
                <a:gd name="T21" fmla="*/ 416 h 621"/>
                <a:gd name="T22" fmla="*/ 137 w 440"/>
                <a:gd name="T23" fmla="*/ 324 h 621"/>
                <a:gd name="T24" fmla="*/ 0 w 440"/>
                <a:gd name="T25" fmla="*/ 149 h 621"/>
                <a:gd name="T26" fmla="*/ 218 w 440"/>
                <a:gd name="T27" fmla="*/ 0 h 621"/>
                <a:gd name="T28" fmla="*/ 348 w 440"/>
                <a:gd name="T29" fmla="*/ 11 h 621"/>
                <a:gd name="T30" fmla="*/ 328 w 440"/>
                <a:gd name="T31" fmla="*/ 117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p>
          </p:txBody>
        </p:sp>
      </p:grpSp>
      <p:sp>
        <p:nvSpPr>
          <p:cNvPr id="41" name="TextBox 40"/>
          <p:cNvSpPr txBox="1">
            <a:spLocks noChangeArrowheads="1"/>
          </p:cNvSpPr>
          <p:nvPr userDrawn="1"/>
        </p:nvSpPr>
        <p:spPr bwMode="auto">
          <a:xfrm>
            <a:off x="6557963" y="6464300"/>
            <a:ext cx="20177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smtClean="0">
                <a:cs typeface="Arial" charset="0"/>
              </a:rPr>
              <a:t>Ipsos MarketQuest</a:t>
            </a:r>
          </a:p>
        </p:txBody>
      </p:sp>
      <p:sp>
        <p:nvSpPr>
          <p:cNvPr id="2" name="Titel 1"/>
          <p:cNvSpPr>
            <a:spLocks noGrp="1"/>
          </p:cNvSpPr>
          <p:nvPr>
            <p:ph type="title"/>
          </p:nvPr>
        </p:nvSpPr>
        <p:spPr>
          <a:xfrm>
            <a:off x="838801" y="97200"/>
            <a:ext cx="8162325" cy="612000"/>
          </a:xfrm>
          <a:prstGeom prst="rect">
            <a:avLst/>
          </a:prstGeom>
        </p:spPr>
        <p:txBody>
          <a:bodyPr wrap="square" lIns="0" tIns="0" rIns="0" bIns="0" anchor="ctr" anchorCtr="0">
            <a:noAutofit/>
          </a:bodyPr>
          <a:lstStyle>
            <a:lvl1pPr algn="l">
              <a:lnSpc>
                <a:spcPct val="90000"/>
              </a:lnSpc>
              <a:defRPr sz="2400" b="1"/>
            </a:lvl1pPr>
          </a:lstStyle>
          <a:p>
            <a:r>
              <a:rPr lang="en-US" noProof="0"/>
              <a:t>Click to edit Master title style</a:t>
            </a:r>
            <a:endParaRPr lang="en-US" noProof="0" dirty="0"/>
          </a:p>
        </p:txBody>
      </p:sp>
      <p:sp>
        <p:nvSpPr>
          <p:cNvPr id="42" name="Foliennummernplatzhalter 5"/>
          <p:cNvSpPr>
            <a:spLocks noGrp="1"/>
          </p:cNvSpPr>
          <p:nvPr>
            <p:ph type="sldNum" sz="quarter" idx="10"/>
          </p:nvPr>
        </p:nvSpPr>
        <p:spPr>
          <a:xfrm>
            <a:off x="8812213" y="6567488"/>
            <a:ext cx="182562" cy="184150"/>
          </a:xfrm>
          <a:prstGeom prst="rect">
            <a:avLst/>
          </a:prstGeom>
        </p:spPr>
        <p:txBody>
          <a:bodyPr wrap="none" lIns="0" tIns="0" rIns="0" bIns="0" anchor="b" anchorCtr="0">
            <a:spAutoFit/>
          </a:bodyPr>
          <a:lstStyle>
            <a:lvl1pPr algn="r" fontAlgn="auto">
              <a:spcBef>
                <a:spcPts val="0"/>
              </a:spcBef>
              <a:spcAft>
                <a:spcPts val="0"/>
              </a:spcAft>
              <a:defRPr sz="1200" b="1">
                <a:solidFill>
                  <a:srgbClr val="1F497D"/>
                </a:solidFill>
                <a:latin typeface="+mn-lt"/>
                <a:cs typeface="+mn-cs"/>
              </a:defRPr>
            </a:lvl1pPr>
          </a:lstStyle>
          <a:p>
            <a:pPr>
              <a:defRPr/>
            </a:pPr>
            <a:fld id="{A22859AD-B92C-489F-A9ED-2AF24B49136C}" type="slidenum">
              <a:rPr lang="de-DE"/>
              <a:pPr>
                <a:defRPr/>
              </a:pPr>
              <a:t>‹#›</a:t>
            </a:fld>
            <a:endParaRPr lang="de-DE" dirty="0"/>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Colored plain &amp; Image">
    <p:bg>
      <p:bgPr>
        <a:solidFill>
          <a:schemeClr val="tx1"/>
        </a:solidFill>
        <a:effectLst/>
      </p:bgPr>
    </p:bg>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2882 h 3449"/>
                <a:gd name="T2" fmla="*/ 0 w 3862"/>
                <a:gd name="T3" fmla="*/ 2882 h 3449"/>
                <a:gd name="T4" fmla="*/ 0 w 3862"/>
                <a:gd name="T5" fmla="*/ 0 h 3449"/>
                <a:gd name="T6" fmla="*/ 3069 w 3862"/>
                <a:gd name="T7" fmla="*/ 0 h 3449"/>
                <a:gd name="T8" fmla="*/ 2763 w 3862"/>
                <a:gd name="T9" fmla="*/ 2882 h 3449"/>
                <a:gd name="T10" fmla="*/ 0 w 3862"/>
                <a:gd name="T11" fmla="*/ 2882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9525">
              <a:noFill/>
              <a:round/>
              <a:headEnd/>
              <a:tailEnd/>
            </a:ln>
          </p:spPr>
          <p:txBody>
            <a:bodyPr/>
            <a:lstStyle/>
            <a:p>
              <a:endParaRPr lang="en-US"/>
            </a:p>
          </p:txBody>
        </p:sp>
        <p:sp>
          <p:nvSpPr>
            <p:cNvPr id="6" name="Freeform 20"/>
            <p:cNvSpPr>
              <a:spLocks noChangeAspect="1"/>
            </p:cNvSpPr>
            <p:nvPr/>
          </p:nvSpPr>
          <p:spPr bwMode="auto">
            <a:xfrm>
              <a:off x="2710" y="1846"/>
              <a:ext cx="75" cy="53"/>
            </a:xfrm>
            <a:custGeom>
              <a:avLst/>
              <a:gdLst>
                <a:gd name="T0" fmla="*/ 14 w 81"/>
                <a:gd name="T1" fmla="*/ 26 h 66"/>
                <a:gd name="T2" fmla="*/ 14 w 81"/>
                <a:gd name="T3" fmla="*/ 26 h 66"/>
                <a:gd name="T4" fmla="*/ 0 w 81"/>
                <a:gd name="T5" fmla="*/ 35 h 66"/>
                <a:gd name="T6" fmla="*/ 68 w 81"/>
                <a:gd name="T7" fmla="*/ 14 h 66"/>
                <a:gd name="T8" fmla="*/ 69 w 81"/>
                <a:gd name="T9" fmla="*/ 0 h 66"/>
                <a:gd name="T10" fmla="*/ 14 w 81"/>
                <a:gd name="T11" fmla="*/ 2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9525">
              <a:noFill/>
              <a:round/>
              <a:headEnd/>
              <a:tailEnd/>
            </a:ln>
          </p:spPr>
          <p:txBody>
            <a:bodyPr/>
            <a:lstStyle/>
            <a:p>
              <a:endParaRPr lang="en-US"/>
            </a:p>
          </p:txBody>
        </p:sp>
        <p:sp>
          <p:nvSpPr>
            <p:cNvPr id="7" name="Freeform 21"/>
            <p:cNvSpPr>
              <a:spLocks noChangeAspect="1"/>
            </p:cNvSpPr>
            <p:nvPr/>
          </p:nvSpPr>
          <p:spPr bwMode="auto">
            <a:xfrm>
              <a:off x="2871" y="1974"/>
              <a:ext cx="64" cy="53"/>
            </a:xfrm>
            <a:custGeom>
              <a:avLst/>
              <a:gdLst>
                <a:gd name="T0" fmla="*/ 17 w 81"/>
                <a:gd name="T1" fmla="*/ 1 h 63"/>
                <a:gd name="T2" fmla="*/ 17 w 81"/>
                <a:gd name="T3" fmla="*/ 1 h 63"/>
                <a:gd name="T4" fmla="*/ 0 w 81"/>
                <a:gd name="T5" fmla="*/ 0 h 63"/>
                <a:gd name="T6" fmla="*/ 21 w 81"/>
                <a:gd name="T7" fmla="*/ 41 h 63"/>
                <a:gd name="T8" fmla="*/ 33 w 81"/>
                <a:gd name="T9" fmla="*/ 45 h 63"/>
                <a:gd name="T10" fmla="*/ 17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9525">
              <a:noFill/>
              <a:round/>
              <a:headEnd/>
              <a:tailEnd/>
            </a:ln>
          </p:spPr>
          <p:txBody>
            <a:bodyPr/>
            <a:lstStyle/>
            <a:p>
              <a:endParaRPr lang="en-US"/>
            </a:p>
          </p:txBody>
        </p:sp>
        <p:sp>
          <p:nvSpPr>
            <p:cNvPr id="8" name="Freeform 22"/>
            <p:cNvSpPr>
              <a:spLocks noChangeAspect="1"/>
            </p:cNvSpPr>
            <p:nvPr/>
          </p:nvSpPr>
          <p:spPr bwMode="auto">
            <a:xfrm>
              <a:off x="2625" y="1408"/>
              <a:ext cx="86" cy="86"/>
            </a:xfrm>
            <a:custGeom>
              <a:avLst/>
              <a:gdLst>
                <a:gd name="T0" fmla="*/ 16 w 96"/>
                <a:gd name="T1" fmla="*/ 59 h 79"/>
                <a:gd name="T2" fmla="*/ 16 w 96"/>
                <a:gd name="T3" fmla="*/ 59 h 79"/>
                <a:gd name="T4" fmla="*/ 0 w 96"/>
                <a:gd name="T5" fmla="*/ 76 h 79"/>
                <a:gd name="T6" fmla="*/ 72 w 96"/>
                <a:gd name="T7" fmla="*/ 32 h 79"/>
                <a:gd name="T8" fmla="*/ 77 w 96"/>
                <a:gd name="T9" fmla="*/ 0 h 79"/>
                <a:gd name="T10" fmla="*/ 16 w 96"/>
                <a:gd name="T11" fmla="*/ 59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9525">
              <a:noFill/>
              <a:round/>
              <a:headEnd/>
              <a:tailEnd/>
            </a:ln>
          </p:spPr>
          <p:txBody>
            <a:bodyPr/>
            <a:lstStyle/>
            <a:p>
              <a:endParaRPr lang="en-US"/>
            </a:p>
          </p:txBody>
        </p:sp>
        <p:sp>
          <p:nvSpPr>
            <p:cNvPr id="9" name="Freeform 23"/>
            <p:cNvSpPr>
              <a:spLocks noChangeAspect="1"/>
            </p:cNvSpPr>
            <p:nvPr/>
          </p:nvSpPr>
          <p:spPr bwMode="auto">
            <a:xfrm>
              <a:off x="2571" y="1568"/>
              <a:ext cx="75" cy="75"/>
            </a:xfrm>
            <a:custGeom>
              <a:avLst/>
              <a:gdLst>
                <a:gd name="T0" fmla="*/ 73 w 77"/>
                <a:gd name="T1" fmla="*/ 20 h 77"/>
                <a:gd name="T2" fmla="*/ 73 w 77"/>
                <a:gd name="T3" fmla="*/ 20 h 77"/>
                <a:gd name="T4" fmla="*/ 67 w 77"/>
                <a:gd name="T5" fmla="*/ 0 h 77"/>
                <a:gd name="T6" fmla="*/ 0 w 77"/>
                <a:gd name="T7" fmla="*/ 42 h 77"/>
                <a:gd name="T8" fmla="*/ 0 w 77"/>
                <a:gd name="T9" fmla="*/ 58 h 77"/>
                <a:gd name="T10" fmla="*/ 73 w 77"/>
                <a:gd name="T11" fmla="*/ 2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9525">
              <a:noFill/>
              <a:round/>
              <a:headEnd/>
              <a:tailEnd/>
            </a:ln>
          </p:spPr>
          <p:txBody>
            <a:bodyPr/>
            <a:lstStyle/>
            <a:p>
              <a:endParaRPr lang="en-US"/>
            </a:p>
          </p:txBody>
        </p:sp>
        <p:sp>
          <p:nvSpPr>
            <p:cNvPr id="10" name="Freeform 24"/>
            <p:cNvSpPr>
              <a:spLocks noChangeAspect="1"/>
            </p:cNvSpPr>
            <p:nvPr/>
          </p:nvSpPr>
          <p:spPr bwMode="auto">
            <a:xfrm>
              <a:off x="2550" y="1728"/>
              <a:ext cx="86" cy="64"/>
            </a:xfrm>
            <a:custGeom>
              <a:avLst/>
              <a:gdLst>
                <a:gd name="T0" fmla="*/ 0 w 90"/>
                <a:gd name="T1" fmla="*/ 39 h 74"/>
                <a:gd name="T2" fmla="*/ 0 w 90"/>
                <a:gd name="T3" fmla="*/ 39 h 74"/>
                <a:gd name="T4" fmla="*/ 12 w 90"/>
                <a:gd name="T5" fmla="*/ 45 h 74"/>
                <a:gd name="T6" fmla="*/ 67 w 90"/>
                <a:gd name="T7" fmla="*/ 17 h 74"/>
                <a:gd name="T8" fmla="*/ 82 w 90"/>
                <a:gd name="T9" fmla="*/ 6 h 74"/>
                <a:gd name="T10" fmla="*/ 0 w 90"/>
                <a:gd name="T11" fmla="*/ 39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9525">
              <a:noFill/>
              <a:round/>
              <a:headEnd/>
              <a:tailEnd/>
            </a:ln>
          </p:spPr>
          <p:txBody>
            <a:bodyPr/>
            <a:lstStyle/>
            <a:p>
              <a:endParaRPr lang="en-US"/>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4 h 72"/>
                <a:gd name="T6" fmla="*/ 82 w 88"/>
                <a:gd name="T7" fmla="*/ 53 h 72"/>
                <a:gd name="T8" fmla="*/ 84 w 88"/>
                <a:gd name="T9" fmla="*/ 24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9525">
              <a:noFill/>
              <a:round/>
              <a:headEnd/>
              <a:tailEnd/>
            </a:ln>
          </p:spPr>
          <p:txBody>
            <a:bodyPr/>
            <a:lstStyle/>
            <a:p>
              <a:endParaRPr lang="en-US"/>
            </a:p>
          </p:txBody>
        </p:sp>
        <p:sp>
          <p:nvSpPr>
            <p:cNvPr id="12" name="Freeform 26"/>
            <p:cNvSpPr>
              <a:spLocks noChangeAspect="1"/>
            </p:cNvSpPr>
            <p:nvPr/>
          </p:nvSpPr>
          <p:spPr bwMode="auto">
            <a:xfrm>
              <a:off x="2956" y="1109"/>
              <a:ext cx="75" cy="86"/>
            </a:xfrm>
            <a:custGeom>
              <a:avLst/>
              <a:gdLst>
                <a:gd name="T0" fmla="*/ 35 w 86"/>
                <a:gd name="T1" fmla="*/ 7 h 92"/>
                <a:gd name="T2" fmla="*/ 35 w 86"/>
                <a:gd name="T3" fmla="*/ 7 h 92"/>
                <a:gd name="T4" fmla="*/ 16 w 86"/>
                <a:gd name="T5" fmla="*/ 0 h 92"/>
                <a:gd name="T6" fmla="*/ 10 w 86"/>
                <a:gd name="T7" fmla="*/ 58 h 92"/>
                <a:gd name="T8" fmla="*/ 21 w 86"/>
                <a:gd name="T9" fmla="*/ 80 h 92"/>
                <a:gd name="T10" fmla="*/ 35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9525">
              <a:noFill/>
              <a:round/>
              <a:headEnd/>
              <a:tailEnd/>
            </a:ln>
          </p:spPr>
          <p:txBody>
            <a:bodyPr/>
            <a:lstStyle/>
            <a:p>
              <a:endParaRPr lang="en-US"/>
            </a:p>
          </p:txBody>
        </p:sp>
        <p:sp>
          <p:nvSpPr>
            <p:cNvPr id="13" name="Freeform 27"/>
            <p:cNvSpPr>
              <a:spLocks noChangeAspect="1" noEditPoints="1"/>
            </p:cNvSpPr>
            <p:nvPr/>
          </p:nvSpPr>
          <p:spPr bwMode="auto">
            <a:xfrm>
              <a:off x="3149" y="927"/>
              <a:ext cx="663" cy="1678"/>
            </a:xfrm>
            <a:custGeom>
              <a:avLst/>
              <a:gdLst>
                <a:gd name="T0" fmla="*/ 378 w 724"/>
                <a:gd name="T1" fmla="*/ 668 h 1845"/>
                <a:gd name="T2" fmla="*/ 378 w 724"/>
                <a:gd name="T3" fmla="*/ 668 h 1845"/>
                <a:gd name="T4" fmla="*/ 274 w 724"/>
                <a:gd name="T5" fmla="*/ 642 h 1845"/>
                <a:gd name="T6" fmla="*/ 400 w 724"/>
                <a:gd name="T7" fmla="*/ 617 h 1845"/>
                <a:gd name="T8" fmla="*/ 413 w 724"/>
                <a:gd name="T9" fmla="*/ 639 h 1845"/>
                <a:gd name="T10" fmla="*/ 378 w 724"/>
                <a:gd name="T11" fmla="*/ 668 h 1845"/>
                <a:gd name="T12" fmla="*/ 378 w 724"/>
                <a:gd name="T13" fmla="*/ 668 h 1845"/>
                <a:gd name="T14" fmla="*/ 536 w 724"/>
                <a:gd name="T15" fmla="*/ 696 h 1845"/>
                <a:gd name="T16" fmla="*/ 536 w 724"/>
                <a:gd name="T17" fmla="*/ 696 h 1845"/>
                <a:gd name="T18" fmla="*/ 504 w 724"/>
                <a:gd name="T19" fmla="*/ 580 h 1845"/>
                <a:gd name="T20" fmla="*/ 532 w 724"/>
                <a:gd name="T21" fmla="*/ 535 h 1845"/>
                <a:gd name="T22" fmla="*/ 526 w 724"/>
                <a:gd name="T23" fmla="*/ 395 h 1845"/>
                <a:gd name="T24" fmla="*/ 538 w 724"/>
                <a:gd name="T25" fmla="*/ 383 h 1845"/>
                <a:gd name="T26" fmla="*/ 526 w 724"/>
                <a:gd name="T27" fmla="*/ 343 h 1845"/>
                <a:gd name="T28" fmla="*/ 516 w 724"/>
                <a:gd name="T29" fmla="*/ 283 h 1845"/>
                <a:gd name="T30" fmla="*/ 495 w 724"/>
                <a:gd name="T31" fmla="*/ 236 h 1845"/>
                <a:gd name="T32" fmla="*/ 505 w 724"/>
                <a:gd name="T33" fmla="*/ 215 h 1845"/>
                <a:gd name="T34" fmla="*/ 470 w 724"/>
                <a:gd name="T35" fmla="*/ 196 h 1845"/>
                <a:gd name="T36" fmla="*/ 439 w 724"/>
                <a:gd name="T37" fmla="*/ 176 h 1845"/>
                <a:gd name="T38" fmla="*/ 431 w 724"/>
                <a:gd name="T39" fmla="*/ 149 h 1845"/>
                <a:gd name="T40" fmla="*/ 405 w 724"/>
                <a:gd name="T41" fmla="*/ 161 h 1845"/>
                <a:gd name="T42" fmla="*/ 399 w 724"/>
                <a:gd name="T43" fmla="*/ 127 h 1845"/>
                <a:gd name="T44" fmla="*/ 364 w 724"/>
                <a:gd name="T45" fmla="*/ 142 h 1845"/>
                <a:gd name="T46" fmla="*/ 344 w 724"/>
                <a:gd name="T47" fmla="*/ 98 h 1845"/>
                <a:gd name="T48" fmla="*/ 326 w 724"/>
                <a:gd name="T49" fmla="*/ 103 h 1845"/>
                <a:gd name="T50" fmla="*/ 299 w 724"/>
                <a:gd name="T51" fmla="*/ 124 h 1845"/>
                <a:gd name="T52" fmla="*/ 299 w 724"/>
                <a:gd name="T53" fmla="*/ 84 h 1845"/>
                <a:gd name="T54" fmla="*/ 286 w 724"/>
                <a:gd name="T55" fmla="*/ 77 h 1845"/>
                <a:gd name="T56" fmla="*/ 264 w 724"/>
                <a:gd name="T57" fmla="*/ 67 h 1845"/>
                <a:gd name="T58" fmla="*/ 232 w 724"/>
                <a:gd name="T59" fmla="*/ 80 h 1845"/>
                <a:gd name="T60" fmla="*/ 245 w 724"/>
                <a:gd name="T61" fmla="*/ 42 h 1845"/>
                <a:gd name="T62" fmla="*/ 204 w 724"/>
                <a:gd name="T63" fmla="*/ 87 h 1845"/>
                <a:gd name="T64" fmla="*/ 181 w 724"/>
                <a:gd name="T65" fmla="*/ 93 h 1845"/>
                <a:gd name="T66" fmla="*/ 223 w 724"/>
                <a:gd name="T67" fmla="*/ 35 h 1845"/>
                <a:gd name="T68" fmla="*/ 179 w 724"/>
                <a:gd name="T69" fmla="*/ 75 h 1845"/>
                <a:gd name="T70" fmla="*/ 145 w 724"/>
                <a:gd name="T71" fmla="*/ 81 h 1845"/>
                <a:gd name="T72" fmla="*/ 156 w 724"/>
                <a:gd name="T73" fmla="*/ 32 h 1845"/>
                <a:gd name="T74" fmla="*/ 145 w 724"/>
                <a:gd name="T75" fmla="*/ 57 h 1845"/>
                <a:gd name="T76" fmla="*/ 139 w 724"/>
                <a:gd name="T77" fmla="*/ 30 h 1845"/>
                <a:gd name="T78" fmla="*/ 119 w 724"/>
                <a:gd name="T79" fmla="*/ 95 h 1845"/>
                <a:gd name="T80" fmla="*/ 105 w 724"/>
                <a:gd name="T81" fmla="*/ 32 h 1845"/>
                <a:gd name="T82" fmla="*/ 67 w 724"/>
                <a:gd name="T83" fmla="*/ 93 h 1845"/>
                <a:gd name="T84" fmla="*/ 47 w 724"/>
                <a:gd name="T85" fmla="*/ 96 h 1845"/>
                <a:gd name="T86" fmla="*/ 31 w 724"/>
                <a:gd name="T87" fmla="*/ 35 h 1845"/>
                <a:gd name="T88" fmla="*/ 5 w 724"/>
                <a:gd name="T89" fmla="*/ 1495 h 1845"/>
                <a:gd name="T90" fmla="*/ 0 w 724"/>
                <a:gd name="T91" fmla="*/ 1522 h 1845"/>
                <a:gd name="T92" fmla="*/ 136 w 724"/>
                <a:gd name="T93" fmla="*/ 1508 h 1845"/>
                <a:gd name="T94" fmla="*/ 443 w 724"/>
                <a:gd name="T95" fmla="*/ 1523 h 1845"/>
                <a:gd name="T96" fmla="*/ 515 w 724"/>
                <a:gd name="T97" fmla="*/ 1512 h 1845"/>
                <a:gd name="T98" fmla="*/ 353 w 724"/>
                <a:gd name="T99" fmla="*/ 1471 h 1845"/>
                <a:gd name="T100" fmla="*/ 228 w 724"/>
                <a:gd name="T101" fmla="*/ 1376 h 1845"/>
                <a:gd name="T102" fmla="*/ 199 w 724"/>
                <a:gd name="T103" fmla="*/ 1295 h 1845"/>
                <a:gd name="T104" fmla="*/ 201 w 724"/>
                <a:gd name="T105" fmla="*/ 1184 h 1845"/>
                <a:gd name="T106" fmla="*/ 264 w 724"/>
                <a:gd name="T107" fmla="*/ 1161 h 1845"/>
                <a:gd name="T108" fmla="*/ 492 w 724"/>
                <a:gd name="T109" fmla="*/ 1147 h 1845"/>
                <a:gd name="T110" fmla="*/ 507 w 724"/>
                <a:gd name="T111" fmla="*/ 1064 h 1845"/>
                <a:gd name="T112" fmla="*/ 511 w 724"/>
                <a:gd name="T113" fmla="*/ 1011 h 1845"/>
                <a:gd name="T114" fmla="*/ 528 w 724"/>
                <a:gd name="T115" fmla="*/ 971 h 1845"/>
                <a:gd name="T116" fmla="*/ 495 w 724"/>
                <a:gd name="T117" fmla="*/ 937 h 1845"/>
                <a:gd name="T118" fmla="*/ 545 w 724"/>
                <a:gd name="T119" fmla="*/ 895 h 1845"/>
                <a:gd name="T120" fmla="*/ 521 w 724"/>
                <a:gd name="T121" fmla="*/ 842 h 1845"/>
                <a:gd name="T122" fmla="*/ 591 w 724"/>
                <a:gd name="T123" fmla="*/ 793 h 1845"/>
                <a:gd name="T124" fmla="*/ 536 w 724"/>
                <a:gd name="T125" fmla="*/ 696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9525">
              <a:noFill/>
              <a:round/>
              <a:headEnd/>
              <a:tailEnd/>
            </a:ln>
          </p:spPr>
          <p:txBody>
            <a:bodyPr/>
            <a:lstStyle/>
            <a:p>
              <a:endParaRPr lang="en-US"/>
            </a:p>
          </p:txBody>
        </p:sp>
        <p:sp>
          <p:nvSpPr>
            <p:cNvPr id="14" name="Freeform 28"/>
            <p:cNvSpPr>
              <a:spLocks noChangeAspect="1"/>
            </p:cNvSpPr>
            <p:nvPr/>
          </p:nvSpPr>
          <p:spPr bwMode="auto">
            <a:xfrm>
              <a:off x="1352" y="681"/>
              <a:ext cx="1829" cy="3153"/>
            </a:xfrm>
            <a:custGeom>
              <a:avLst/>
              <a:gdLst>
                <a:gd name="T0" fmla="*/ 1633 w 2011"/>
                <a:gd name="T1" fmla="*/ 1760 h 3449"/>
                <a:gd name="T2" fmla="*/ 0 w 2011"/>
                <a:gd name="T3" fmla="*/ 2882 h 3449"/>
                <a:gd name="T4" fmla="*/ 1632 w 2011"/>
                <a:gd name="T5" fmla="*/ 0 h 3449"/>
                <a:gd name="T6" fmla="*/ 1638 w 2011"/>
                <a:gd name="T7" fmla="*/ 290 h 3449"/>
                <a:gd name="T8" fmla="*/ 1640 w 2011"/>
                <a:gd name="T9" fmla="*/ 327 h 3449"/>
                <a:gd name="T10" fmla="*/ 1591 w 2011"/>
                <a:gd name="T11" fmla="*/ 271 h 3449"/>
                <a:gd name="T12" fmla="*/ 1553 w 2011"/>
                <a:gd name="T13" fmla="*/ 321 h 3449"/>
                <a:gd name="T14" fmla="*/ 1537 w 2011"/>
                <a:gd name="T15" fmla="*/ 344 h 3449"/>
                <a:gd name="T16" fmla="*/ 1508 w 2011"/>
                <a:gd name="T17" fmla="*/ 291 h 3449"/>
                <a:gd name="T18" fmla="*/ 1461 w 2011"/>
                <a:gd name="T19" fmla="*/ 300 h 3449"/>
                <a:gd name="T20" fmla="*/ 1408 w 2011"/>
                <a:gd name="T21" fmla="*/ 413 h 3449"/>
                <a:gd name="T22" fmla="*/ 1390 w 2011"/>
                <a:gd name="T23" fmla="*/ 351 h 3449"/>
                <a:gd name="T24" fmla="*/ 1328 w 2011"/>
                <a:gd name="T25" fmla="*/ 357 h 3449"/>
                <a:gd name="T26" fmla="*/ 1331 w 2011"/>
                <a:gd name="T27" fmla="*/ 417 h 3449"/>
                <a:gd name="T28" fmla="*/ 1257 w 2011"/>
                <a:gd name="T29" fmla="*/ 416 h 3449"/>
                <a:gd name="T30" fmla="*/ 1251 w 2011"/>
                <a:gd name="T31" fmla="*/ 468 h 3449"/>
                <a:gd name="T32" fmla="*/ 1164 w 2011"/>
                <a:gd name="T33" fmla="*/ 435 h 3449"/>
                <a:gd name="T34" fmla="*/ 1258 w 2011"/>
                <a:gd name="T35" fmla="*/ 483 h 3449"/>
                <a:gd name="T36" fmla="*/ 1202 w 2011"/>
                <a:gd name="T37" fmla="*/ 511 h 3449"/>
                <a:gd name="T38" fmla="*/ 1192 w 2011"/>
                <a:gd name="T39" fmla="*/ 504 h 3449"/>
                <a:gd name="T40" fmla="*/ 1161 w 2011"/>
                <a:gd name="T41" fmla="*/ 535 h 3449"/>
                <a:gd name="T42" fmla="*/ 1198 w 2011"/>
                <a:gd name="T43" fmla="*/ 528 h 3449"/>
                <a:gd name="T44" fmla="*/ 1185 w 2011"/>
                <a:gd name="T45" fmla="*/ 588 h 3449"/>
                <a:gd name="T46" fmla="*/ 1151 w 2011"/>
                <a:gd name="T47" fmla="*/ 601 h 3449"/>
                <a:gd name="T48" fmla="*/ 1166 w 2011"/>
                <a:gd name="T49" fmla="*/ 656 h 3449"/>
                <a:gd name="T50" fmla="*/ 1092 w 2011"/>
                <a:gd name="T51" fmla="*/ 636 h 3449"/>
                <a:gd name="T52" fmla="*/ 1038 w 2011"/>
                <a:gd name="T53" fmla="*/ 635 h 3449"/>
                <a:gd name="T54" fmla="*/ 997 w 2011"/>
                <a:gd name="T55" fmla="*/ 693 h 3449"/>
                <a:gd name="T56" fmla="*/ 1117 w 2011"/>
                <a:gd name="T57" fmla="*/ 706 h 3449"/>
                <a:gd name="T58" fmla="*/ 1082 w 2011"/>
                <a:gd name="T59" fmla="*/ 736 h 3449"/>
                <a:gd name="T60" fmla="*/ 1082 w 2011"/>
                <a:gd name="T61" fmla="*/ 796 h 3449"/>
                <a:gd name="T62" fmla="*/ 1123 w 2011"/>
                <a:gd name="T63" fmla="*/ 794 h 3449"/>
                <a:gd name="T64" fmla="*/ 1091 w 2011"/>
                <a:gd name="T65" fmla="*/ 887 h 3449"/>
                <a:gd name="T66" fmla="*/ 1095 w 2011"/>
                <a:gd name="T67" fmla="*/ 932 h 3449"/>
                <a:gd name="T68" fmla="*/ 1061 w 2011"/>
                <a:gd name="T69" fmla="*/ 990 h 3449"/>
                <a:gd name="T70" fmla="*/ 1040 w 2011"/>
                <a:gd name="T71" fmla="*/ 1025 h 3449"/>
                <a:gd name="T72" fmla="*/ 1063 w 2011"/>
                <a:gd name="T73" fmla="*/ 1059 h 3449"/>
                <a:gd name="T74" fmla="*/ 1087 w 2011"/>
                <a:gd name="T75" fmla="*/ 1095 h 3449"/>
                <a:gd name="T76" fmla="*/ 1128 w 2011"/>
                <a:gd name="T77" fmla="*/ 1150 h 3449"/>
                <a:gd name="T78" fmla="*/ 1190 w 2011"/>
                <a:gd name="T79" fmla="*/ 1181 h 3449"/>
                <a:gd name="T80" fmla="*/ 1236 w 2011"/>
                <a:gd name="T81" fmla="*/ 1153 h 3449"/>
                <a:gd name="T82" fmla="*/ 1251 w 2011"/>
                <a:gd name="T83" fmla="*/ 1230 h 3449"/>
                <a:gd name="T84" fmla="*/ 1328 w 2011"/>
                <a:gd name="T85" fmla="*/ 1231 h 3449"/>
                <a:gd name="T86" fmla="*/ 1311 w 2011"/>
                <a:gd name="T87" fmla="*/ 1274 h 3449"/>
                <a:gd name="T88" fmla="*/ 1339 w 2011"/>
                <a:gd name="T89" fmla="*/ 1303 h 3449"/>
                <a:gd name="T90" fmla="*/ 1360 w 2011"/>
                <a:gd name="T91" fmla="*/ 1339 h 3449"/>
                <a:gd name="T92" fmla="*/ 1406 w 2011"/>
                <a:gd name="T93" fmla="*/ 1332 h 3449"/>
                <a:gd name="T94" fmla="*/ 1431 w 2011"/>
                <a:gd name="T95" fmla="*/ 1283 h 3449"/>
                <a:gd name="T96" fmla="*/ 1484 w 2011"/>
                <a:gd name="T97" fmla="*/ 1316 h 3449"/>
                <a:gd name="T98" fmla="*/ 1495 w 2011"/>
                <a:gd name="T99" fmla="*/ 1430 h 3449"/>
                <a:gd name="T100" fmla="*/ 1547 w 2011"/>
                <a:gd name="T101" fmla="*/ 1411 h 3449"/>
                <a:gd name="T102" fmla="*/ 1522 w 2011"/>
                <a:gd name="T103" fmla="*/ 1541 h 3449"/>
                <a:gd name="T104" fmla="*/ 1196 w 2011"/>
                <a:gd name="T105" fmla="*/ 1748 h 3449"/>
                <a:gd name="T106" fmla="*/ 1368 w 2011"/>
                <a:gd name="T107" fmla="*/ 1758 h 3449"/>
                <a:gd name="T108" fmla="*/ 1633 w 2011"/>
                <a:gd name="T109" fmla="*/ 1759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9525">
              <a:noFill/>
              <a:round/>
              <a:headEnd/>
              <a:tailEnd/>
            </a:ln>
          </p:spPr>
          <p:txBody>
            <a:bodyPr/>
            <a:lstStyle/>
            <a:p>
              <a:endParaRPr lang="en-US"/>
            </a:p>
          </p:txBody>
        </p:sp>
        <p:sp>
          <p:nvSpPr>
            <p:cNvPr id="15" name="Freeform 29"/>
            <p:cNvSpPr>
              <a:spLocks noChangeAspect="1" noEditPoints="1"/>
            </p:cNvSpPr>
            <p:nvPr/>
          </p:nvSpPr>
          <p:spPr bwMode="auto">
            <a:xfrm>
              <a:off x="3235" y="2755"/>
              <a:ext cx="578" cy="577"/>
            </a:xfrm>
            <a:custGeom>
              <a:avLst/>
              <a:gdLst>
                <a:gd name="T0" fmla="*/ 262 w 639"/>
                <a:gd name="T1" fmla="*/ 536 h 621"/>
                <a:gd name="T2" fmla="*/ 262 w 639"/>
                <a:gd name="T3" fmla="*/ 536 h 621"/>
                <a:gd name="T4" fmla="*/ 523 w 639"/>
                <a:gd name="T5" fmla="*/ 265 h 621"/>
                <a:gd name="T6" fmla="*/ 262 w 639"/>
                <a:gd name="T7" fmla="*/ 0 h 621"/>
                <a:gd name="T8" fmla="*/ 0 w 639"/>
                <a:gd name="T9" fmla="*/ 265 h 621"/>
                <a:gd name="T10" fmla="*/ 262 w 639"/>
                <a:gd name="T11" fmla="*/ 536 h 621"/>
                <a:gd name="T12" fmla="*/ 262 w 639"/>
                <a:gd name="T13" fmla="*/ 536 h 621"/>
                <a:gd name="T14" fmla="*/ 133 w 639"/>
                <a:gd name="T15" fmla="*/ 265 h 621"/>
                <a:gd name="T16" fmla="*/ 133 w 639"/>
                <a:gd name="T17" fmla="*/ 265 h 621"/>
                <a:gd name="T18" fmla="*/ 262 w 639"/>
                <a:gd name="T19" fmla="*/ 108 h 621"/>
                <a:gd name="T20" fmla="*/ 390 w 639"/>
                <a:gd name="T21" fmla="*/ 265 h 621"/>
                <a:gd name="T22" fmla="*/ 262 w 639"/>
                <a:gd name="T23" fmla="*/ 427 h 621"/>
                <a:gd name="T24" fmla="*/ 133 w 639"/>
                <a:gd name="T25" fmla="*/ 265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9525">
              <a:noFill/>
              <a:round/>
              <a:headEnd/>
              <a:tailEnd/>
            </a:ln>
          </p:spPr>
          <p:txBody>
            <a:bodyPr/>
            <a:lstStyle/>
            <a:p>
              <a:endParaRPr lang="en-US"/>
            </a:p>
          </p:txBody>
        </p:sp>
        <p:sp>
          <p:nvSpPr>
            <p:cNvPr id="16" name="Freeform 30"/>
            <p:cNvSpPr>
              <a:spLocks noChangeAspect="1"/>
            </p:cNvSpPr>
            <p:nvPr/>
          </p:nvSpPr>
          <p:spPr bwMode="auto">
            <a:xfrm>
              <a:off x="3887" y="2755"/>
              <a:ext cx="417" cy="577"/>
            </a:xfrm>
            <a:custGeom>
              <a:avLst/>
              <a:gdLst>
                <a:gd name="T0" fmla="*/ 337 w 441"/>
                <a:gd name="T1" fmla="*/ 111 h 621"/>
                <a:gd name="T2" fmla="*/ 337 w 441"/>
                <a:gd name="T3" fmla="*/ 111 h 621"/>
                <a:gd name="T4" fmla="*/ 241 w 441"/>
                <a:gd name="T5" fmla="*/ 98 h 621"/>
                <a:gd name="T6" fmla="*/ 146 w 441"/>
                <a:gd name="T7" fmla="*/ 138 h 621"/>
                <a:gd name="T8" fmla="*/ 259 w 441"/>
                <a:gd name="T9" fmla="*/ 225 h 621"/>
                <a:gd name="T10" fmla="*/ 394 w 441"/>
                <a:gd name="T11" fmla="*/ 383 h 621"/>
                <a:gd name="T12" fmla="*/ 167 w 441"/>
                <a:gd name="T13" fmla="*/ 536 h 621"/>
                <a:gd name="T14" fmla="*/ 9 w 441"/>
                <a:gd name="T15" fmla="*/ 513 h 621"/>
                <a:gd name="T16" fmla="*/ 9 w 441"/>
                <a:gd name="T17" fmla="*/ 405 h 621"/>
                <a:gd name="T18" fmla="*/ 172 w 441"/>
                <a:gd name="T19" fmla="*/ 437 h 621"/>
                <a:gd name="T20" fmla="*/ 250 w 441"/>
                <a:gd name="T21" fmla="*/ 387 h 621"/>
                <a:gd name="T22" fmla="*/ 137 w 441"/>
                <a:gd name="T23" fmla="*/ 301 h 621"/>
                <a:gd name="T24" fmla="*/ 0 w 441"/>
                <a:gd name="T25" fmla="*/ 138 h 621"/>
                <a:gd name="T26" fmla="*/ 217 w 441"/>
                <a:gd name="T27" fmla="*/ 0 h 621"/>
                <a:gd name="T28" fmla="*/ 337 w 441"/>
                <a:gd name="T29" fmla="*/ 8 h 621"/>
                <a:gd name="T30" fmla="*/ 337 w 441"/>
                <a:gd name="T31" fmla="*/ 111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9525">
              <a:noFill/>
              <a:round/>
              <a:headEnd/>
              <a:tailEnd/>
            </a:ln>
          </p:spPr>
          <p:txBody>
            <a:bodyPr/>
            <a:lstStyle/>
            <a:p>
              <a:endParaRPr lang="en-US"/>
            </a:p>
          </p:txBody>
        </p:sp>
        <p:sp>
          <p:nvSpPr>
            <p:cNvPr id="17" name="Freeform 31"/>
            <p:cNvSpPr>
              <a:spLocks noChangeAspect="1"/>
            </p:cNvSpPr>
            <p:nvPr/>
          </p:nvSpPr>
          <p:spPr bwMode="auto">
            <a:xfrm>
              <a:off x="1769" y="2562"/>
              <a:ext cx="214" cy="748"/>
            </a:xfrm>
            <a:custGeom>
              <a:avLst/>
              <a:gdLst>
                <a:gd name="T0" fmla="*/ 16 w 229"/>
                <a:gd name="T1" fmla="*/ 685 h 817"/>
                <a:gd name="T2" fmla="*/ 16 w 229"/>
                <a:gd name="T3" fmla="*/ 685 h 817"/>
                <a:gd name="T4" fmla="*/ 21 w 229"/>
                <a:gd name="T5" fmla="*/ 508 h 817"/>
                <a:gd name="T6" fmla="*/ 21 w 229"/>
                <a:gd name="T7" fmla="*/ 241 h 817"/>
                <a:gd name="T8" fmla="*/ 0 w 229"/>
                <a:gd name="T9" fmla="*/ 0 h 817"/>
                <a:gd name="T10" fmla="*/ 184 w 229"/>
                <a:gd name="T11" fmla="*/ 0 h 817"/>
                <a:gd name="T12" fmla="*/ 179 w 229"/>
                <a:gd name="T13" fmla="*/ 194 h 817"/>
                <a:gd name="T14" fmla="*/ 179 w 229"/>
                <a:gd name="T15" fmla="*/ 444 h 817"/>
                <a:gd name="T16" fmla="*/ 200 w 229"/>
                <a:gd name="T17" fmla="*/ 685 h 817"/>
                <a:gd name="T18" fmla="*/ 16 w 229"/>
                <a:gd name="T19" fmla="*/ 685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9525">
              <a:noFill/>
              <a:round/>
              <a:headEnd/>
              <a:tailEnd/>
            </a:ln>
          </p:spPr>
          <p:txBody>
            <a:bodyPr/>
            <a:lstStyle/>
            <a:p>
              <a:endParaRPr lang="en-US"/>
            </a:p>
          </p:txBody>
        </p:sp>
        <p:sp>
          <p:nvSpPr>
            <p:cNvPr id="18" name="Freeform 32"/>
            <p:cNvSpPr>
              <a:spLocks noChangeAspect="1" noEditPoints="1"/>
            </p:cNvSpPr>
            <p:nvPr/>
          </p:nvSpPr>
          <p:spPr bwMode="auto">
            <a:xfrm>
              <a:off x="2090" y="2755"/>
              <a:ext cx="610" cy="791"/>
            </a:xfrm>
            <a:custGeom>
              <a:avLst/>
              <a:gdLst>
                <a:gd name="T0" fmla="*/ 179 w 662"/>
                <a:gd name="T1" fmla="*/ 715 h 863"/>
                <a:gd name="T2" fmla="*/ 179 w 662"/>
                <a:gd name="T3" fmla="*/ 715 h 863"/>
                <a:gd name="T4" fmla="*/ 168 w 662"/>
                <a:gd name="T5" fmla="*/ 531 h 863"/>
                <a:gd name="T6" fmla="*/ 168 w 662"/>
                <a:gd name="T7" fmla="*/ 474 h 863"/>
                <a:gd name="T8" fmla="*/ 327 w 662"/>
                <a:gd name="T9" fmla="*/ 522 h 863"/>
                <a:gd name="T10" fmla="*/ 562 w 662"/>
                <a:gd name="T11" fmla="*/ 270 h 863"/>
                <a:gd name="T12" fmla="*/ 321 w 662"/>
                <a:gd name="T13" fmla="*/ 0 h 863"/>
                <a:gd name="T14" fmla="*/ 147 w 662"/>
                <a:gd name="T15" fmla="*/ 82 h 863"/>
                <a:gd name="T16" fmla="*/ 130 w 662"/>
                <a:gd name="T17" fmla="*/ 13 h 863"/>
                <a:gd name="T18" fmla="*/ 0 w 662"/>
                <a:gd name="T19" fmla="*/ 22 h 863"/>
                <a:gd name="T20" fmla="*/ 30 w 662"/>
                <a:gd name="T21" fmla="*/ 271 h 863"/>
                <a:gd name="T22" fmla="*/ 30 w 662"/>
                <a:gd name="T23" fmla="*/ 474 h 863"/>
                <a:gd name="T24" fmla="*/ 10 w 662"/>
                <a:gd name="T25" fmla="*/ 725 h 863"/>
                <a:gd name="T26" fmla="*/ 179 w 662"/>
                <a:gd name="T27" fmla="*/ 715 h 863"/>
                <a:gd name="T28" fmla="*/ 179 w 662"/>
                <a:gd name="T29" fmla="*/ 715 h 863"/>
                <a:gd name="T30" fmla="*/ 158 w 662"/>
                <a:gd name="T31" fmla="*/ 271 h 863"/>
                <a:gd name="T32" fmla="*/ 158 w 662"/>
                <a:gd name="T33" fmla="*/ 271 h 863"/>
                <a:gd name="T34" fmla="*/ 287 w 662"/>
                <a:gd name="T35" fmla="*/ 105 h 863"/>
                <a:gd name="T36" fmla="*/ 425 w 662"/>
                <a:gd name="T37" fmla="*/ 271 h 863"/>
                <a:gd name="T38" fmla="*/ 293 w 662"/>
                <a:gd name="T39" fmla="*/ 416 h 863"/>
                <a:gd name="T40" fmla="*/ 158 w 662"/>
                <a:gd name="T41" fmla="*/ 271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9525">
              <a:noFill/>
              <a:round/>
              <a:headEnd/>
              <a:tailEnd/>
            </a:ln>
          </p:spPr>
          <p:txBody>
            <a:bodyPr/>
            <a:lstStyle/>
            <a:p>
              <a:endParaRPr lang="en-US"/>
            </a:p>
          </p:txBody>
        </p:sp>
        <p:sp>
          <p:nvSpPr>
            <p:cNvPr id="19" name="Freeform 33"/>
            <p:cNvSpPr>
              <a:spLocks noChangeAspect="1"/>
            </p:cNvSpPr>
            <p:nvPr/>
          </p:nvSpPr>
          <p:spPr bwMode="auto">
            <a:xfrm>
              <a:off x="2775" y="2755"/>
              <a:ext cx="396" cy="577"/>
            </a:xfrm>
            <a:custGeom>
              <a:avLst/>
              <a:gdLst>
                <a:gd name="T0" fmla="*/ 295 w 440"/>
                <a:gd name="T1" fmla="*/ 109 h 621"/>
                <a:gd name="T2" fmla="*/ 295 w 440"/>
                <a:gd name="T3" fmla="*/ 109 h 621"/>
                <a:gd name="T4" fmla="*/ 219 w 440"/>
                <a:gd name="T5" fmla="*/ 98 h 621"/>
                <a:gd name="T6" fmla="*/ 131 w 440"/>
                <a:gd name="T7" fmla="*/ 138 h 621"/>
                <a:gd name="T8" fmla="*/ 234 w 440"/>
                <a:gd name="T9" fmla="*/ 225 h 621"/>
                <a:gd name="T10" fmla="*/ 356 w 440"/>
                <a:gd name="T11" fmla="*/ 383 h 621"/>
                <a:gd name="T12" fmla="*/ 150 w 440"/>
                <a:gd name="T13" fmla="*/ 536 h 621"/>
                <a:gd name="T14" fmla="*/ 9 w 440"/>
                <a:gd name="T15" fmla="*/ 513 h 621"/>
                <a:gd name="T16" fmla="*/ 9 w 440"/>
                <a:gd name="T17" fmla="*/ 405 h 621"/>
                <a:gd name="T18" fmla="*/ 156 w 440"/>
                <a:gd name="T19" fmla="*/ 437 h 621"/>
                <a:gd name="T20" fmla="*/ 225 w 440"/>
                <a:gd name="T21" fmla="*/ 387 h 621"/>
                <a:gd name="T22" fmla="*/ 123 w 440"/>
                <a:gd name="T23" fmla="*/ 301 h 621"/>
                <a:gd name="T24" fmla="*/ 0 w 440"/>
                <a:gd name="T25" fmla="*/ 138 h 621"/>
                <a:gd name="T26" fmla="*/ 196 w 440"/>
                <a:gd name="T27" fmla="*/ 0 h 621"/>
                <a:gd name="T28" fmla="*/ 313 w 440"/>
                <a:gd name="T29" fmla="*/ 10 h 621"/>
                <a:gd name="T30" fmla="*/ 295 w 440"/>
                <a:gd name="T31" fmla="*/ 109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9525">
              <a:noFill/>
              <a:round/>
              <a:headEnd/>
              <a:tailEnd/>
            </a:ln>
          </p:spPr>
          <p:txBody>
            <a:bodyPr/>
            <a:lstStyle/>
            <a:p>
              <a:endParaRPr lang="en-US"/>
            </a:p>
          </p:txBody>
        </p:sp>
      </p:grpSp>
      <p:grpSp>
        <p:nvGrpSpPr>
          <p:cNvPr id="20" name="Group 4"/>
          <p:cNvGrpSpPr>
            <a:grpSpLocks noChangeAspect="1"/>
          </p:cNvGrpSpPr>
          <p:nvPr userDrawn="1"/>
        </p:nvGrpSpPr>
        <p:grpSpPr bwMode="auto">
          <a:xfrm>
            <a:off x="150813" y="150813"/>
            <a:ext cx="522287" cy="468312"/>
            <a:chOff x="1352" y="681"/>
            <a:chExt cx="3519" cy="3153"/>
          </a:xfrm>
        </p:grpSpPr>
        <p:sp>
          <p:nvSpPr>
            <p:cNvPr id="21" name="Freeform 5"/>
            <p:cNvSpPr>
              <a:spLocks noChangeAspect="1"/>
            </p:cNvSpPr>
            <p:nvPr/>
          </p:nvSpPr>
          <p:spPr bwMode="gray">
            <a:xfrm>
              <a:off x="1352" y="681"/>
              <a:ext cx="3519" cy="3153"/>
            </a:xfrm>
            <a:custGeom>
              <a:avLst/>
              <a:gdLst>
                <a:gd name="T0" fmla="*/ 0 w 3862"/>
                <a:gd name="T1" fmla="*/ 3153 h 3449"/>
                <a:gd name="T2" fmla="*/ 0 w 3862"/>
                <a:gd name="T3" fmla="*/ 3153 h 3449"/>
                <a:gd name="T4" fmla="*/ 0 w 3862"/>
                <a:gd name="T5" fmla="*/ 0 h 3449"/>
                <a:gd name="T6" fmla="*/ 3368 w 3862"/>
                <a:gd name="T7" fmla="*/ 0 h 3449"/>
                <a:gd name="T8" fmla="*/ 3032 w 3862"/>
                <a:gd name="T9" fmla="*/ 3153 h 3449"/>
                <a:gd name="T10" fmla="*/ 0 w 3862"/>
                <a:gd name="T11" fmla="*/ 3153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p>
          </p:txBody>
        </p:sp>
        <p:sp>
          <p:nvSpPr>
            <p:cNvPr id="22" name="Freeform 6"/>
            <p:cNvSpPr>
              <a:spLocks noChangeAspect="1"/>
            </p:cNvSpPr>
            <p:nvPr/>
          </p:nvSpPr>
          <p:spPr bwMode="gray">
            <a:xfrm>
              <a:off x="2710" y="1846"/>
              <a:ext cx="75" cy="53"/>
            </a:xfrm>
            <a:custGeom>
              <a:avLst/>
              <a:gdLst>
                <a:gd name="T0" fmla="*/ 15 w 81"/>
                <a:gd name="T1" fmla="*/ 32 h 66"/>
                <a:gd name="T2" fmla="*/ 15 w 81"/>
                <a:gd name="T3" fmla="*/ 32 h 66"/>
                <a:gd name="T4" fmla="*/ 0 w 81"/>
                <a:gd name="T5" fmla="*/ 43 h 66"/>
                <a:gd name="T6" fmla="*/ 73 w 81"/>
                <a:gd name="T7" fmla="*/ 18 h 66"/>
                <a:gd name="T8" fmla="*/ 75 w 81"/>
                <a:gd name="T9" fmla="*/ 0 h 66"/>
                <a:gd name="T10" fmla="*/ 15 w 81"/>
                <a:gd name="T11" fmla="*/ 3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p>
          </p:txBody>
        </p:sp>
        <p:sp>
          <p:nvSpPr>
            <p:cNvPr id="23" name="Freeform 7"/>
            <p:cNvSpPr>
              <a:spLocks noChangeAspect="1"/>
            </p:cNvSpPr>
            <p:nvPr/>
          </p:nvSpPr>
          <p:spPr bwMode="gray">
            <a:xfrm>
              <a:off x="2871" y="1974"/>
              <a:ext cx="64" cy="53"/>
            </a:xfrm>
            <a:custGeom>
              <a:avLst/>
              <a:gdLst>
                <a:gd name="T0" fmla="*/ 21 w 81"/>
                <a:gd name="T1" fmla="*/ 1 h 63"/>
                <a:gd name="T2" fmla="*/ 21 w 81"/>
                <a:gd name="T3" fmla="*/ 1 h 63"/>
                <a:gd name="T4" fmla="*/ 0 w 81"/>
                <a:gd name="T5" fmla="*/ 0 h 63"/>
                <a:gd name="T6" fmla="*/ 26 w 81"/>
                <a:gd name="T7" fmla="*/ 49 h 63"/>
                <a:gd name="T8" fmla="*/ 42 w 81"/>
                <a:gd name="T9" fmla="*/ 53 h 63"/>
                <a:gd name="T10" fmla="*/ 21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p>
          </p:txBody>
        </p:sp>
        <p:sp>
          <p:nvSpPr>
            <p:cNvPr id="24" name="Freeform 8"/>
            <p:cNvSpPr>
              <a:spLocks noChangeAspect="1"/>
            </p:cNvSpPr>
            <p:nvPr/>
          </p:nvSpPr>
          <p:spPr bwMode="gray">
            <a:xfrm>
              <a:off x="2625" y="1408"/>
              <a:ext cx="86" cy="86"/>
            </a:xfrm>
            <a:custGeom>
              <a:avLst/>
              <a:gdLst>
                <a:gd name="T0" fmla="*/ 18 w 96"/>
                <a:gd name="T1" fmla="*/ 54 h 79"/>
                <a:gd name="T2" fmla="*/ 18 w 96"/>
                <a:gd name="T3" fmla="*/ 54 h 79"/>
                <a:gd name="T4" fmla="*/ 0 w 96"/>
                <a:gd name="T5" fmla="*/ 70 h 79"/>
                <a:gd name="T6" fmla="*/ 80 w 96"/>
                <a:gd name="T7" fmla="*/ 29 h 79"/>
                <a:gd name="T8" fmla="*/ 86 w 96"/>
                <a:gd name="T9" fmla="*/ 0 h 79"/>
                <a:gd name="T10" fmla="*/ 18 w 96"/>
                <a:gd name="T11" fmla="*/ 54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p>
          </p:txBody>
        </p:sp>
        <p:sp>
          <p:nvSpPr>
            <p:cNvPr id="25" name="Freeform 9"/>
            <p:cNvSpPr>
              <a:spLocks noChangeAspect="1"/>
            </p:cNvSpPr>
            <p:nvPr/>
          </p:nvSpPr>
          <p:spPr bwMode="gray">
            <a:xfrm>
              <a:off x="2571" y="1568"/>
              <a:ext cx="75" cy="75"/>
            </a:xfrm>
            <a:custGeom>
              <a:avLst/>
              <a:gdLst>
                <a:gd name="T0" fmla="*/ 75 w 77"/>
                <a:gd name="T1" fmla="*/ 21 h 77"/>
                <a:gd name="T2" fmla="*/ 75 w 77"/>
                <a:gd name="T3" fmla="*/ 21 h 77"/>
                <a:gd name="T4" fmla="*/ 69 w 77"/>
                <a:gd name="T5" fmla="*/ 0 h 77"/>
                <a:gd name="T6" fmla="*/ 0 w 77"/>
                <a:gd name="T7" fmla="*/ 43 h 77"/>
                <a:gd name="T8" fmla="*/ 0 w 77"/>
                <a:gd name="T9" fmla="*/ 60 h 77"/>
                <a:gd name="T10" fmla="*/ 75 w 77"/>
                <a:gd name="T11" fmla="*/ 21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p>
          </p:txBody>
        </p:sp>
        <p:sp>
          <p:nvSpPr>
            <p:cNvPr id="26" name="Freeform 10"/>
            <p:cNvSpPr>
              <a:spLocks noChangeAspect="1"/>
            </p:cNvSpPr>
            <p:nvPr/>
          </p:nvSpPr>
          <p:spPr bwMode="gray">
            <a:xfrm>
              <a:off x="2550" y="1728"/>
              <a:ext cx="86" cy="64"/>
            </a:xfrm>
            <a:custGeom>
              <a:avLst/>
              <a:gdLst>
                <a:gd name="T0" fmla="*/ 0 w 90"/>
                <a:gd name="T1" fmla="*/ 45 h 74"/>
                <a:gd name="T2" fmla="*/ 0 w 90"/>
                <a:gd name="T3" fmla="*/ 45 h 74"/>
                <a:gd name="T4" fmla="*/ 13 w 90"/>
                <a:gd name="T5" fmla="*/ 52 h 74"/>
                <a:gd name="T6" fmla="*/ 70 w 90"/>
                <a:gd name="T7" fmla="*/ 20 h 74"/>
                <a:gd name="T8" fmla="*/ 86 w 90"/>
                <a:gd name="T9" fmla="*/ 7 h 74"/>
                <a:gd name="T10" fmla="*/ 0 w 90"/>
                <a:gd name="T11" fmla="*/ 45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p>
          </p:txBody>
        </p:sp>
        <p:sp>
          <p:nvSpPr>
            <p:cNvPr id="27" name="Freeform 11"/>
            <p:cNvSpPr>
              <a:spLocks noChangeAspect="1"/>
            </p:cNvSpPr>
            <p:nvPr/>
          </p:nvSpPr>
          <p:spPr bwMode="gray">
            <a:xfrm>
              <a:off x="2775" y="1173"/>
              <a:ext cx="86" cy="75"/>
            </a:xfrm>
            <a:custGeom>
              <a:avLst/>
              <a:gdLst>
                <a:gd name="T0" fmla="*/ 16 w 88"/>
                <a:gd name="T1" fmla="*/ 4 h 72"/>
                <a:gd name="T2" fmla="*/ 16 w 88"/>
                <a:gd name="T3" fmla="*/ 4 h 72"/>
                <a:gd name="T4" fmla="*/ 0 w 88"/>
                <a:gd name="T5" fmla="*/ 13 h 72"/>
                <a:gd name="T6" fmla="*/ 84 w 88"/>
                <a:gd name="T7" fmla="*/ 51 h 72"/>
                <a:gd name="T8" fmla="*/ 86 w 88"/>
                <a:gd name="T9" fmla="*/ 23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p>
          </p:txBody>
        </p:sp>
        <p:sp>
          <p:nvSpPr>
            <p:cNvPr id="28" name="Freeform 12"/>
            <p:cNvSpPr>
              <a:spLocks noChangeAspect="1"/>
            </p:cNvSpPr>
            <p:nvPr/>
          </p:nvSpPr>
          <p:spPr bwMode="gray">
            <a:xfrm>
              <a:off x="2956" y="1109"/>
              <a:ext cx="75" cy="86"/>
            </a:xfrm>
            <a:custGeom>
              <a:avLst/>
              <a:gdLst>
                <a:gd name="T0" fmla="*/ 40 w 86"/>
                <a:gd name="T1" fmla="*/ 7 h 92"/>
                <a:gd name="T2" fmla="*/ 40 w 86"/>
                <a:gd name="T3" fmla="*/ 7 h 92"/>
                <a:gd name="T4" fmla="*/ 18 w 86"/>
                <a:gd name="T5" fmla="*/ 0 h 92"/>
                <a:gd name="T6" fmla="*/ 12 w 86"/>
                <a:gd name="T7" fmla="*/ 62 h 92"/>
                <a:gd name="T8" fmla="*/ 24 w 86"/>
                <a:gd name="T9" fmla="*/ 86 h 92"/>
                <a:gd name="T10" fmla="*/ 40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p>
          </p:txBody>
        </p:sp>
        <p:sp>
          <p:nvSpPr>
            <p:cNvPr id="29" name="Freeform 13"/>
            <p:cNvSpPr>
              <a:spLocks noChangeAspect="1" noEditPoints="1"/>
            </p:cNvSpPr>
            <p:nvPr/>
          </p:nvSpPr>
          <p:spPr bwMode="gray">
            <a:xfrm>
              <a:off x="3149" y="927"/>
              <a:ext cx="663" cy="1678"/>
            </a:xfrm>
            <a:custGeom>
              <a:avLst/>
              <a:gdLst>
                <a:gd name="T0" fmla="*/ 413 w 724"/>
                <a:gd name="T1" fmla="*/ 735 h 1845"/>
                <a:gd name="T2" fmla="*/ 413 w 724"/>
                <a:gd name="T3" fmla="*/ 735 h 1845"/>
                <a:gd name="T4" fmla="*/ 299 w 724"/>
                <a:gd name="T5" fmla="*/ 706 h 1845"/>
                <a:gd name="T6" fmla="*/ 437 w 724"/>
                <a:gd name="T7" fmla="*/ 678 h 1845"/>
                <a:gd name="T8" fmla="*/ 451 w 724"/>
                <a:gd name="T9" fmla="*/ 703 h 1845"/>
                <a:gd name="T10" fmla="*/ 413 w 724"/>
                <a:gd name="T11" fmla="*/ 735 h 1845"/>
                <a:gd name="T12" fmla="*/ 413 w 724"/>
                <a:gd name="T13" fmla="*/ 735 h 1845"/>
                <a:gd name="T14" fmla="*/ 585 w 724"/>
                <a:gd name="T15" fmla="*/ 765 h 1845"/>
                <a:gd name="T16" fmla="*/ 585 w 724"/>
                <a:gd name="T17" fmla="*/ 765 h 1845"/>
                <a:gd name="T18" fmla="*/ 550 w 724"/>
                <a:gd name="T19" fmla="*/ 638 h 1845"/>
                <a:gd name="T20" fmla="*/ 581 w 724"/>
                <a:gd name="T21" fmla="*/ 588 h 1845"/>
                <a:gd name="T22" fmla="*/ 574 w 724"/>
                <a:gd name="T23" fmla="*/ 434 h 1845"/>
                <a:gd name="T24" fmla="*/ 587 w 724"/>
                <a:gd name="T25" fmla="*/ 421 h 1845"/>
                <a:gd name="T26" fmla="*/ 574 w 724"/>
                <a:gd name="T27" fmla="*/ 377 h 1845"/>
                <a:gd name="T28" fmla="*/ 563 w 724"/>
                <a:gd name="T29" fmla="*/ 311 h 1845"/>
                <a:gd name="T30" fmla="*/ 540 w 724"/>
                <a:gd name="T31" fmla="*/ 260 h 1845"/>
                <a:gd name="T32" fmla="*/ 551 w 724"/>
                <a:gd name="T33" fmla="*/ 236 h 1845"/>
                <a:gd name="T34" fmla="*/ 513 w 724"/>
                <a:gd name="T35" fmla="*/ 215 h 1845"/>
                <a:gd name="T36" fmla="*/ 479 w 724"/>
                <a:gd name="T37" fmla="*/ 194 h 1845"/>
                <a:gd name="T38" fmla="*/ 471 w 724"/>
                <a:gd name="T39" fmla="*/ 164 h 1845"/>
                <a:gd name="T40" fmla="*/ 442 w 724"/>
                <a:gd name="T41" fmla="*/ 177 h 1845"/>
                <a:gd name="T42" fmla="*/ 436 w 724"/>
                <a:gd name="T43" fmla="*/ 140 h 1845"/>
                <a:gd name="T44" fmla="*/ 397 w 724"/>
                <a:gd name="T45" fmla="*/ 156 h 1845"/>
                <a:gd name="T46" fmla="*/ 376 w 724"/>
                <a:gd name="T47" fmla="*/ 108 h 1845"/>
                <a:gd name="T48" fmla="*/ 356 w 724"/>
                <a:gd name="T49" fmla="*/ 113 h 1845"/>
                <a:gd name="T50" fmla="*/ 326 w 724"/>
                <a:gd name="T51" fmla="*/ 136 h 1845"/>
                <a:gd name="T52" fmla="*/ 326 w 724"/>
                <a:gd name="T53" fmla="*/ 92 h 1845"/>
                <a:gd name="T54" fmla="*/ 312 w 724"/>
                <a:gd name="T55" fmla="*/ 85 h 1845"/>
                <a:gd name="T56" fmla="*/ 288 w 724"/>
                <a:gd name="T57" fmla="*/ 74 h 1845"/>
                <a:gd name="T58" fmla="*/ 253 w 724"/>
                <a:gd name="T59" fmla="*/ 88 h 1845"/>
                <a:gd name="T60" fmla="*/ 267 w 724"/>
                <a:gd name="T61" fmla="*/ 46 h 1845"/>
                <a:gd name="T62" fmla="*/ 223 w 724"/>
                <a:gd name="T63" fmla="*/ 96 h 1845"/>
                <a:gd name="T64" fmla="*/ 198 w 724"/>
                <a:gd name="T65" fmla="*/ 102 h 1845"/>
                <a:gd name="T66" fmla="*/ 244 w 724"/>
                <a:gd name="T67" fmla="*/ 39 h 1845"/>
                <a:gd name="T68" fmla="*/ 196 w 724"/>
                <a:gd name="T69" fmla="*/ 83 h 1845"/>
                <a:gd name="T70" fmla="*/ 158 w 724"/>
                <a:gd name="T71" fmla="*/ 89 h 1845"/>
                <a:gd name="T72" fmla="*/ 170 w 724"/>
                <a:gd name="T73" fmla="*/ 35 h 1845"/>
                <a:gd name="T74" fmla="*/ 158 w 724"/>
                <a:gd name="T75" fmla="*/ 63 h 1845"/>
                <a:gd name="T76" fmla="*/ 152 w 724"/>
                <a:gd name="T77" fmla="*/ 33 h 1845"/>
                <a:gd name="T78" fmla="*/ 130 w 724"/>
                <a:gd name="T79" fmla="*/ 104 h 1845"/>
                <a:gd name="T80" fmla="*/ 115 w 724"/>
                <a:gd name="T81" fmla="*/ 35 h 1845"/>
                <a:gd name="T82" fmla="*/ 73 w 724"/>
                <a:gd name="T83" fmla="*/ 102 h 1845"/>
                <a:gd name="T84" fmla="*/ 51 w 724"/>
                <a:gd name="T85" fmla="*/ 106 h 1845"/>
                <a:gd name="T86" fmla="*/ 34 w 724"/>
                <a:gd name="T87" fmla="*/ 39 h 1845"/>
                <a:gd name="T88" fmla="*/ 5 w 724"/>
                <a:gd name="T89" fmla="*/ 1644 h 1845"/>
                <a:gd name="T90" fmla="*/ 0 w 724"/>
                <a:gd name="T91" fmla="*/ 1673 h 1845"/>
                <a:gd name="T92" fmla="*/ 148 w 724"/>
                <a:gd name="T93" fmla="*/ 1658 h 1845"/>
                <a:gd name="T94" fmla="*/ 484 w 724"/>
                <a:gd name="T95" fmla="*/ 1675 h 1845"/>
                <a:gd name="T96" fmla="*/ 562 w 724"/>
                <a:gd name="T97" fmla="*/ 1663 h 1845"/>
                <a:gd name="T98" fmla="*/ 386 w 724"/>
                <a:gd name="T99" fmla="*/ 1617 h 1845"/>
                <a:gd name="T100" fmla="*/ 249 w 724"/>
                <a:gd name="T101" fmla="*/ 1513 h 1845"/>
                <a:gd name="T102" fmla="*/ 217 w 724"/>
                <a:gd name="T103" fmla="*/ 1424 h 1845"/>
                <a:gd name="T104" fmla="*/ 219 w 724"/>
                <a:gd name="T105" fmla="*/ 1302 h 1845"/>
                <a:gd name="T106" fmla="*/ 288 w 724"/>
                <a:gd name="T107" fmla="*/ 1277 h 1845"/>
                <a:gd name="T108" fmla="*/ 537 w 724"/>
                <a:gd name="T109" fmla="*/ 1261 h 1845"/>
                <a:gd name="T110" fmla="*/ 554 w 724"/>
                <a:gd name="T111" fmla="*/ 1170 h 1845"/>
                <a:gd name="T112" fmla="*/ 558 w 724"/>
                <a:gd name="T113" fmla="*/ 1112 h 1845"/>
                <a:gd name="T114" fmla="*/ 577 w 724"/>
                <a:gd name="T115" fmla="*/ 1068 h 1845"/>
                <a:gd name="T116" fmla="*/ 540 w 724"/>
                <a:gd name="T117" fmla="*/ 1030 h 1845"/>
                <a:gd name="T118" fmla="*/ 595 w 724"/>
                <a:gd name="T119" fmla="*/ 984 h 1845"/>
                <a:gd name="T120" fmla="*/ 569 w 724"/>
                <a:gd name="T121" fmla="*/ 926 h 1845"/>
                <a:gd name="T122" fmla="*/ 645 w 724"/>
                <a:gd name="T123" fmla="*/ 872 h 1845"/>
                <a:gd name="T124" fmla="*/ 585 w 724"/>
                <a:gd name="T125" fmla="*/ 76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p>
          </p:txBody>
        </p:sp>
        <p:sp>
          <p:nvSpPr>
            <p:cNvPr id="30" name="Freeform 14"/>
            <p:cNvSpPr>
              <a:spLocks noChangeAspect="1"/>
            </p:cNvSpPr>
            <p:nvPr/>
          </p:nvSpPr>
          <p:spPr bwMode="gray">
            <a:xfrm>
              <a:off x="1352" y="681"/>
              <a:ext cx="1829" cy="3153"/>
            </a:xfrm>
            <a:custGeom>
              <a:avLst/>
              <a:gdLst>
                <a:gd name="T0" fmla="*/ 1795 w 2011"/>
                <a:gd name="T1" fmla="*/ 1925 h 3449"/>
                <a:gd name="T2" fmla="*/ 0 w 2011"/>
                <a:gd name="T3" fmla="*/ 3153 h 3449"/>
                <a:gd name="T4" fmla="*/ 1794 w 2011"/>
                <a:gd name="T5" fmla="*/ 0 h 3449"/>
                <a:gd name="T6" fmla="*/ 1801 w 2011"/>
                <a:gd name="T7" fmla="*/ 317 h 3449"/>
                <a:gd name="T8" fmla="*/ 1803 w 2011"/>
                <a:gd name="T9" fmla="*/ 358 h 3449"/>
                <a:gd name="T10" fmla="*/ 1749 w 2011"/>
                <a:gd name="T11" fmla="*/ 296 h 3449"/>
                <a:gd name="T12" fmla="*/ 1708 w 2011"/>
                <a:gd name="T13" fmla="*/ 351 h 3449"/>
                <a:gd name="T14" fmla="*/ 1690 w 2011"/>
                <a:gd name="T15" fmla="*/ 376 h 3449"/>
                <a:gd name="T16" fmla="*/ 1658 w 2011"/>
                <a:gd name="T17" fmla="*/ 318 h 3449"/>
                <a:gd name="T18" fmla="*/ 1606 w 2011"/>
                <a:gd name="T19" fmla="*/ 328 h 3449"/>
                <a:gd name="T20" fmla="*/ 1548 w 2011"/>
                <a:gd name="T21" fmla="*/ 452 h 3449"/>
                <a:gd name="T22" fmla="*/ 1528 w 2011"/>
                <a:gd name="T23" fmla="*/ 384 h 3449"/>
                <a:gd name="T24" fmla="*/ 1460 w 2011"/>
                <a:gd name="T25" fmla="*/ 390 h 3449"/>
                <a:gd name="T26" fmla="*/ 1463 w 2011"/>
                <a:gd name="T27" fmla="*/ 456 h 3449"/>
                <a:gd name="T28" fmla="*/ 1382 w 2011"/>
                <a:gd name="T29" fmla="*/ 455 h 3449"/>
                <a:gd name="T30" fmla="*/ 1376 w 2011"/>
                <a:gd name="T31" fmla="*/ 512 h 3449"/>
                <a:gd name="T32" fmla="*/ 1280 w 2011"/>
                <a:gd name="T33" fmla="*/ 476 h 3449"/>
                <a:gd name="T34" fmla="*/ 1383 w 2011"/>
                <a:gd name="T35" fmla="*/ 528 h 3449"/>
                <a:gd name="T36" fmla="*/ 1322 w 2011"/>
                <a:gd name="T37" fmla="*/ 559 h 3449"/>
                <a:gd name="T38" fmla="*/ 1311 w 2011"/>
                <a:gd name="T39" fmla="*/ 551 h 3449"/>
                <a:gd name="T40" fmla="*/ 1277 w 2011"/>
                <a:gd name="T41" fmla="*/ 585 h 3449"/>
                <a:gd name="T42" fmla="*/ 1317 w 2011"/>
                <a:gd name="T43" fmla="*/ 578 h 3449"/>
                <a:gd name="T44" fmla="*/ 1303 w 2011"/>
                <a:gd name="T45" fmla="*/ 643 h 3449"/>
                <a:gd name="T46" fmla="*/ 1266 w 2011"/>
                <a:gd name="T47" fmla="*/ 657 h 3449"/>
                <a:gd name="T48" fmla="*/ 1282 w 2011"/>
                <a:gd name="T49" fmla="*/ 718 h 3449"/>
                <a:gd name="T50" fmla="*/ 1201 w 2011"/>
                <a:gd name="T51" fmla="*/ 696 h 3449"/>
                <a:gd name="T52" fmla="*/ 1141 w 2011"/>
                <a:gd name="T53" fmla="*/ 695 h 3449"/>
                <a:gd name="T54" fmla="*/ 1096 w 2011"/>
                <a:gd name="T55" fmla="*/ 758 h 3449"/>
                <a:gd name="T56" fmla="*/ 1228 w 2011"/>
                <a:gd name="T57" fmla="*/ 772 h 3449"/>
                <a:gd name="T58" fmla="*/ 1190 w 2011"/>
                <a:gd name="T59" fmla="*/ 805 h 3449"/>
                <a:gd name="T60" fmla="*/ 1190 w 2011"/>
                <a:gd name="T61" fmla="*/ 871 h 3449"/>
                <a:gd name="T62" fmla="*/ 1235 w 2011"/>
                <a:gd name="T63" fmla="*/ 869 h 3449"/>
                <a:gd name="T64" fmla="*/ 1200 w 2011"/>
                <a:gd name="T65" fmla="*/ 970 h 3449"/>
                <a:gd name="T66" fmla="*/ 1204 w 2011"/>
                <a:gd name="T67" fmla="*/ 1019 h 3449"/>
                <a:gd name="T68" fmla="*/ 1167 w 2011"/>
                <a:gd name="T69" fmla="*/ 1083 h 3449"/>
                <a:gd name="T70" fmla="*/ 1143 w 2011"/>
                <a:gd name="T71" fmla="*/ 1121 h 3449"/>
                <a:gd name="T72" fmla="*/ 1169 w 2011"/>
                <a:gd name="T73" fmla="*/ 1158 h 3449"/>
                <a:gd name="T74" fmla="*/ 1195 w 2011"/>
                <a:gd name="T75" fmla="*/ 1198 h 3449"/>
                <a:gd name="T76" fmla="*/ 1240 w 2011"/>
                <a:gd name="T77" fmla="*/ 1258 h 3449"/>
                <a:gd name="T78" fmla="*/ 1308 w 2011"/>
                <a:gd name="T79" fmla="*/ 1292 h 3449"/>
                <a:gd name="T80" fmla="*/ 1359 w 2011"/>
                <a:gd name="T81" fmla="*/ 1261 h 3449"/>
                <a:gd name="T82" fmla="*/ 1376 w 2011"/>
                <a:gd name="T83" fmla="*/ 1345 h 3449"/>
                <a:gd name="T84" fmla="*/ 1460 w 2011"/>
                <a:gd name="T85" fmla="*/ 1347 h 3449"/>
                <a:gd name="T86" fmla="*/ 1441 w 2011"/>
                <a:gd name="T87" fmla="*/ 1394 h 3449"/>
                <a:gd name="T88" fmla="*/ 1472 w 2011"/>
                <a:gd name="T89" fmla="*/ 1425 h 3449"/>
                <a:gd name="T90" fmla="*/ 1495 w 2011"/>
                <a:gd name="T91" fmla="*/ 1465 h 3449"/>
                <a:gd name="T92" fmla="*/ 1546 w 2011"/>
                <a:gd name="T93" fmla="*/ 1457 h 3449"/>
                <a:gd name="T94" fmla="*/ 1573 w 2011"/>
                <a:gd name="T95" fmla="*/ 1403 h 3449"/>
                <a:gd name="T96" fmla="*/ 1632 w 2011"/>
                <a:gd name="T97" fmla="*/ 1439 h 3449"/>
                <a:gd name="T98" fmla="*/ 1644 w 2011"/>
                <a:gd name="T99" fmla="*/ 1564 h 3449"/>
                <a:gd name="T100" fmla="*/ 1701 w 2011"/>
                <a:gd name="T101" fmla="*/ 1543 h 3449"/>
                <a:gd name="T102" fmla="*/ 1673 w 2011"/>
                <a:gd name="T103" fmla="*/ 1686 h 3449"/>
                <a:gd name="T104" fmla="*/ 1315 w 2011"/>
                <a:gd name="T105" fmla="*/ 1912 h 3449"/>
                <a:gd name="T106" fmla="*/ 1504 w 2011"/>
                <a:gd name="T107" fmla="*/ 1923 h 3449"/>
                <a:gd name="T108" fmla="*/ 1795 w 2011"/>
                <a:gd name="T109" fmla="*/ 1924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p>
          </p:txBody>
        </p:sp>
        <p:sp>
          <p:nvSpPr>
            <p:cNvPr id="31" name="Freeform 15"/>
            <p:cNvSpPr>
              <a:spLocks noChangeAspect="1" noEditPoints="1"/>
            </p:cNvSpPr>
            <p:nvPr/>
          </p:nvSpPr>
          <p:spPr bwMode="gray">
            <a:xfrm>
              <a:off x="3235" y="2755"/>
              <a:ext cx="578" cy="577"/>
            </a:xfrm>
            <a:custGeom>
              <a:avLst/>
              <a:gdLst>
                <a:gd name="T0" fmla="*/ 290 w 639"/>
                <a:gd name="T1" fmla="*/ 577 h 621"/>
                <a:gd name="T2" fmla="*/ 290 w 639"/>
                <a:gd name="T3" fmla="*/ 577 h 621"/>
                <a:gd name="T4" fmla="*/ 578 w 639"/>
                <a:gd name="T5" fmla="*/ 285 h 621"/>
                <a:gd name="T6" fmla="*/ 290 w 639"/>
                <a:gd name="T7" fmla="*/ 0 h 621"/>
                <a:gd name="T8" fmla="*/ 0 w 639"/>
                <a:gd name="T9" fmla="*/ 285 h 621"/>
                <a:gd name="T10" fmla="*/ 290 w 639"/>
                <a:gd name="T11" fmla="*/ 577 h 621"/>
                <a:gd name="T12" fmla="*/ 290 w 639"/>
                <a:gd name="T13" fmla="*/ 577 h 621"/>
                <a:gd name="T14" fmla="*/ 147 w 639"/>
                <a:gd name="T15" fmla="*/ 285 h 621"/>
                <a:gd name="T16" fmla="*/ 147 w 639"/>
                <a:gd name="T17" fmla="*/ 285 h 621"/>
                <a:gd name="T18" fmla="*/ 290 w 639"/>
                <a:gd name="T19" fmla="*/ 116 h 621"/>
                <a:gd name="T20" fmla="*/ 431 w 639"/>
                <a:gd name="T21" fmla="*/ 285 h 621"/>
                <a:gd name="T22" fmla="*/ 290 w 639"/>
                <a:gd name="T23" fmla="*/ 460 h 621"/>
                <a:gd name="T24" fmla="*/ 147 w 639"/>
                <a:gd name="T25" fmla="*/ 285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p>
          </p:txBody>
        </p:sp>
        <p:sp>
          <p:nvSpPr>
            <p:cNvPr id="32" name="Freeform 16"/>
            <p:cNvSpPr>
              <a:spLocks noChangeAspect="1"/>
            </p:cNvSpPr>
            <p:nvPr/>
          </p:nvSpPr>
          <p:spPr bwMode="gray">
            <a:xfrm>
              <a:off x="3887" y="2755"/>
              <a:ext cx="417" cy="577"/>
            </a:xfrm>
            <a:custGeom>
              <a:avLst/>
              <a:gdLst>
                <a:gd name="T0" fmla="*/ 356 w 441"/>
                <a:gd name="T1" fmla="*/ 119 h 621"/>
                <a:gd name="T2" fmla="*/ 356 w 441"/>
                <a:gd name="T3" fmla="*/ 119 h 621"/>
                <a:gd name="T4" fmla="*/ 255 w 441"/>
                <a:gd name="T5" fmla="*/ 106 h 621"/>
                <a:gd name="T6" fmla="*/ 154 w 441"/>
                <a:gd name="T7" fmla="*/ 149 h 621"/>
                <a:gd name="T8" fmla="*/ 274 w 441"/>
                <a:gd name="T9" fmla="*/ 242 h 621"/>
                <a:gd name="T10" fmla="*/ 417 w 441"/>
                <a:gd name="T11" fmla="*/ 412 h 621"/>
                <a:gd name="T12" fmla="*/ 177 w 441"/>
                <a:gd name="T13" fmla="*/ 577 h 621"/>
                <a:gd name="T14" fmla="*/ 10 w 441"/>
                <a:gd name="T15" fmla="*/ 552 h 621"/>
                <a:gd name="T16" fmla="*/ 10 w 441"/>
                <a:gd name="T17" fmla="*/ 436 h 621"/>
                <a:gd name="T18" fmla="*/ 182 w 441"/>
                <a:gd name="T19" fmla="*/ 470 h 621"/>
                <a:gd name="T20" fmla="*/ 264 w 441"/>
                <a:gd name="T21" fmla="*/ 416 h 621"/>
                <a:gd name="T22" fmla="*/ 145 w 441"/>
                <a:gd name="T23" fmla="*/ 324 h 621"/>
                <a:gd name="T24" fmla="*/ 0 w 441"/>
                <a:gd name="T25" fmla="*/ 149 h 621"/>
                <a:gd name="T26" fmla="*/ 230 w 441"/>
                <a:gd name="T27" fmla="*/ 0 h 621"/>
                <a:gd name="T28" fmla="*/ 356 w 441"/>
                <a:gd name="T29" fmla="*/ 9 h 621"/>
                <a:gd name="T30" fmla="*/ 356 w 441"/>
                <a:gd name="T31" fmla="*/ 119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p>
          </p:txBody>
        </p:sp>
        <p:sp>
          <p:nvSpPr>
            <p:cNvPr id="33" name="Freeform 17"/>
            <p:cNvSpPr>
              <a:spLocks noChangeAspect="1"/>
            </p:cNvSpPr>
            <p:nvPr/>
          </p:nvSpPr>
          <p:spPr bwMode="gray">
            <a:xfrm>
              <a:off x="1769" y="2562"/>
              <a:ext cx="214" cy="748"/>
            </a:xfrm>
            <a:custGeom>
              <a:avLst/>
              <a:gdLst>
                <a:gd name="T0" fmla="*/ 17 w 229"/>
                <a:gd name="T1" fmla="*/ 748 h 817"/>
                <a:gd name="T2" fmla="*/ 17 w 229"/>
                <a:gd name="T3" fmla="*/ 748 h 817"/>
                <a:gd name="T4" fmla="*/ 22 w 229"/>
                <a:gd name="T5" fmla="*/ 555 h 817"/>
                <a:gd name="T6" fmla="*/ 22 w 229"/>
                <a:gd name="T7" fmla="*/ 263 h 817"/>
                <a:gd name="T8" fmla="*/ 0 w 229"/>
                <a:gd name="T9" fmla="*/ 0 h 817"/>
                <a:gd name="T10" fmla="*/ 197 w 229"/>
                <a:gd name="T11" fmla="*/ 0 h 817"/>
                <a:gd name="T12" fmla="*/ 192 w 229"/>
                <a:gd name="T13" fmla="*/ 212 h 817"/>
                <a:gd name="T14" fmla="*/ 192 w 229"/>
                <a:gd name="T15" fmla="*/ 485 h 817"/>
                <a:gd name="T16" fmla="*/ 214 w 229"/>
                <a:gd name="T17" fmla="*/ 748 h 817"/>
                <a:gd name="T18" fmla="*/ 17 w 229"/>
                <a:gd name="T19" fmla="*/ 748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p>
          </p:txBody>
        </p:sp>
        <p:sp>
          <p:nvSpPr>
            <p:cNvPr id="34" name="Freeform 18"/>
            <p:cNvSpPr>
              <a:spLocks noChangeAspect="1" noEditPoints="1"/>
            </p:cNvSpPr>
            <p:nvPr/>
          </p:nvSpPr>
          <p:spPr bwMode="gray">
            <a:xfrm>
              <a:off x="2090" y="2755"/>
              <a:ext cx="610" cy="791"/>
            </a:xfrm>
            <a:custGeom>
              <a:avLst/>
              <a:gdLst>
                <a:gd name="T0" fmla="*/ 194 w 662"/>
                <a:gd name="T1" fmla="*/ 780 h 863"/>
                <a:gd name="T2" fmla="*/ 194 w 662"/>
                <a:gd name="T3" fmla="*/ 780 h 863"/>
                <a:gd name="T4" fmla="*/ 182 w 662"/>
                <a:gd name="T5" fmla="*/ 579 h 863"/>
                <a:gd name="T6" fmla="*/ 182 w 662"/>
                <a:gd name="T7" fmla="*/ 517 h 863"/>
                <a:gd name="T8" fmla="*/ 355 w 662"/>
                <a:gd name="T9" fmla="*/ 569 h 863"/>
                <a:gd name="T10" fmla="*/ 610 w 662"/>
                <a:gd name="T11" fmla="*/ 295 h 863"/>
                <a:gd name="T12" fmla="*/ 348 w 662"/>
                <a:gd name="T13" fmla="*/ 0 h 863"/>
                <a:gd name="T14" fmla="*/ 160 w 662"/>
                <a:gd name="T15" fmla="*/ 90 h 863"/>
                <a:gd name="T16" fmla="*/ 141 w 662"/>
                <a:gd name="T17" fmla="*/ 14 h 863"/>
                <a:gd name="T18" fmla="*/ 0 w 662"/>
                <a:gd name="T19" fmla="*/ 24 h 863"/>
                <a:gd name="T20" fmla="*/ 33 w 662"/>
                <a:gd name="T21" fmla="*/ 296 h 863"/>
                <a:gd name="T22" fmla="*/ 33 w 662"/>
                <a:gd name="T23" fmla="*/ 517 h 863"/>
                <a:gd name="T24" fmla="*/ 11 w 662"/>
                <a:gd name="T25" fmla="*/ 791 h 863"/>
                <a:gd name="T26" fmla="*/ 194 w 662"/>
                <a:gd name="T27" fmla="*/ 780 h 863"/>
                <a:gd name="T28" fmla="*/ 194 w 662"/>
                <a:gd name="T29" fmla="*/ 780 h 863"/>
                <a:gd name="T30" fmla="*/ 171 w 662"/>
                <a:gd name="T31" fmla="*/ 296 h 863"/>
                <a:gd name="T32" fmla="*/ 171 w 662"/>
                <a:gd name="T33" fmla="*/ 296 h 863"/>
                <a:gd name="T34" fmla="*/ 311 w 662"/>
                <a:gd name="T35" fmla="*/ 115 h 863"/>
                <a:gd name="T36" fmla="*/ 461 w 662"/>
                <a:gd name="T37" fmla="*/ 296 h 863"/>
                <a:gd name="T38" fmla="*/ 318 w 662"/>
                <a:gd name="T39" fmla="*/ 454 h 863"/>
                <a:gd name="T40" fmla="*/ 171 w 662"/>
                <a:gd name="T41" fmla="*/ 296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p>
          </p:txBody>
        </p:sp>
        <p:sp>
          <p:nvSpPr>
            <p:cNvPr id="35" name="Freeform 19"/>
            <p:cNvSpPr>
              <a:spLocks noChangeAspect="1"/>
            </p:cNvSpPr>
            <p:nvPr/>
          </p:nvSpPr>
          <p:spPr bwMode="gray">
            <a:xfrm>
              <a:off x="2775" y="2755"/>
              <a:ext cx="396" cy="577"/>
            </a:xfrm>
            <a:custGeom>
              <a:avLst/>
              <a:gdLst>
                <a:gd name="T0" fmla="*/ 328 w 440"/>
                <a:gd name="T1" fmla="*/ 117 h 621"/>
                <a:gd name="T2" fmla="*/ 328 w 440"/>
                <a:gd name="T3" fmla="*/ 117 h 621"/>
                <a:gd name="T4" fmla="*/ 243 w 440"/>
                <a:gd name="T5" fmla="*/ 106 h 621"/>
                <a:gd name="T6" fmla="*/ 146 w 440"/>
                <a:gd name="T7" fmla="*/ 149 h 621"/>
                <a:gd name="T8" fmla="*/ 260 w 440"/>
                <a:gd name="T9" fmla="*/ 242 h 621"/>
                <a:gd name="T10" fmla="*/ 396 w 440"/>
                <a:gd name="T11" fmla="*/ 412 h 621"/>
                <a:gd name="T12" fmla="*/ 167 w 440"/>
                <a:gd name="T13" fmla="*/ 577 h 621"/>
                <a:gd name="T14" fmla="*/ 10 w 440"/>
                <a:gd name="T15" fmla="*/ 552 h 621"/>
                <a:gd name="T16" fmla="*/ 10 w 440"/>
                <a:gd name="T17" fmla="*/ 436 h 621"/>
                <a:gd name="T18" fmla="*/ 173 w 440"/>
                <a:gd name="T19" fmla="*/ 470 h 621"/>
                <a:gd name="T20" fmla="*/ 250 w 440"/>
                <a:gd name="T21" fmla="*/ 416 h 621"/>
                <a:gd name="T22" fmla="*/ 137 w 440"/>
                <a:gd name="T23" fmla="*/ 324 h 621"/>
                <a:gd name="T24" fmla="*/ 0 w 440"/>
                <a:gd name="T25" fmla="*/ 149 h 621"/>
                <a:gd name="T26" fmla="*/ 218 w 440"/>
                <a:gd name="T27" fmla="*/ 0 h 621"/>
                <a:gd name="T28" fmla="*/ 348 w 440"/>
                <a:gd name="T29" fmla="*/ 11 h 621"/>
                <a:gd name="T30" fmla="*/ 328 w 440"/>
                <a:gd name="T31" fmla="*/ 117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p>
          </p:txBody>
        </p:sp>
      </p:grpSp>
      <p:sp>
        <p:nvSpPr>
          <p:cNvPr id="36" name="TextBox 35"/>
          <p:cNvSpPr txBox="1">
            <a:spLocks noChangeArrowheads="1"/>
          </p:cNvSpPr>
          <p:nvPr userDrawn="1"/>
        </p:nvSpPr>
        <p:spPr bwMode="auto">
          <a:xfrm>
            <a:off x="6557963" y="6464300"/>
            <a:ext cx="20177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smtClean="0">
                <a:solidFill>
                  <a:schemeClr val="bg1"/>
                </a:solidFill>
                <a:cs typeface="Arial" charset="0"/>
              </a:rPr>
              <a:t>Ipsos MarketQuest</a:t>
            </a:r>
          </a:p>
        </p:txBody>
      </p:sp>
      <p:sp>
        <p:nvSpPr>
          <p:cNvPr id="45" name="Titel 1"/>
          <p:cNvSpPr>
            <a:spLocks noGrp="1"/>
          </p:cNvSpPr>
          <p:nvPr>
            <p:ph type="title"/>
          </p:nvPr>
        </p:nvSpPr>
        <p:spPr>
          <a:xfrm>
            <a:off x="838801"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r>
              <a:rPr lang="en-US" noProof="0"/>
              <a:t>Click to edit Master title style</a:t>
            </a:r>
            <a:endParaRPr lang="en-US" noProof="0" dirty="0"/>
          </a:p>
        </p:txBody>
      </p:sp>
      <p:sp>
        <p:nvSpPr>
          <p:cNvPr id="63" name="Inhaltsplatzhalter 2"/>
          <p:cNvSpPr>
            <a:spLocks noGrp="1"/>
          </p:cNvSpPr>
          <p:nvPr>
            <p:ph idx="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7" name="Fußzeilenplatzhalter 4"/>
          <p:cNvSpPr>
            <a:spLocks noGrp="1"/>
          </p:cNvSpPr>
          <p:nvPr>
            <p:ph type="ftr" sz="quarter" idx="10"/>
          </p:nvPr>
        </p:nvSpPr>
        <p:spPr>
          <a:xfrm>
            <a:off x="352425" y="6565900"/>
            <a:ext cx="3600450" cy="185738"/>
          </a:xfrm>
          <a:prstGeom prst="rect">
            <a:avLst/>
          </a:prstGeom>
        </p:spPr>
        <p:txBody>
          <a:bodyPr wrap="square" lIns="0" tIns="0" rIns="0" bIns="0" anchor="b" anchorCtr="0">
            <a:noAutofit/>
          </a:bodyPr>
          <a:lstStyle>
            <a:lvl1pPr fontAlgn="auto">
              <a:spcBef>
                <a:spcPts val="0"/>
              </a:spcBef>
              <a:spcAft>
                <a:spcPts val="0"/>
              </a:spcAft>
              <a:defRPr sz="1200">
                <a:solidFill>
                  <a:srgbClr val="FFFFFF"/>
                </a:solidFill>
                <a:latin typeface="+mn-lt"/>
                <a:cs typeface="+mn-cs"/>
              </a:defRPr>
            </a:lvl1pPr>
          </a:lstStyle>
          <a:p>
            <a:pPr>
              <a:defRPr/>
            </a:pPr>
            <a:endParaRPr lang="de-DE"/>
          </a:p>
        </p:txBody>
      </p:sp>
      <p:sp>
        <p:nvSpPr>
          <p:cNvPr id="38" name="Foliennummernplatzhalter 5"/>
          <p:cNvSpPr>
            <a:spLocks noGrp="1"/>
          </p:cNvSpPr>
          <p:nvPr>
            <p:ph type="sldNum" sz="quarter" idx="11"/>
          </p:nvPr>
        </p:nvSpPr>
        <p:spPr>
          <a:xfrm>
            <a:off x="8812213" y="6567488"/>
            <a:ext cx="182562" cy="184150"/>
          </a:xfrm>
          <a:prstGeom prst="rect">
            <a:avLst/>
          </a:prstGeom>
        </p:spPr>
        <p:txBody>
          <a:bodyPr wrap="none" lIns="0" tIns="0" rIns="0" bIns="0" anchor="b" anchorCtr="0">
            <a:spAutoFit/>
          </a:bodyPr>
          <a:lstStyle>
            <a:lvl1pPr algn="r" fontAlgn="auto">
              <a:spcBef>
                <a:spcPts val="0"/>
              </a:spcBef>
              <a:spcAft>
                <a:spcPts val="0"/>
              </a:spcAft>
              <a:defRPr sz="1200" b="1">
                <a:solidFill>
                  <a:srgbClr val="FFFFFF"/>
                </a:solidFill>
                <a:latin typeface="+mn-lt"/>
                <a:cs typeface="+mn-cs"/>
              </a:defRPr>
            </a:lvl1pPr>
          </a:lstStyle>
          <a:p>
            <a:pPr>
              <a:defRPr/>
            </a:pPr>
            <a:fld id="{2BF0B038-76E9-49F1-878B-2D352032CDCC}" type="slidenum">
              <a:rPr lang="de-DE"/>
              <a:pPr>
                <a:defRPr/>
              </a:pPr>
              <a:t>‹#›</a:t>
            </a:fld>
            <a:endParaRPr lang="de-DE" dirty="0"/>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Content &amp; Contact">
    <p:bg>
      <p:bgPr>
        <a:solidFill>
          <a:schemeClr val="tx1"/>
        </a:solidFill>
        <a:effectLst/>
      </p:bgPr>
    </p:bg>
    <p:spTree>
      <p:nvGrpSpPr>
        <p:cNvPr id="1" name=""/>
        <p:cNvGrpSpPr/>
        <p:nvPr/>
      </p:nvGrpSpPr>
      <p:grpSpPr>
        <a:xfrm>
          <a:off x="0" y="0"/>
          <a:ext cx="0" cy="0"/>
          <a:chOff x="0" y="0"/>
          <a:chExt cx="0" cy="0"/>
        </a:xfrm>
      </p:grpSpPr>
      <p:sp>
        <p:nvSpPr>
          <p:cNvPr id="4" name="Freeform 1"/>
          <p:cNvSpPr>
            <a:spLocks/>
          </p:cNvSpPr>
          <p:nvPr/>
        </p:nvSpPr>
        <p:spPr bwMode="auto">
          <a:xfrm>
            <a:off x="0" y="560388"/>
            <a:ext cx="8885238" cy="4503737"/>
          </a:xfrm>
          <a:custGeom>
            <a:avLst/>
            <a:gdLst>
              <a:gd name="T0" fmla="*/ 0 w 5597"/>
              <a:gd name="T1" fmla="*/ 2147483647 h 2837"/>
              <a:gd name="T2" fmla="*/ 2147483647 w 5597"/>
              <a:gd name="T3" fmla="*/ 0 h 2837"/>
              <a:gd name="T4" fmla="*/ 2147483647 w 5597"/>
              <a:gd name="T5" fmla="*/ 2147483647 h 2837"/>
              <a:gd name="T6" fmla="*/ 0 60000 65536"/>
              <a:gd name="T7" fmla="*/ 0 60000 65536"/>
              <a:gd name="T8" fmla="*/ 0 60000 65536"/>
            </a:gdLst>
            <a:ahLst/>
            <a:cxnLst>
              <a:cxn ang="T6">
                <a:pos x="T0" y="T1"/>
              </a:cxn>
              <a:cxn ang="T7">
                <a:pos x="T2" y="T3"/>
              </a:cxn>
              <a:cxn ang="T8">
                <a:pos x="T4" y="T5"/>
              </a:cxn>
            </a:cxnLst>
            <a:rect l="0" t="0" r="r" b="b"/>
            <a:pathLst>
              <a:path w="5597" h="2837">
                <a:moveTo>
                  <a:pt x="0" y="2060"/>
                </a:moveTo>
                <a:lnTo>
                  <a:pt x="3918" y="0"/>
                </a:lnTo>
                <a:lnTo>
                  <a:pt x="5597" y="2837"/>
                </a:lnTo>
              </a:path>
            </a:pathLst>
          </a:custGeom>
          <a:noFill/>
          <a:ln w="12700">
            <a:solidFill>
              <a:srgbClr val="FFFFFF">
                <a:alpha val="29803"/>
              </a:srgbClr>
            </a:solidFill>
            <a:round/>
            <a:headEnd/>
            <a:tailEnd/>
          </a:ln>
        </p:spPr>
        <p:txBody>
          <a:bodyPr/>
          <a:lstStyle/>
          <a:p>
            <a:endParaRPr lang="en-US"/>
          </a:p>
        </p:txBody>
      </p:sp>
      <p:sp>
        <p:nvSpPr>
          <p:cNvPr id="5" name="Freeform 2"/>
          <p:cNvSpPr>
            <a:spLocks/>
          </p:cNvSpPr>
          <p:nvPr/>
        </p:nvSpPr>
        <p:spPr bwMode="auto">
          <a:xfrm>
            <a:off x="3609975" y="5272088"/>
            <a:ext cx="4583113" cy="1589087"/>
          </a:xfrm>
          <a:custGeom>
            <a:avLst/>
            <a:gdLst>
              <a:gd name="T0" fmla="*/ 2147483647 w 1432"/>
              <a:gd name="T1" fmla="*/ 2147483647 h 496"/>
              <a:gd name="T2" fmla="*/ 2147483647 w 1432"/>
              <a:gd name="T3" fmla="*/ 0 h 496"/>
              <a:gd name="T4" fmla="*/ 0 w 1432"/>
              <a:gd name="T5" fmla="*/ 2147483647 h 496"/>
              <a:gd name="T6" fmla="*/ 2147483647 w 1432"/>
              <a:gd name="T7" fmla="*/ 2147483647 h 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w="9525">
            <a:noFill/>
            <a:round/>
            <a:headEnd/>
            <a:tailEnd/>
          </a:ln>
        </p:spPr>
        <p:txBody>
          <a:bodyPr/>
          <a:lstStyle/>
          <a:p>
            <a:endParaRPr lang="en-US"/>
          </a:p>
        </p:txBody>
      </p:sp>
      <p:sp>
        <p:nvSpPr>
          <p:cNvPr id="6" name="Freeform 3"/>
          <p:cNvSpPr>
            <a:spLocks/>
          </p:cNvSpPr>
          <p:nvPr/>
        </p:nvSpPr>
        <p:spPr bwMode="auto">
          <a:xfrm>
            <a:off x="8547100" y="4954588"/>
            <a:ext cx="601663" cy="1368425"/>
          </a:xfrm>
          <a:custGeom>
            <a:avLst/>
            <a:gdLst>
              <a:gd name="T0" fmla="*/ 1967382422 w 184"/>
              <a:gd name="T1" fmla="*/ 0 h 420"/>
              <a:gd name="T2" fmla="*/ 0 w 184"/>
              <a:gd name="T3" fmla="*/ 2147483647 h 420"/>
              <a:gd name="T4" fmla="*/ 1967382422 w 184"/>
              <a:gd name="T5" fmla="*/ 2147483647 h 420"/>
              <a:gd name="T6" fmla="*/ 1967382422 w 184"/>
              <a:gd name="T7" fmla="*/ 0 h 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w="9525">
            <a:noFill/>
            <a:round/>
            <a:headEnd/>
            <a:tailEnd/>
          </a:ln>
        </p:spPr>
        <p:txBody>
          <a:bodyPr/>
          <a:lstStyle/>
          <a:p>
            <a:endParaRPr lang="en-US"/>
          </a:p>
        </p:txBody>
      </p:sp>
      <p:grpSp>
        <p:nvGrpSpPr>
          <p:cNvPr id="8" name="Group 4"/>
          <p:cNvGrpSpPr>
            <a:grpSpLocks noChangeAspect="1"/>
          </p:cNvGrpSpPr>
          <p:nvPr/>
        </p:nvGrpSpPr>
        <p:grpSpPr bwMode="auto">
          <a:xfrm>
            <a:off x="150813" y="150813"/>
            <a:ext cx="522287" cy="468312"/>
            <a:chOff x="1352" y="681"/>
            <a:chExt cx="3519" cy="3153"/>
          </a:xfrm>
        </p:grpSpPr>
        <p:sp>
          <p:nvSpPr>
            <p:cNvPr id="9" name="Freeform 5"/>
            <p:cNvSpPr>
              <a:spLocks noChangeAspect="1"/>
            </p:cNvSpPr>
            <p:nvPr/>
          </p:nvSpPr>
          <p:spPr bwMode="gray">
            <a:xfrm>
              <a:off x="1352" y="681"/>
              <a:ext cx="3519" cy="3153"/>
            </a:xfrm>
            <a:custGeom>
              <a:avLst/>
              <a:gdLst>
                <a:gd name="T0" fmla="*/ 0 w 3862"/>
                <a:gd name="T1" fmla="*/ 3153 h 3449"/>
                <a:gd name="T2" fmla="*/ 0 w 3862"/>
                <a:gd name="T3" fmla="*/ 3153 h 3449"/>
                <a:gd name="T4" fmla="*/ 0 w 3862"/>
                <a:gd name="T5" fmla="*/ 0 h 3449"/>
                <a:gd name="T6" fmla="*/ 3368 w 3862"/>
                <a:gd name="T7" fmla="*/ 0 h 3449"/>
                <a:gd name="T8" fmla="*/ 3032 w 3862"/>
                <a:gd name="T9" fmla="*/ 3153 h 3449"/>
                <a:gd name="T10" fmla="*/ 0 w 3862"/>
                <a:gd name="T11" fmla="*/ 3153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p>
          </p:txBody>
        </p:sp>
        <p:sp>
          <p:nvSpPr>
            <p:cNvPr id="10" name="Freeform 6"/>
            <p:cNvSpPr>
              <a:spLocks noChangeAspect="1"/>
            </p:cNvSpPr>
            <p:nvPr/>
          </p:nvSpPr>
          <p:spPr bwMode="gray">
            <a:xfrm>
              <a:off x="2710" y="1846"/>
              <a:ext cx="75" cy="53"/>
            </a:xfrm>
            <a:custGeom>
              <a:avLst/>
              <a:gdLst>
                <a:gd name="T0" fmla="*/ 15 w 81"/>
                <a:gd name="T1" fmla="*/ 32 h 66"/>
                <a:gd name="T2" fmla="*/ 15 w 81"/>
                <a:gd name="T3" fmla="*/ 32 h 66"/>
                <a:gd name="T4" fmla="*/ 0 w 81"/>
                <a:gd name="T5" fmla="*/ 43 h 66"/>
                <a:gd name="T6" fmla="*/ 73 w 81"/>
                <a:gd name="T7" fmla="*/ 18 h 66"/>
                <a:gd name="T8" fmla="*/ 75 w 81"/>
                <a:gd name="T9" fmla="*/ 0 h 66"/>
                <a:gd name="T10" fmla="*/ 15 w 81"/>
                <a:gd name="T11" fmla="*/ 3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p>
          </p:txBody>
        </p:sp>
        <p:sp>
          <p:nvSpPr>
            <p:cNvPr id="11" name="Freeform 7"/>
            <p:cNvSpPr>
              <a:spLocks noChangeAspect="1"/>
            </p:cNvSpPr>
            <p:nvPr/>
          </p:nvSpPr>
          <p:spPr bwMode="gray">
            <a:xfrm>
              <a:off x="2871" y="1974"/>
              <a:ext cx="64" cy="53"/>
            </a:xfrm>
            <a:custGeom>
              <a:avLst/>
              <a:gdLst>
                <a:gd name="T0" fmla="*/ 21 w 81"/>
                <a:gd name="T1" fmla="*/ 1 h 63"/>
                <a:gd name="T2" fmla="*/ 21 w 81"/>
                <a:gd name="T3" fmla="*/ 1 h 63"/>
                <a:gd name="T4" fmla="*/ 0 w 81"/>
                <a:gd name="T5" fmla="*/ 0 h 63"/>
                <a:gd name="T6" fmla="*/ 26 w 81"/>
                <a:gd name="T7" fmla="*/ 49 h 63"/>
                <a:gd name="T8" fmla="*/ 42 w 81"/>
                <a:gd name="T9" fmla="*/ 53 h 63"/>
                <a:gd name="T10" fmla="*/ 21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p>
          </p:txBody>
        </p:sp>
        <p:sp>
          <p:nvSpPr>
            <p:cNvPr id="12" name="Freeform 8"/>
            <p:cNvSpPr>
              <a:spLocks noChangeAspect="1"/>
            </p:cNvSpPr>
            <p:nvPr/>
          </p:nvSpPr>
          <p:spPr bwMode="gray">
            <a:xfrm>
              <a:off x="2625" y="1408"/>
              <a:ext cx="86" cy="86"/>
            </a:xfrm>
            <a:custGeom>
              <a:avLst/>
              <a:gdLst>
                <a:gd name="T0" fmla="*/ 18 w 96"/>
                <a:gd name="T1" fmla="*/ 54 h 79"/>
                <a:gd name="T2" fmla="*/ 18 w 96"/>
                <a:gd name="T3" fmla="*/ 54 h 79"/>
                <a:gd name="T4" fmla="*/ 0 w 96"/>
                <a:gd name="T5" fmla="*/ 70 h 79"/>
                <a:gd name="T6" fmla="*/ 80 w 96"/>
                <a:gd name="T7" fmla="*/ 29 h 79"/>
                <a:gd name="T8" fmla="*/ 86 w 96"/>
                <a:gd name="T9" fmla="*/ 0 h 79"/>
                <a:gd name="T10" fmla="*/ 18 w 96"/>
                <a:gd name="T11" fmla="*/ 54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p>
          </p:txBody>
        </p:sp>
        <p:sp>
          <p:nvSpPr>
            <p:cNvPr id="13" name="Freeform 9"/>
            <p:cNvSpPr>
              <a:spLocks noChangeAspect="1"/>
            </p:cNvSpPr>
            <p:nvPr/>
          </p:nvSpPr>
          <p:spPr bwMode="gray">
            <a:xfrm>
              <a:off x="2571" y="1568"/>
              <a:ext cx="75" cy="75"/>
            </a:xfrm>
            <a:custGeom>
              <a:avLst/>
              <a:gdLst>
                <a:gd name="T0" fmla="*/ 75 w 77"/>
                <a:gd name="T1" fmla="*/ 21 h 77"/>
                <a:gd name="T2" fmla="*/ 75 w 77"/>
                <a:gd name="T3" fmla="*/ 21 h 77"/>
                <a:gd name="T4" fmla="*/ 69 w 77"/>
                <a:gd name="T5" fmla="*/ 0 h 77"/>
                <a:gd name="T6" fmla="*/ 0 w 77"/>
                <a:gd name="T7" fmla="*/ 43 h 77"/>
                <a:gd name="T8" fmla="*/ 0 w 77"/>
                <a:gd name="T9" fmla="*/ 60 h 77"/>
                <a:gd name="T10" fmla="*/ 75 w 77"/>
                <a:gd name="T11" fmla="*/ 21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p>
          </p:txBody>
        </p:sp>
        <p:sp>
          <p:nvSpPr>
            <p:cNvPr id="14" name="Freeform 10"/>
            <p:cNvSpPr>
              <a:spLocks noChangeAspect="1"/>
            </p:cNvSpPr>
            <p:nvPr/>
          </p:nvSpPr>
          <p:spPr bwMode="gray">
            <a:xfrm>
              <a:off x="2550" y="1728"/>
              <a:ext cx="86" cy="64"/>
            </a:xfrm>
            <a:custGeom>
              <a:avLst/>
              <a:gdLst>
                <a:gd name="T0" fmla="*/ 0 w 90"/>
                <a:gd name="T1" fmla="*/ 45 h 74"/>
                <a:gd name="T2" fmla="*/ 0 w 90"/>
                <a:gd name="T3" fmla="*/ 45 h 74"/>
                <a:gd name="T4" fmla="*/ 13 w 90"/>
                <a:gd name="T5" fmla="*/ 52 h 74"/>
                <a:gd name="T6" fmla="*/ 70 w 90"/>
                <a:gd name="T7" fmla="*/ 20 h 74"/>
                <a:gd name="T8" fmla="*/ 86 w 90"/>
                <a:gd name="T9" fmla="*/ 7 h 74"/>
                <a:gd name="T10" fmla="*/ 0 w 90"/>
                <a:gd name="T11" fmla="*/ 45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p>
          </p:txBody>
        </p:sp>
        <p:sp>
          <p:nvSpPr>
            <p:cNvPr id="15" name="Freeform 11"/>
            <p:cNvSpPr>
              <a:spLocks noChangeAspect="1"/>
            </p:cNvSpPr>
            <p:nvPr/>
          </p:nvSpPr>
          <p:spPr bwMode="gray">
            <a:xfrm>
              <a:off x="2775" y="1173"/>
              <a:ext cx="86" cy="75"/>
            </a:xfrm>
            <a:custGeom>
              <a:avLst/>
              <a:gdLst>
                <a:gd name="T0" fmla="*/ 16 w 88"/>
                <a:gd name="T1" fmla="*/ 4 h 72"/>
                <a:gd name="T2" fmla="*/ 16 w 88"/>
                <a:gd name="T3" fmla="*/ 4 h 72"/>
                <a:gd name="T4" fmla="*/ 0 w 88"/>
                <a:gd name="T5" fmla="*/ 13 h 72"/>
                <a:gd name="T6" fmla="*/ 84 w 88"/>
                <a:gd name="T7" fmla="*/ 51 h 72"/>
                <a:gd name="T8" fmla="*/ 86 w 88"/>
                <a:gd name="T9" fmla="*/ 23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p>
          </p:txBody>
        </p:sp>
        <p:sp>
          <p:nvSpPr>
            <p:cNvPr id="16" name="Freeform 12"/>
            <p:cNvSpPr>
              <a:spLocks noChangeAspect="1"/>
            </p:cNvSpPr>
            <p:nvPr/>
          </p:nvSpPr>
          <p:spPr bwMode="gray">
            <a:xfrm>
              <a:off x="2956" y="1109"/>
              <a:ext cx="75" cy="86"/>
            </a:xfrm>
            <a:custGeom>
              <a:avLst/>
              <a:gdLst>
                <a:gd name="T0" fmla="*/ 40 w 86"/>
                <a:gd name="T1" fmla="*/ 7 h 92"/>
                <a:gd name="T2" fmla="*/ 40 w 86"/>
                <a:gd name="T3" fmla="*/ 7 h 92"/>
                <a:gd name="T4" fmla="*/ 18 w 86"/>
                <a:gd name="T5" fmla="*/ 0 h 92"/>
                <a:gd name="T6" fmla="*/ 12 w 86"/>
                <a:gd name="T7" fmla="*/ 62 h 92"/>
                <a:gd name="T8" fmla="*/ 24 w 86"/>
                <a:gd name="T9" fmla="*/ 86 h 92"/>
                <a:gd name="T10" fmla="*/ 40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p>
          </p:txBody>
        </p:sp>
        <p:sp>
          <p:nvSpPr>
            <p:cNvPr id="17" name="Freeform 13"/>
            <p:cNvSpPr>
              <a:spLocks noChangeAspect="1" noEditPoints="1"/>
            </p:cNvSpPr>
            <p:nvPr/>
          </p:nvSpPr>
          <p:spPr bwMode="gray">
            <a:xfrm>
              <a:off x="3149" y="927"/>
              <a:ext cx="663" cy="1678"/>
            </a:xfrm>
            <a:custGeom>
              <a:avLst/>
              <a:gdLst>
                <a:gd name="T0" fmla="*/ 413 w 724"/>
                <a:gd name="T1" fmla="*/ 735 h 1845"/>
                <a:gd name="T2" fmla="*/ 413 w 724"/>
                <a:gd name="T3" fmla="*/ 735 h 1845"/>
                <a:gd name="T4" fmla="*/ 299 w 724"/>
                <a:gd name="T5" fmla="*/ 706 h 1845"/>
                <a:gd name="T6" fmla="*/ 437 w 724"/>
                <a:gd name="T7" fmla="*/ 678 h 1845"/>
                <a:gd name="T8" fmla="*/ 451 w 724"/>
                <a:gd name="T9" fmla="*/ 703 h 1845"/>
                <a:gd name="T10" fmla="*/ 413 w 724"/>
                <a:gd name="T11" fmla="*/ 735 h 1845"/>
                <a:gd name="T12" fmla="*/ 413 w 724"/>
                <a:gd name="T13" fmla="*/ 735 h 1845"/>
                <a:gd name="T14" fmla="*/ 585 w 724"/>
                <a:gd name="T15" fmla="*/ 765 h 1845"/>
                <a:gd name="T16" fmla="*/ 585 w 724"/>
                <a:gd name="T17" fmla="*/ 765 h 1845"/>
                <a:gd name="T18" fmla="*/ 550 w 724"/>
                <a:gd name="T19" fmla="*/ 638 h 1845"/>
                <a:gd name="T20" fmla="*/ 581 w 724"/>
                <a:gd name="T21" fmla="*/ 588 h 1845"/>
                <a:gd name="T22" fmla="*/ 574 w 724"/>
                <a:gd name="T23" fmla="*/ 434 h 1845"/>
                <a:gd name="T24" fmla="*/ 587 w 724"/>
                <a:gd name="T25" fmla="*/ 421 h 1845"/>
                <a:gd name="T26" fmla="*/ 574 w 724"/>
                <a:gd name="T27" fmla="*/ 377 h 1845"/>
                <a:gd name="T28" fmla="*/ 563 w 724"/>
                <a:gd name="T29" fmla="*/ 311 h 1845"/>
                <a:gd name="T30" fmla="*/ 540 w 724"/>
                <a:gd name="T31" fmla="*/ 260 h 1845"/>
                <a:gd name="T32" fmla="*/ 551 w 724"/>
                <a:gd name="T33" fmla="*/ 236 h 1845"/>
                <a:gd name="T34" fmla="*/ 513 w 724"/>
                <a:gd name="T35" fmla="*/ 215 h 1845"/>
                <a:gd name="T36" fmla="*/ 479 w 724"/>
                <a:gd name="T37" fmla="*/ 194 h 1845"/>
                <a:gd name="T38" fmla="*/ 471 w 724"/>
                <a:gd name="T39" fmla="*/ 164 h 1845"/>
                <a:gd name="T40" fmla="*/ 442 w 724"/>
                <a:gd name="T41" fmla="*/ 177 h 1845"/>
                <a:gd name="T42" fmla="*/ 436 w 724"/>
                <a:gd name="T43" fmla="*/ 140 h 1845"/>
                <a:gd name="T44" fmla="*/ 397 w 724"/>
                <a:gd name="T45" fmla="*/ 156 h 1845"/>
                <a:gd name="T46" fmla="*/ 376 w 724"/>
                <a:gd name="T47" fmla="*/ 108 h 1845"/>
                <a:gd name="T48" fmla="*/ 356 w 724"/>
                <a:gd name="T49" fmla="*/ 113 h 1845"/>
                <a:gd name="T50" fmla="*/ 326 w 724"/>
                <a:gd name="T51" fmla="*/ 136 h 1845"/>
                <a:gd name="T52" fmla="*/ 326 w 724"/>
                <a:gd name="T53" fmla="*/ 92 h 1845"/>
                <a:gd name="T54" fmla="*/ 312 w 724"/>
                <a:gd name="T55" fmla="*/ 85 h 1845"/>
                <a:gd name="T56" fmla="*/ 288 w 724"/>
                <a:gd name="T57" fmla="*/ 74 h 1845"/>
                <a:gd name="T58" fmla="*/ 253 w 724"/>
                <a:gd name="T59" fmla="*/ 88 h 1845"/>
                <a:gd name="T60" fmla="*/ 267 w 724"/>
                <a:gd name="T61" fmla="*/ 46 h 1845"/>
                <a:gd name="T62" fmla="*/ 223 w 724"/>
                <a:gd name="T63" fmla="*/ 96 h 1845"/>
                <a:gd name="T64" fmla="*/ 198 w 724"/>
                <a:gd name="T65" fmla="*/ 102 h 1845"/>
                <a:gd name="T66" fmla="*/ 244 w 724"/>
                <a:gd name="T67" fmla="*/ 39 h 1845"/>
                <a:gd name="T68" fmla="*/ 196 w 724"/>
                <a:gd name="T69" fmla="*/ 83 h 1845"/>
                <a:gd name="T70" fmla="*/ 158 w 724"/>
                <a:gd name="T71" fmla="*/ 89 h 1845"/>
                <a:gd name="T72" fmla="*/ 170 w 724"/>
                <a:gd name="T73" fmla="*/ 35 h 1845"/>
                <a:gd name="T74" fmla="*/ 158 w 724"/>
                <a:gd name="T75" fmla="*/ 63 h 1845"/>
                <a:gd name="T76" fmla="*/ 152 w 724"/>
                <a:gd name="T77" fmla="*/ 33 h 1845"/>
                <a:gd name="T78" fmla="*/ 130 w 724"/>
                <a:gd name="T79" fmla="*/ 104 h 1845"/>
                <a:gd name="T80" fmla="*/ 115 w 724"/>
                <a:gd name="T81" fmla="*/ 35 h 1845"/>
                <a:gd name="T82" fmla="*/ 73 w 724"/>
                <a:gd name="T83" fmla="*/ 102 h 1845"/>
                <a:gd name="T84" fmla="*/ 51 w 724"/>
                <a:gd name="T85" fmla="*/ 106 h 1845"/>
                <a:gd name="T86" fmla="*/ 34 w 724"/>
                <a:gd name="T87" fmla="*/ 39 h 1845"/>
                <a:gd name="T88" fmla="*/ 5 w 724"/>
                <a:gd name="T89" fmla="*/ 1644 h 1845"/>
                <a:gd name="T90" fmla="*/ 0 w 724"/>
                <a:gd name="T91" fmla="*/ 1673 h 1845"/>
                <a:gd name="T92" fmla="*/ 148 w 724"/>
                <a:gd name="T93" fmla="*/ 1658 h 1845"/>
                <a:gd name="T94" fmla="*/ 484 w 724"/>
                <a:gd name="T95" fmla="*/ 1675 h 1845"/>
                <a:gd name="T96" fmla="*/ 562 w 724"/>
                <a:gd name="T97" fmla="*/ 1663 h 1845"/>
                <a:gd name="T98" fmla="*/ 386 w 724"/>
                <a:gd name="T99" fmla="*/ 1617 h 1845"/>
                <a:gd name="T100" fmla="*/ 249 w 724"/>
                <a:gd name="T101" fmla="*/ 1513 h 1845"/>
                <a:gd name="T102" fmla="*/ 217 w 724"/>
                <a:gd name="T103" fmla="*/ 1424 h 1845"/>
                <a:gd name="T104" fmla="*/ 219 w 724"/>
                <a:gd name="T105" fmla="*/ 1302 h 1845"/>
                <a:gd name="T106" fmla="*/ 288 w 724"/>
                <a:gd name="T107" fmla="*/ 1277 h 1845"/>
                <a:gd name="T108" fmla="*/ 537 w 724"/>
                <a:gd name="T109" fmla="*/ 1261 h 1845"/>
                <a:gd name="T110" fmla="*/ 554 w 724"/>
                <a:gd name="T111" fmla="*/ 1170 h 1845"/>
                <a:gd name="T112" fmla="*/ 558 w 724"/>
                <a:gd name="T113" fmla="*/ 1112 h 1845"/>
                <a:gd name="T114" fmla="*/ 577 w 724"/>
                <a:gd name="T115" fmla="*/ 1068 h 1845"/>
                <a:gd name="T116" fmla="*/ 540 w 724"/>
                <a:gd name="T117" fmla="*/ 1030 h 1845"/>
                <a:gd name="T118" fmla="*/ 595 w 724"/>
                <a:gd name="T119" fmla="*/ 984 h 1845"/>
                <a:gd name="T120" fmla="*/ 569 w 724"/>
                <a:gd name="T121" fmla="*/ 926 h 1845"/>
                <a:gd name="T122" fmla="*/ 645 w 724"/>
                <a:gd name="T123" fmla="*/ 872 h 1845"/>
                <a:gd name="T124" fmla="*/ 585 w 724"/>
                <a:gd name="T125" fmla="*/ 76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p>
          </p:txBody>
        </p:sp>
        <p:sp>
          <p:nvSpPr>
            <p:cNvPr id="18" name="Freeform 14"/>
            <p:cNvSpPr>
              <a:spLocks noChangeAspect="1"/>
            </p:cNvSpPr>
            <p:nvPr/>
          </p:nvSpPr>
          <p:spPr bwMode="gray">
            <a:xfrm>
              <a:off x="1352" y="681"/>
              <a:ext cx="1829" cy="3153"/>
            </a:xfrm>
            <a:custGeom>
              <a:avLst/>
              <a:gdLst>
                <a:gd name="T0" fmla="*/ 1795 w 2011"/>
                <a:gd name="T1" fmla="*/ 1925 h 3449"/>
                <a:gd name="T2" fmla="*/ 0 w 2011"/>
                <a:gd name="T3" fmla="*/ 3153 h 3449"/>
                <a:gd name="T4" fmla="*/ 1794 w 2011"/>
                <a:gd name="T5" fmla="*/ 0 h 3449"/>
                <a:gd name="T6" fmla="*/ 1801 w 2011"/>
                <a:gd name="T7" fmla="*/ 317 h 3449"/>
                <a:gd name="T8" fmla="*/ 1803 w 2011"/>
                <a:gd name="T9" fmla="*/ 358 h 3449"/>
                <a:gd name="T10" fmla="*/ 1749 w 2011"/>
                <a:gd name="T11" fmla="*/ 296 h 3449"/>
                <a:gd name="T12" fmla="*/ 1708 w 2011"/>
                <a:gd name="T13" fmla="*/ 351 h 3449"/>
                <a:gd name="T14" fmla="*/ 1690 w 2011"/>
                <a:gd name="T15" fmla="*/ 376 h 3449"/>
                <a:gd name="T16" fmla="*/ 1658 w 2011"/>
                <a:gd name="T17" fmla="*/ 318 h 3449"/>
                <a:gd name="T18" fmla="*/ 1606 w 2011"/>
                <a:gd name="T19" fmla="*/ 328 h 3449"/>
                <a:gd name="T20" fmla="*/ 1548 w 2011"/>
                <a:gd name="T21" fmla="*/ 452 h 3449"/>
                <a:gd name="T22" fmla="*/ 1528 w 2011"/>
                <a:gd name="T23" fmla="*/ 384 h 3449"/>
                <a:gd name="T24" fmla="*/ 1460 w 2011"/>
                <a:gd name="T25" fmla="*/ 390 h 3449"/>
                <a:gd name="T26" fmla="*/ 1463 w 2011"/>
                <a:gd name="T27" fmla="*/ 456 h 3449"/>
                <a:gd name="T28" fmla="*/ 1382 w 2011"/>
                <a:gd name="T29" fmla="*/ 455 h 3449"/>
                <a:gd name="T30" fmla="*/ 1376 w 2011"/>
                <a:gd name="T31" fmla="*/ 512 h 3449"/>
                <a:gd name="T32" fmla="*/ 1280 w 2011"/>
                <a:gd name="T33" fmla="*/ 476 h 3449"/>
                <a:gd name="T34" fmla="*/ 1383 w 2011"/>
                <a:gd name="T35" fmla="*/ 528 h 3449"/>
                <a:gd name="T36" fmla="*/ 1322 w 2011"/>
                <a:gd name="T37" fmla="*/ 559 h 3449"/>
                <a:gd name="T38" fmla="*/ 1311 w 2011"/>
                <a:gd name="T39" fmla="*/ 551 h 3449"/>
                <a:gd name="T40" fmla="*/ 1277 w 2011"/>
                <a:gd name="T41" fmla="*/ 585 h 3449"/>
                <a:gd name="T42" fmla="*/ 1317 w 2011"/>
                <a:gd name="T43" fmla="*/ 578 h 3449"/>
                <a:gd name="T44" fmla="*/ 1303 w 2011"/>
                <a:gd name="T45" fmla="*/ 643 h 3449"/>
                <a:gd name="T46" fmla="*/ 1266 w 2011"/>
                <a:gd name="T47" fmla="*/ 657 h 3449"/>
                <a:gd name="T48" fmla="*/ 1282 w 2011"/>
                <a:gd name="T49" fmla="*/ 718 h 3449"/>
                <a:gd name="T50" fmla="*/ 1201 w 2011"/>
                <a:gd name="T51" fmla="*/ 696 h 3449"/>
                <a:gd name="T52" fmla="*/ 1141 w 2011"/>
                <a:gd name="T53" fmla="*/ 695 h 3449"/>
                <a:gd name="T54" fmla="*/ 1096 w 2011"/>
                <a:gd name="T55" fmla="*/ 758 h 3449"/>
                <a:gd name="T56" fmla="*/ 1228 w 2011"/>
                <a:gd name="T57" fmla="*/ 772 h 3449"/>
                <a:gd name="T58" fmla="*/ 1190 w 2011"/>
                <a:gd name="T59" fmla="*/ 805 h 3449"/>
                <a:gd name="T60" fmla="*/ 1190 w 2011"/>
                <a:gd name="T61" fmla="*/ 871 h 3449"/>
                <a:gd name="T62" fmla="*/ 1235 w 2011"/>
                <a:gd name="T63" fmla="*/ 869 h 3449"/>
                <a:gd name="T64" fmla="*/ 1200 w 2011"/>
                <a:gd name="T65" fmla="*/ 970 h 3449"/>
                <a:gd name="T66" fmla="*/ 1204 w 2011"/>
                <a:gd name="T67" fmla="*/ 1019 h 3449"/>
                <a:gd name="T68" fmla="*/ 1167 w 2011"/>
                <a:gd name="T69" fmla="*/ 1083 h 3449"/>
                <a:gd name="T70" fmla="*/ 1143 w 2011"/>
                <a:gd name="T71" fmla="*/ 1121 h 3449"/>
                <a:gd name="T72" fmla="*/ 1169 w 2011"/>
                <a:gd name="T73" fmla="*/ 1158 h 3449"/>
                <a:gd name="T74" fmla="*/ 1195 w 2011"/>
                <a:gd name="T75" fmla="*/ 1198 h 3449"/>
                <a:gd name="T76" fmla="*/ 1240 w 2011"/>
                <a:gd name="T77" fmla="*/ 1258 h 3449"/>
                <a:gd name="T78" fmla="*/ 1308 w 2011"/>
                <a:gd name="T79" fmla="*/ 1292 h 3449"/>
                <a:gd name="T80" fmla="*/ 1359 w 2011"/>
                <a:gd name="T81" fmla="*/ 1261 h 3449"/>
                <a:gd name="T82" fmla="*/ 1376 w 2011"/>
                <a:gd name="T83" fmla="*/ 1345 h 3449"/>
                <a:gd name="T84" fmla="*/ 1460 w 2011"/>
                <a:gd name="T85" fmla="*/ 1347 h 3449"/>
                <a:gd name="T86" fmla="*/ 1441 w 2011"/>
                <a:gd name="T87" fmla="*/ 1394 h 3449"/>
                <a:gd name="T88" fmla="*/ 1472 w 2011"/>
                <a:gd name="T89" fmla="*/ 1425 h 3449"/>
                <a:gd name="T90" fmla="*/ 1495 w 2011"/>
                <a:gd name="T91" fmla="*/ 1465 h 3449"/>
                <a:gd name="T92" fmla="*/ 1546 w 2011"/>
                <a:gd name="T93" fmla="*/ 1457 h 3449"/>
                <a:gd name="T94" fmla="*/ 1573 w 2011"/>
                <a:gd name="T95" fmla="*/ 1403 h 3449"/>
                <a:gd name="T96" fmla="*/ 1632 w 2011"/>
                <a:gd name="T97" fmla="*/ 1439 h 3449"/>
                <a:gd name="T98" fmla="*/ 1644 w 2011"/>
                <a:gd name="T99" fmla="*/ 1564 h 3449"/>
                <a:gd name="T100" fmla="*/ 1701 w 2011"/>
                <a:gd name="T101" fmla="*/ 1543 h 3449"/>
                <a:gd name="T102" fmla="*/ 1673 w 2011"/>
                <a:gd name="T103" fmla="*/ 1686 h 3449"/>
                <a:gd name="T104" fmla="*/ 1315 w 2011"/>
                <a:gd name="T105" fmla="*/ 1912 h 3449"/>
                <a:gd name="T106" fmla="*/ 1504 w 2011"/>
                <a:gd name="T107" fmla="*/ 1923 h 3449"/>
                <a:gd name="T108" fmla="*/ 1795 w 2011"/>
                <a:gd name="T109" fmla="*/ 1924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p>
          </p:txBody>
        </p:sp>
        <p:sp>
          <p:nvSpPr>
            <p:cNvPr id="19" name="Freeform 15"/>
            <p:cNvSpPr>
              <a:spLocks noChangeAspect="1" noEditPoints="1"/>
            </p:cNvSpPr>
            <p:nvPr/>
          </p:nvSpPr>
          <p:spPr bwMode="gray">
            <a:xfrm>
              <a:off x="3235" y="2755"/>
              <a:ext cx="578" cy="577"/>
            </a:xfrm>
            <a:custGeom>
              <a:avLst/>
              <a:gdLst>
                <a:gd name="T0" fmla="*/ 290 w 639"/>
                <a:gd name="T1" fmla="*/ 577 h 621"/>
                <a:gd name="T2" fmla="*/ 290 w 639"/>
                <a:gd name="T3" fmla="*/ 577 h 621"/>
                <a:gd name="T4" fmla="*/ 578 w 639"/>
                <a:gd name="T5" fmla="*/ 285 h 621"/>
                <a:gd name="T6" fmla="*/ 290 w 639"/>
                <a:gd name="T7" fmla="*/ 0 h 621"/>
                <a:gd name="T8" fmla="*/ 0 w 639"/>
                <a:gd name="T9" fmla="*/ 285 h 621"/>
                <a:gd name="T10" fmla="*/ 290 w 639"/>
                <a:gd name="T11" fmla="*/ 577 h 621"/>
                <a:gd name="T12" fmla="*/ 290 w 639"/>
                <a:gd name="T13" fmla="*/ 577 h 621"/>
                <a:gd name="T14" fmla="*/ 147 w 639"/>
                <a:gd name="T15" fmla="*/ 285 h 621"/>
                <a:gd name="T16" fmla="*/ 147 w 639"/>
                <a:gd name="T17" fmla="*/ 285 h 621"/>
                <a:gd name="T18" fmla="*/ 290 w 639"/>
                <a:gd name="T19" fmla="*/ 116 h 621"/>
                <a:gd name="T20" fmla="*/ 431 w 639"/>
                <a:gd name="T21" fmla="*/ 285 h 621"/>
                <a:gd name="T22" fmla="*/ 290 w 639"/>
                <a:gd name="T23" fmla="*/ 460 h 621"/>
                <a:gd name="T24" fmla="*/ 147 w 639"/>
                <a:gd name="T25" fmla="*/ 285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p>
          </p:txBody>
        </p:sp>
        <p:sp>
          <p:nvSpPr>
            <p:cNvPr id="20" name="Freeform 16"/>
            <p:cNvSpPr>
              <a:spLocks noChangeAspect="1"/>
            </p:cNvSpPr>
            <p:nvPr/>
          </p:nvSpPr>
          <p:spPr bwMode="gray">
            <a:xfrm>
              <a:off x="3887" y="2755"/>
              <a:ext cx="417" cy="577"/>
            </a:xfrm>
            <a:custGeom>
              <a:avLst/>
              <a:gdLst>
                <a:gd name="T0" fmla="*/ 356 w 441"/>
                <a:gd name="T1" fmla="*/ 119 h 621"/>
                <a:gd name="T2" fmla="*/ 356 w 441"/>
                <a:gd name="T3" fmla="*/ 119 h 621"/>
                <a:gd name="T4" fmla="*/ 255 w 441"/>
                <a:gd name="T5" fmla="*/ 106 h 621"/>
                <a:gd name="T6" fmla="*/ 154 w 441"/>
                <a:gd name="T7" fmla="*/ 149 h 621"/>
                <a:gd name="T8" fmla="*/ 274 w 441"/>
                <a:gd name="T9" fmla="*/ 242 h 621"/>
                <a:gd name="T10" fmla="*/ 417 w 441"/>
                <a:gd name="T11" fmla="*/ 412 h 621"/>
                <a:gd name="T12" fmla="*/ 177 w 441"/>
                <a:gd name="T13" fmla="*/ 577 h 621"/>
                <a:gd name="T14" fmla="*/ 10 w 441"/>
                <a:gd name="T15" fmla="*/ 552 h 621"/>
                <a:gd name="T16" fmla="*/ 10 w 441"/>
                <a:gd name="T17" fmla="*/ 436 h 621"/>
                <a:gd name="T18" fmla="*/ 182 w 441"/>
                <a:gd name="T19" fmla="*/ 470 h 621"/>
                <a:gd name="T20" fmla="*/ 264 w 441"/>
                <a:gd name="T21" fmla="*/ 416 h 621"/>
                <a:gd name="T22" fmla="*/ 145 w 441"/>
                <a:gd name="T23" fmla="*/ 324 h 621"/>
                <a:gd name="T24" fmla="*/ 0 w 441"/>
                <a:gd name="T25" fmla="*/ 149 h 621"/>
                <a:gd name="T26" fmla="*/ 230 w 441"/>
                <a:gd name="T27" fmla="*/ 0 h 621"/>
                <a:gd name="T28" fmla="*/ 356 w 441"/>
                <a:gd name="T29" fmla="*/ 9 h 621"/>
                <a:gd name="T30" fmla="*/ 356 w 441"/>
                <a:gd name="T31" fmla="*/ 119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p>
          </p:txBody>
        </p:sp>
        <p:sp>
          <p:nvSpPr>
            <p:cNvPr id="21" name="Freeform 17"/>
            <p:cNvSpPr>
              <a:spLocks noChangeAspect="1"/>
            </p:cNvSpPr>
            <p:nvPr/>
          </p:nvSpPr>
          <p:spPr bwMode="gray">
            <a:xfrm>
              <a:off x="1769" y="2562"/>
              <a:ext cx="214" cy="748"/>
            </a:xfrm>
            <a:custGeom>
              <a:avLst/>
              <a:gdLst>
                <a:gd name="T0" fmla="*/ 17 w 229"/>
                <a:gd name="T1" fmla="*/ 748 h 817"/>
                <a:gd name="T2" fmla="*/ 17 w 229"/>
                <a:gd name="T3" fmla="*/ 748 h 817"/>
                <a:gd name="T4" fmla="*/ 22 w 229"/>
                <a:gd name="T5" fmla="*/ 555 h 817"/>
                <a:gd name="T6" fmla="*/ 22 w 229"/>
                <a:gd name="T7" fmla="*/ 263 h 817"/>
                <a:gd name="T8" fmla="*/ 0 w 229"/>
                <a:gd name="T9" fmla="*/ 0 h 817"/>
                <a:gd name="T10" fmla="*/ 197 w 229"/>
                <a:gd name="T11" fmla="*/ 0 h 817"/>
                <a:gd name="T12" fmla="*/ 192 w 229"/>
                <a:gd name="T13" fmla="*/ 212 h 817"/>
                <a:gd name="T14" fmla="*/ 192 w 229"/>
                <a:gd name="T15" fmla="*/ 485 h 817"/>
                <a:gd name="T16" fmla="*/ 214 w 229"/>
                <a:gd name="T17" fmla="*/ 748 h 817"/>
                <a:gd name="T18" fmla="*/ 17 w 229"/>
                <a:gd name="T19" fmla="*/ 748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p>
          </p:txBody>
        </p:sp>
        <p:sp>
          <p:nvSpPr>
            <p:cNvPr id="22" name="Freeform 18"/>
            <p:cNvSpPr>
              <a:spLocks noChangeAspect="1" noEditPoints="1"/>
            </p:cNvSpPr>
            <p:nvPr/>
          </p:nvSpPr>
          <p:spPr bwMode="gray">
            <a:xfrm>
              <a:off x="2090" y="2755"/>
              <a:ext cx="610" cy="791"/>
            </a:xfrm>
            <a:custGeom>
              <a:avLst/>
              <a:gdLst>
                <a:gd name="T0" fmla="*/ 194 w 662"/>
                <a:gd name="T1" fmla="*/ 780 h 863"/>
                <a:gd name="T2" fmla="*/ 194 w 662"/>
                <a:gd name="T3" fmla="*/ 780 h 863"/>
                <a:gd name="T4" fmla="*/ 182 w 662"/>
                <a:gd name="T5" fmla="*/ 579 h 863"/>
                <a:gd name="T6" fmla="*/ 182 w 662"/>
                <a:gd name="T7" fmla="*/ 517 h 863"/>
                <a:gd name="T8" fmla="*/ 355 w 662"/>
                <a:gd name="T9" fmla="*/ 569 h 863"/>
                <a:gd name="T10" fmla="*/ 610 w 662"/>
                <a:gd name="T11" fmla="*/ 295 h 863"/>
                <a:gd name="T12" fmla="*/ 348 w 662"/>
                <a:gd name="T13" fmla="*/ 0 h 863"/>
                <a:gd name="T14" fmla="*/ 160 w 662"/>
                <a:gd name="T15" fmla="*/ 90 h 863"/>
                <a:gd name="T16" fmla="*/ 141 w 662"/>
                <a:gd name="T17" fmla="*/ 14 h 863"/>
                <a:gd name="T18" fmla="*/ 0 w 662"/>
                <a:gd name="T19" fmla="*/ 24 h 863"/>
                <a:gd name="T20" fmla="*/ 33 w 662"/>
                <a:gd name="T21" fmla="*/ 296 h 863"/>
                <a:gd name="T22" fmla="*/ 33 w 662"/>
                <a:gd name="T23" fmla="*/ 517 h 863"/>
                <a:gd name="T24" fmla="*/ 11 w 662"/>
                <a:gd name="T25" fmla="*/ 791 h 863"/>
                <a:gd name="T26" fmla="*/ 194 w 662"/>
                <a:gd name="T27" fmla="*/ 780 h 863"/>
                <a:gd name="T28" fmla="*/ 194 w 662"/>
                <a:gd name="T29" fmla="*/ 780 h 863"/>
                <a:gd name="T30" fmla="*/ 171 w 662"/>
                <a:gd name="T31" fmla="*/ 296 h 863"/>
                <a:gd name="T32" fmla="*/ 171 w 662"/>
                <a:gd name="T33" fmla="*/ 296 h 863"/>
                <a:gd name="T34" fmla="*/ 311 w 662"/>
                <a:gd name="T35" fmla="*/ 115 h 863"/>
                <a:gd name="T36" fmla="*/ 461 w 662"/>
                <a:gd name="T37" fmla="*/ 296 h 863"/>
                <a:gd name="T38" fmla="*/ 318 w 662"/>
                <a:gd name="T39" fmla="*/ 454 h 863"/>
                <a:gd name="T40" fmla="*/ 171 w 662"/>
                <a:gd name="T41" fmla="*/ 296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p>
          </p:txBody>
        </p:sp>
        <p:sp>
          <p:nvSpPr>
            <p:cNvPr id="23" name="Freeform 19"/>
            <p:cNvSpPr>
              <a:spLocks noChangeAspect="1"/>
            </p:cNvSpPr>
            <p:nvPr/>
          </p:nvSpPr>
          <p:spPr bwMode="gray">
            <a:xfrm>
              <a:off x="2775" y="2755"/>
              <a:ext cx="396" cy="577"/>
            </a:xfrm>
            <a:custGeom>
              <a:avLst/>
              <a:gdLst>
                <a:gd name="T0" fmla="*/ 328 w 440"/>
                <a:gd name="T1" fmla="*/ 117 h 621"/>
                <a:gd name="T2" fmla="*/ 328 w 440"/>
                <a:gd name="T3" fmla="*/ 117 h 621"/>
                <a:gd name="T4" fmla="*/ 243 w 440"/>
                <a:gd name="T5" fmla="*/ 106 h 621"/>
                <a:gd name="T6" fmla="*/ 146 w 440"/>
                <a:gd name="T7" fmla="*/ 149 h 621"/>
                <a:gd name="T8" fmla="*/ 260 w 440"/>
                <a:gd name="T9" fmla="*/ 242 h 621"/>
                <a:gd name="T10" fmla="*/ 396 w 440"/>
                <a:gd name="T11" fmla="*/ 412 h 621"/>
                <a:gd name="T12" fmla="*/ 167 w 440"/>
                <a:gd name="T13" fmla="*/ 577 h 621"/>
                <a:gd name="T14" fmla="*/ 10 w 440"/>
                <a:gd name="T15" fmla="*/ 552 h 621"/>
                <a:gd name="T16" fmla="*/ 10 w 440"/>
                <a:gd name="T17" fmla="*/ 436 h 621"/>
                <a:gd name="T18" fmla="*/ 173 w 440"/>
                <a:gd name="T19" fmla="*/ 470 h 621"/>
                <a:gd name="T20" fmla="*/ 250 w 440"/>
                <a:gd name="T21" fmla="*/ 416 h 621"/>
                <a:gd name="T22" fmla="*/ 137 w 440"/>
                <a:gd name="T23" fmla="*/ 324 h 621"/>
                <a:gd name="T24" fmla="*/ 0 w 440"/>
                <a:gd name="T25" fmla="*/ 149 h 621"/>
                <a:gd name="T26" fmla="*/ 218 w 440"/>
                <a:gd name="T27" fmla="*/ 0 h 621"/>
                <a:gd name="T28" fmla="*/ 348 w 440"/>
                <a:gd name="T29" fmla="*/ 11 h 621"/>
                <a:gd name="T30" fmla="*/ 328 w 440"/>
                <a:gd name="T31" fmla="*/ 117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p>
          </p:txBody>
        </p:sp>
      </p:grpSp>
      <p:sp>
        <p:nvSpPr>
          <p:cNvPr id="7" name="Titel 1"/>
          <p:cNvSpPr>
            <a:spLocks noGrp="1"/>
          </p:cNvSpPr>
          <p:nvPr>
            <p:ph type="title"/>
          </p:nvPr>
        </p:nvSpPr>
        <p:spPr>
          <a:xfrm>
            <a:off x="838801"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r>
              <a:rPr lang="en-US" noProof="0"/>
              <a:t>Click to edit Master title style</a:t>
            </a:r>
            <a:endParaRPr lang="en-US" noProof="0" dirty="0"/>
          </a:p>
        </p:txBody>
      </p:sp>
      <p:sp>
        <p:nvSpPr>
          <p:cNvPr id="25" name="Inhaltsplatzhalter 2"/>
          <p:cNvSpPr>
            <a:spLocks noGrp="1"/>
          </p:cNvSpPr>
          <p:nvPr>
            <p:ph idx="1"/>
          </p:nvPr>
        </p:nvSpPr>
        <p:spPr>
          <a:xfrm>
            <a:off x="352800" y="982800"/>
            <a:ext cx="7733925" cy="414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4" name="Fußzeilenplatzhalter 4"/>
          <p:cNvSpPr>
            <a:spLocks noGrp="1"/>
          </p:cNvSpPr>
          <p:nvPr>
            <p:ph type="ftr" sz="quarter" idx="10"/>
          </p:nvPr>
        </p:nvSpPr>
        <p:spPr>
          <a:xfrm>
            <a:off x="365125" y="6565900"/>
            <a:ext cx="3240088" cy="185738"/>
          </a:xfrm>
          <a:prstGeom prst="rect">
            <a:avLst/>
          </a:prstGeom>
        </p:spPr>
        <p:txBody>
          <a:bodyPr wrap="square" lIns="0" tIns="0" rIns="0" bIns="0" anchor="t" anchorCtr="0">
            <a:noAutofit/>
          </a:bodyPr>
          <a:lstStyle>
            <a:lvl1pPr fontAlgn="auto">
              <a:spcBef>
                <a:spcPts val="0"/>
              </a:spcBef>
              <a:spcAft>
                <a:spcPts val="0"/>
              </a:spcAft>
              <a:defRPr sz="1200">
                <a:solidFill>
                  <a:srgbClr val="FFFFFF"/>
                </a:solidFill>
                <a:latin typeface="+mn-lt"/>
                <a:cs typeface="+mn-cs"/>
              </a:defRPr>
            </a:lvl1pPr>
          </a:lstStyle>
          <a:p>
            <a:pPr>
              <a:defRPr/>
            </a:pPr>
            <a:endParaRPr lang="de-DE"/>
          </a:p>
        </p:txBody>
      </p:sp>
      <p:sp>
        <p:nvSpPr>
          <p:cNvPr id="26" name="Foliennummernplatzhalter 5"/>
          <p:cNvSpPr>
            <a:spLocks noGrp="1"/>
          </p:cNvSpPr>
          <p:nvPr>
            <p:ph type="sldNum" sz="quarter" idx="11"/>
          </p:nvPr>
        </p:nvSpPr>
        <p:spPr>
          <a:xfrm>
            <a:off x="8812213" y="6567488"/>
            <a:ext cx="182562" cy="184150"/>
          </a:xfrm>
          <a:prstGeom prst="rect">
            <a:avLst/>
          </a:prstGeom>
        </p:spPr>
        <p:txBody>
          <a:bodyPr wrap="none" lIns="0" tIns="0" rIns="0" bIns="0" anchor="b" anchorCtr="0">
            <a:spAutoFit/>
          </a:bodyPr>
          <a:lstStyle>
            <a:lvl1pPr algn="r" fontAlgn="auto">
              <a:spcBef>
                <a:spcPts val="0"/>
              </a:spcBef>
              <a:spcAft>
                <a:spcPts val="0"/>
              </a:spcAft>
              <a:defRPr sz="1200" b="1">
                <a:solidFill>
                  <a:srgbClr val="FFFFFF"/>
                </a:solidFill>
                <a:latin typeface="+mn-lt"/>
                <a:cs typeface="+mn-cs"/>
              </a:defRPr>
            </a:lvl1pPr>
          </a:lstStyle>
          <a:p>
            <a:pPr>
              <a:defRPr/>
            </a:pPr>
            <a:fld id="{311C2BBB-332F-4D7A-98C5-11480E9A1EFD}" type="slidenum">
              <a:rPr lang="de-DE"/>
              <a:pPr>
                <a:defRPr/>
              </a:pPr>
              <a:t>‹#›</a:t>
            </a:fld>
            <a:endParaRPr lang="de-DE" dirty="0"/>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SPECIAL">
    <p:bg>
      <p:bgPr>
        <a:solidFill>
          <a:schemeClr val="tx1"/>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150813" y="150813"/>
            <a:ext cx="522287" cy="468312"/>
            <a:chOff x="1352" y="681"/>
            <a:chExt cx="3519" cy="3153"/>
          </a:xfrm>
        </p:grpSpPr>
        <p:sp>
          <p:nvSpPr>
            <p:cNvPr id="5" name="Freeform 5"/>
            <p:cNvSpPr>
              <a:spLocks noChangeAspect="1"/>
            </p:cNvSpPr>
            <p:nvPr/>
          </p:nvSpPr>
          <p:spPr bwMode="gray">
            <a:xfrm>
              <a:off x="1352" y="681"/>
              <a:ext cx="3519" cy="3153"/>
            </a:xfrm>
            <a:custGeom>
              <a:avLst/>
              <a:gdLst>
                <a:gd name="T0" fmla="*/ 0 w 3862"/>
                <a:gd name="T1" fmla="*/ 3153 h 3449"/>
                <a:gd name="T2" fmla="*/ 0 w 3862"/>
                <a:gd name="T3" fmla="*/ 3153 h 3449"/>
                <a:gd name="T4" fmla="*/ 0 w 3862"/>
                <a:gd name="T5" fmla="*/ 0 h 3449"/>
                <a:gd name="T6" fmla="*/ 3368 w 3862"/>
                <a:gd name="T7" fmla="*/ 0 h 3449"/>
                <a:gd name="T8" fmla="*/ 3032 w 3862"/>
                <a:gd name="T9" fmla="*/ 3153 h 3449"/>
                <a:gd name="T10" fmla="*/ 0 w 3862"/>
                <a:gd name="T11" fmla="*/ 3153 h 34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p>
          </p:txBody>
        </p:sp>
        <p:sp>
          <p:nvSpPr>
            <p:cNvPr id="6" name="Freeform 6"/>
            <p:cNvSpPr>
              <a:spLocks noChangeAspect="1"/>
            </p:cNvSpPr>
            <p:nvPr/>
          </p:nvSpPr>
          <p:spPr bwMode="gray">
            <a:xfrm>
              <a:off x="2710" y="1846"/>
              <a:ext cx="75" cy="53"/>
            </a:xfrm>
            <a:custGeom>
              <a:avLst/>
              <a:gdLst>
                <a:gd name="T0" fmla="*/ 15 w 81"/>
                <a:gd name="T1" fmla="*/ 32 h 66"/>
                <a:gd name="T2" fmla="*/ 15 w 81"/>
                <a:gd name="T3" fmla="*/ 32 h 66"/>
                <a:gd name="T4" fmla="*/ 0 w 81"/>
                <a:gd name="T5" fmla="*/ 43 h 66"/>
                <a:gd name="T6" fmla="*/ 73 w 81"/>
                <a:gd name="T7" fmla="*/ 18 h 66"/>
                <a:gd name="T8" fmla="*/ 75 w 81"/>
                <a:gd name="T9" fmla="*/ 0 h 66"/>
                <a:gd name="T10" fmla="*/ 15 w 81"/>
                <a:gd name="T11" fmla="*/ 3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p>
          </p:txBody>
        </p:sp>
        <p:sp>
          <p:nvSpPr>
            <p:cNvPr id="8" name="Freeform 4"/>
            <p:cNvSpPr>
              <a:spLocks noChangeAspect="1"/>
            </p:cNvSpPr>
            <p:nvPr/>
          </p:nvSpPr>
          <p:spPr bwMode="gray">
            <a:xfrm>
              <a:off x="2871" y="1974"/>
              <a:ext cx="64" cy="53"/>
            </a:xfrm>
            <a:custGeom>
              <a:avLst/>
              <a:gdLst>
                <a:gd name="T0" fmla="*/ 21 w 81"/>
                <a:gd name="T1" fmla="*/ 1 h 63"/>
                <a:gd name="T2" fmla="*/ 21 w 81"/>
                <a:gd name="T3" fmla="*/ 1 h 63"/>
                <a:gd name="T4" fmla="*/ 0 w 81"/>
                <a:gd name="T5" fmla="*/ 0 h 63"/>
                <a:gd name="T6" fmla="*/ 26 w 81"/>
                <a:gd name="T7" fmla="*/ 49 h 63"/>
                <a:gd name="T8" fmla="*/ 42 w 81"/>
                <a:gd name="T9" fmla="*/ 53 h 63"/>
                <a:gd name="T10" fmla="*/ 21 w 81"/>
                <a:gd name="T11" fmla="*/ 1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p>
          </p:txBody>
        </p:sp>
        <p:sp>
          <p:nvSpPr>
            <p:cNvPr id="9" name="Freeform 5"/>
            <p:cNvSpPr>
              <a:spLocks noChangeAspect="1"/>
            </p:cNvSpPr>
            <p:nvPr/>
          </p:nvSpPr>
          <p:spPr bwMode="gray">
            <a:xfrm>
              <a:off x="2625" y="1408"/>
              <a:ext cx="86" cy="86"/>
            </a:xfrm>
            <a:custGeom>
              <a:avLst/>
              <a:gdLst>
                <a:gd name="T0" fmla="*/ 18 w 96"/>
                <a:gd name="T1" fmla="*/ 54 h 79"/>
                <a:gd name="T2" fmla="*/ 18 w 96"/>
                <a:gd name="T3" fmla="*/ 54 h 79"/>
                <a:gd name="T4" fmla="*/ 0 w 96"/>
                <a:gd name="T5" fmla="*/ 70 h 79"/>
                <a:gd name="T6" fmla="*/ 80 w 96"/>
                <a:gd name="T7" fmla="*/ 29 h 79"/>
                <a:gd name="T8" fmla="*/ 86 w 96"/>
                <a:gd name="T9" fmla="*/ 0 h 79"/>
                <a:gd name="T10" fmla="*/ 18 w 96"/>
                <a:gd name="T11" fmla="*/ 54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p>
          </p:txBody>
        </p:sp>
        <p:sp>
          <p:nvSpPr>
            <p:cNvPr id="10" name="Freeform 6"/>
            <p:cNvSpPr>
              <a:spLocks noChangeAspect="1"/>
            </p:cNvSpPr>
            <p:nvPr/>
          </p:nvSpPr>
          <p:spPr bwMode="gray">
            <a:xfrm>
              <a:off x="2571" y="1568"/>
              <a:ext cx="75" cy="75"/>
            </a:xfrm>
            <a:custGeom>
              <a:avLst/>
              <a:gdLst>
                <a:gd name="T0" fmla="*/ 75 w 77"/>
                <a:gd name="T1" fmla="*/ 21 h 77"/>
                <a:gd name="T2" fmla="*/ 75 w 77"/>
                <a:gd name="T3" fmla="*/ 21 h 77"/>
                <a:gd name="T4" fmla="*/ 69 w 77"/>
                <a:gd name="T5" fmla="*/ 0 h 77"/>
                <a:gd name="T6" fmla="*/ 0 w 77"/>
                <a:gd name="T7" fmla="*/ 43 h 77"/>
                <a:gd name="T8" fmla="*/ 0 w 77"/>
                <a:gd name="T9" fmla="*/ 60 h 77"/>
                <a:gd name="T10" fmla="*/ 75 w 77"/>
                <a:gd name="T11" fmla="*/ 21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p>
          </p:txBody>
        </p:sp>
        <p:sp>
          <p:nvSpPr>
            <p:cNvPr id="11" name="Freeform 7"/>
            <p:cNvSpPr>
              <a:spLocks noChangeAspect="1"/>
            </p:cNvSpPr>
            <p:nvPr/>
          </p:nvSpPr>
          <p:spPr bwMode="gray">
            <a:xfrm>
              <a:off x="2550" y="1728"/>
              <a:ext cx="86" cy="64"/>
            </a:xfrm>
            <a:custGeom>
              <a:avLst/>
              <a:gdLst>
                <a:gd name="T0" fmla="*/ 0 w 90"/>
                <a:gd name="T1" fmla="*/ 45 h 74"/>
                <a:gd name="T2" fmla="*/ 0 w 90"/>
                <a:gd name="T3" fmla="*/ 45 h 74"/>
                <a:gd name="T4" fmla="*/ 13 w 90"/>
                <a:gd name="T5" fmla="*/ 52 h 74"/>
                <a:gd name="T6" fmla="*/ 70 w 90"/>
                <a:gd name="T7" fmla="*/ 20 h 74"/>
                <a:gd name="T8" fmla="*/ 86 w 90"/>
                <a:gd name="T9" fmla="*/ 7 h 74"/>
                <a:gd name="T10" fmla="*/ 0 w 90"/>
                <a:gd name="T11" fmla="*/ 45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p>
          </p:txBody>
        </p:sp>
        <p:sp>
          <p:nvSpPr>
            <p:cNvPr id="12" name="Freeform 8"/>
            <p:cNvSpPr>
              <a:spLocks noChangeAspect="1"/>
            </p:cNvSpPr>
            <p:nvPr/>
          </p:nvSpPr>
          <p:spPr bwMode="gray">
            <a:xfrm>
              <a:off x="2775" y="1173"/>
              <a:ext cx="86" cy="75"/>
            </a:xfrm>
            <a:custGeom>
              <a:avLst/>
              <a:gdLst>
                <a:gd name="T0" fmla="*/ 16 w 88"/>
                <a:gd name="T1" fmla="*/ 4 h 72"/>
                <a:gd name="T2" fmla="*/ 16 w 88"/>
                <a:gd name="T3" fmla="*/ 4 h 72"/>
                <a:gd name="T4" fmla="*/ 0 w 88"/>
                <a:gd name="T5" fmla="*/ 13 h 72"/>
                <a:gd name="T6" fmla="*/ 84 w 88"/>
                <a:gd name="T7" fmla="*/ 51 h 72"/>
                <a:gd name="T8" fmla="*/ 86 w 88"/>
                <a:gd name="T9" fmla="*/ 23 h 72"/>
                <a:gd name="T10" fmla="*/ 16 w 88"/>
                <a:gd name="T11" fmla="*/ 4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p>
          </p:txBody>
        </p:sp>
        <p:sp>
          <p:nvSpPr>
            <p:cNvPr id="13" name="Freeform 9"/>
            <p:cNvSpPr>
              <a:spLocks noChangeAspect="1"/>
            </p:cNvSpPr>
            <p:nvPr/>
          </p:nvSpPr>
          <p:spPr bwMode="gray">
            <a:xfrm>
              <a:off x="2956" y="1109"/>
              <a:ext cx="75" cy="86"/>
            </a:xfrm>
            <a:custGeom>
              <a:avLst/>
              <a:gdLst>
                <a:gd name="T0" fmla="*/ 40 w 86"/>
                <a:gd name="T1" fmla="*/ 7 h 92"/>
                <a:gd name="T2" fmla="*/ 40 w 86"/>
                <a:gd name="T3" fmla="*/ 7 h 92"/>
                <a:gd name="T4" fmla="*/ 18 w 86"/>
                <a:gd name="T5" fmla="*/ 0 h 92"/>
                <a:gd name="T6" fmla="*/ 12 w 86"/>
                <a:gd name="T7" fmla="*/ 62 h 92"/>
                <a:gd name="T8" fmla="*/ 24 w 86"/>
                <a:gd name="T9" fmla="*/ 86 h 92"/>
                <a:gd name="T10" fmla="*/ 40 w 86"/>
                <a:gd name="T11" fmla="*/ 7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p>
          </p:txBody>
        </p:sp>
        <p:sp>
          <p:nvSpPr>
            <p:cNvPr id="14" name="Freeform 10"/>
            <p:cNvSpPr>
              <a:spLocks noChangeAspect="1" noEditPoints="1"/>
            </p:cNvSpPr>
            <p:nvPr/>
          </p:nvSpPr>
          <p:spPr bwMode="gray">
            <a:xfrm>
              <a:off x="3149" y="927"/>
              <a:ext cx="663" cy="1678"/>
            </a:xfrm>
            <a:custGeom>
              <a:avLst/>
              <a:gdLst>
                <a:gd name="T0" fmla="*/ 413 w 724"/>
                <a:gd name="T1" fmla="*/ 735 h 1845"/>
                <a:gd name="T2" fmla="*/ 413 w 724"/>
                <a:gd name="T3" fmla="*/ 735 h 1845"/>
                <a:gd name="T4" fmla="*/ 299 w 724"/>
                <a:gd name="T5" fmla="*/ 706 h 1845"/>
                <a:gd name="T6" fmla="*/ 437 w 724"/>
                <a:gd name="T7" fmla="*/ 678 h 1845"/>
                <a:gd name="T8" fmla="*/ 451 w 724"/>
                <a:gd name="T9" fmla="*/ 703 h 1845"/>
                <a:gd name="T10" fmla="*/ 413 w 724"/>
                <a:gd name="T11" fmla="*/ 735 h 1845"/>
                <a:gd name="T12" fmla="*/ 413 w 724"/>
                <a:gd name="T13" fmla="*/ 735 h 1845"/>
                <a:gd name="T14" fmla="*/ 585 w 724"/>
                <a:gd name="T15" fmla="*/ 765 h 1845"/>
                <a:gd name="T16" fmla="*/ 585 w 724"/>
                <a:gd name="T17" fmla="*/ 765 h 1845"/>
                <a:gd name="T18" fmla="*/ 550 w 724"/>
                <a:gd name="T19" fmla="*/ 638 h 1845"/>
                <a:gd name="T20" fmla="*/ 581 w 724"/>
                <a:gd name="T21" fmla="*/ 588 h 1845"/>
                <a:gd name="T22" fmla="*/ 574 w 724"/>
                <a:gd name="T23" fmla="*/ 434 h 1845"/>
                <a:gd name="T24" fmla="*/ 587 w 724"/>
                <a:gd name="T25" fmla="*/ 421 h 1845"/>
                <a:gd name="T26" fmla="*/ 574 w 724"/>
                <a:gd name="T27" fmla="*/ 377 h 1845"/>
                <a:gd name="T28" fmla="*/ 563 w 724"/>
                <a:gd name="T29" fmla="*/ 311 h 1845"/>
                <a:gd name="T30" fmla="*/ 540 w 724"/>
                <a:gd name="T31" fmla="*/ 260 h 1845"/>
                <a:gd name="T32" fmla="*/ 551 w 724"/>
                <a:gd name="T33" fmla="*/ 236 h 1845"/>
                <a:gd name="T34" fmla="*/ 513 w 724"/>
                <a:gd name="T35" fmla="*/ 215 h 1845"/>
                <a:gd name="T36" fmla="*/ 479 w 724"/>
                <a:gd name="T37" fmla="*/ 194 h 1845"/>
                <a:gd name="T38" fmla="*/ 471 w 724"/>
                <a:gd name="T39" fmla="*/ 164 h 1845"/>
                <a:gd name="T40" fmla="*/ 442 w 724"/>
                <a:gd name="T41" fmla="*/ 177 h 1845"/>
                <a:gd name="T42" fmla="*/ 436 w 724"/>
                <a:gd name="T43" fmla="*/ 140 h 1845"/>
                <a:gd name="T44" fmla="*/ 397 w 724"/>
                <a:gd name="T45" fmla="*/ 156 h 1845"/>
                <a:gd name="T46" fmla="*/ 376 w 724"/>
                <a:gd name="T47" fmla="*/ 108 h 1845"/>
                <a:gd name="T48" fmla="*/ 356 w 724"/>
                <a:gd name="T49" fmla="*/ 113 h 1845"/>
                <a:gd name="T50" fmla="*/ 326 w 724"/>
                <a:gd name="T51" fmla="*/ 136 h 1845"/>
                <a:gd name="T52" fmla="*/ 326 w 724"/>
                <a:gd name="T53" fmla="*/ 92 h 1845"/>
                <a:gd name="T54" fmla="*/ 312 w 724"/>
                <a:gd name="T55" fmla="*/ 85 h 1845"/>
                <a:gd name="T56" fmla="*/ 288 w 724"/>
                <a:gd name="T57" fmla="*/ 74 h 1845"/>
                <a:gd name="T58" fmla="*/ 253 w 724"/>
                <a:gd name="T59" fmla="*/ 88 h 1845"/>
                <a:gd name="T60" fmla="*/ 267 w 724"/>
                <a:gd name="T61" fmla="*/ 46 h 1845"/>
                <a:gd name="T62" fmla="*/ 223 w 724"/>
                <a:gd name="T63" fmla="*/ 96 h 1845"/>
                <a:gd name="T64" fmla="*/ 198 w 724"/>
                <a:gd name="T65" fmla="*/ 102 h 1845"/>
                <a:gd name="T66" fmla="*/ 244 w 724"/>
                <a:gd name="T67" fmla="*/ 39 h 1845"/>
                <a:gd name="T68" fmla="*/ 196 w 724"/>
                <a:gd name="T69" fmla="*/ 83 h 1845"/>
                <a:gd name="T70" fmla="*/ 158 w 724"/>
                <a:gd name="T71" fmla="*/ 89 h 1845"/>
                <a:gd name="T72" fmla="*/ 170 w 724"/>
                <a:gd name="T73" fmla="*/ 35 h 1845"/>
                <a:gd name="T74" fmla="*/ 158 w 724"/>
                <a:gd name="T75" fmla="*/ 63 h 1845"/>
                <a:gd name="T76" fmla="*/ 152 w 724"/>
                <a:gd name="T77" fmla="*/ 33 h 1845"/>
                <a:gd name="T78" fmla="*/ 130 w 724"/>
                <a:gd name="T79" fmla="*/ 104 h 1845"/>
                <a:gd name="T80" fmla="*/ 115 w 724"/>
                <a:gd name="T81" fmla="*/ 35 h 1845"/>
                <a:gd name="T82" fmla="*/ 73 w 724"/>
                <a:gd name="T83" fmla="*/ 102 h 1845"/>
                <a:gd name="T84" fmla="*/ 51 w 724"/>
                <a:gd name="T85" fmla="*/ 106 h 1845"/>
                <a:gd name="T86" fmla="*/ 34 w 724"/>
                <a:gd name="T87" fmla="*/ 39 h 1845"/>
                <a:gd name="T88" fmla="*/ 5 w 724"/>
                <a:gd name="T89" fmla="*/ 1644 h 1845"/>
                <a:gd name="T90" fmla="*/ 0 w 724"/>
                <a:gd name="T91" fmla="*/ 1673 h 1845"/>
                <a:gd name="T92" fmla="*/ 148 w 724"/>
                <a:gd name="T93" fmla="*/ 1658 h 1845"/>
                <a:gd name="T94" fmla="*/ 484 w 724"/>
                <a:gd name="T95" fmla="*/ 1675 h 1845"/>
                <a:gd name="T96" fmla="*/ 562 w 724"/>
                <a:gd name="T97" fmla="*/ 1663 h 1845"/>
                <a:gd name="T98" fmla="*/ 386 w 724"/>
                <a:gd name="T99" fmla="*/ 1617 h 1845"/>
                <a:gd name="T100" fmla="*/ 249 w 724"/>
                <a:gd name="T101" fmla="*/ 1513 h 1845"/>
                <a:gd name="T102" fmla="*/ 217 w 724"/>
                <a:gd name="T103" fmla="*/ 1424 h 1845"/>
                <a:gd name="T104" fmla="*/ 219 w 724"/>
                <a:gd name="T105" fmla="*/ 1302 h 1845"/>
                <a:gd name="T106" fmla="*/ 288 w 724"/>
                <a:gd name="T107" fmla="*/ 1277 h 1845"/>
                <a:gd name="T108" fmla="*/ 537 w 724"/>
                <a:gd name="T109" fmla="*/ 1261 h 1845"/>
                <a:gd name="T110" fmla="*/ 554 w 724"/>
                <a:gd name="T111" fmla="*/ 1170 h 1845"/>
                <a:gd name="T112" fmla="*/ 558 w 724"/>
                <a:gd name="T113" fmla="*/ 1112 h 1845"/>
                <a:gd name="T114" fmla="*/ 577 w 724"/>
                <a:gd name="T115" fmla="*/ 1068 h 1845"/>
                <a:gd name="T116" fmla="*/ 540 w 724"/>
                <a:gd name="T117" fmla="*/ 1030 h 1845"/>
                <a:gd name="T118" fmla="*/ 595 w 724"/>
                <a:gd name="T119" fmla="*/ 984 h 1845"/>
                <a:gd name="T120" fmla="*/ 569 w 724"/>
                <a:gd name="T121" fmla="*/ 926 h 1845"/>
                <a:gd name="T122" fmla="*/ 645 w 724"/>
                <a:gd name="T123" fmla="*/ 872 h 1845"/>
                <a:gd name="T124" fmla="*/ 585 w 724"/>
                <a:gd name="T125" fmla="*/ 76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p>
          </p:txBody>
        </p:sp>
        <p:sp>
          <p:nvSpPr>
            <p:cNvPr id="15" name="Freeform 11"/>
            <p:cNvSpPr>
              <a:spLocks noChangeAspect="1"/>
            </p:cNvSpPr>
            <p:nvPr/>
          </p:nvSpPr>
          <p:spPr bwMode="gray">
            <a:xfrm>
              <a:off x="1352" y="681"/>
              <a:ext cx="1829" cy="3153"/>
            </a:xfrm>
            <a:custGeom>
              <a:avLst/>
              <a:gdLst>
                <a:gd name="T0" fmla="*/ 1795 w 2011"/>
                <a:gd name="T1" fmla="*/ 1925 h 3449"/>
                <a:gd name="T2" fmla="*/ 0 w 2011"/>
                <a:gd name="T3" fmla="*/ 3153 h 3449"/>
                <a:gd name="T4" fmla="*/ 1794 w 2011"/>
                <a:gd name="T5" fmla="*/ 0 h 3449"/>
                <a:gd name="T6" fmla="*/ 1801 w 2011"/>
                <a:gd name="T7" fmla="*/ 317 h 3449"/>
                <a:gd name="T8" fmla="*/ 1803 w 2011"/>
                <a:gd name="T9" fmla="*/ 358 h 3449"/>
                <a:gd name="T10" fmla="*/ 1749 w 2011"/>
                <a:gd name="T11" fmla="*/ 296 h 3449"/>
                <a:gd name="T12" fmla="*/ 1708 w 2011"/>
                <a:gd name="T13" fmla="*/ 351 h 3449"/>
                <a:gd name="T14" fmla="*/ 1690 w 2011"/>
                <a:gd name="T15" fmla="*/ 376 h 3449"/>
                <a:gd name="T16" fmla="*/ 1658 w 2011"/>
                <a:gd name="T17" fmla="*/ 318 h 3449"/>
                <a:gd name="T18" fmla="*/ 1606 w 2011"/>
                <a:gd name="T19" fmla="*/ 328 h 3449"/>
                <a:gd name="T20" fmla="*/ 1548 w 2011"/>
                <a:gd name="T21" fmla="*/ 452 h 3449"/>
                <a:gd name="T22" fmla="*/ 1528 w 2011"/>
                <a:gd name="T23" fmla="*/ 384 h 3449"/>
                <a:gd name="T24" fmla="*/ 1460 w 2011"/>
                <a:gd name="T25" fmla="*/ 390 h 3449"/>
                <a:gd name="T26" fmla="*/ 1463 w 2011"/>
                <a:gd name="T27" fmla="*/ 456 h 3449"/>
                <a:gd name="T28" fmla="*/ 1382 w 2011"/>
                <a:gd name="T29" fmla="*/ 455 h 3449"/>
                <a:gd name="T30" fmla="*/ 1376 w 2011"/>
                <a:gd name="T31" fmla="*/ 512 h 3449"/>
                <a:gd name="T32" fmla="*/ 1280 w 2011"/>
                <a:gd name="T33" fmla="*/ 476 h 3449"/>
                <a:gd name="T34" fmla="*/ 1383 w 2011"/>
                <a:gd name="T35" fmla="*/ 528 h 3449"/>
                <a:gd name="T36" fmla="*/ 1322 w 2011"/>
                <a:gd name="T37" fmla="*/ 559 h 3449"/>
                <a:gd name="T38" fmla="*/ 1311 w 2011"/>
                <a:gd name="T39" fmla="*/ 551 h 3449"/>
                <a:gd name="T40" fmla="*/ 1277 w 2011"/>
                <a:gd name="T41" fmla="*/ 585 h 3449"/>
                <a:gd name="T42" fmla="*/ 1317 w 2011"/>
                <a:gd name="T43" fmla="*/ 578 h 3449"/>
                <a:gd name="T44" fmla="*/ 1303 w 2011"/>
                <a:gd name="T45" fmla="*/ 643 h 3449"/>
                <a:gd name="T46" fmla="*/ 1266 w 2011"/>
                <a:gd name="T47" fmla="*/ 657 h 3449"/>
                <a:gd name="T48" fmla="*/ 1282 w 2011"/>
                <a:gd name="T49" fmla="*/ 718 h 3449"/>
                <a:gd name="T50" fmla="*/ 1201 w 2011"/>
                <a:gd name="T51" fmla="*/ 696 h 3449"/>
                <a:gd name="T52" fmla="*/ 1141 w 2011"/>
                <a:gd name="T53" fmla="*/ 695 h 3449"/>
                <a:gd name="T54" fmla="*/ 1096 w 2011"/>
                <a:gd name="T55" fmla="*/ 758 h 3449"/>
                <a:gd name="T56" fmla="*/ 1228 w 2011"/>
                <a:gd name="T57" fmla="*/ 772 h 3449"/>
                <a:gd name="T58" fmla="*/ 1190 w 2011"/>
                <a:gd name="T59" fmla="*/ 805 h 3449"/>
                <a:gd name="T60" fmla="*/ 1190 w 2011"/>
                <a:gd name="T61" fmla="*/ 871 h 3449"/>
                <a:gd name="T62" fmla="*/ 1235 w 2011"/>
                <a:gd name="T63" fmla="*/ 869 h 3449"/>
                <a:gd name="T64" fmla="*/ 1200 w 2011"/>
                <a:gd name="T65" fmla="*/ 970 h 3449"/>
                <a:gd name="T66" fmla="*/ 1204 w 2011"/>
                <a:gd name="T67" fmla="*/ 1019 h 3449"/>
                <a:gd name="T68" fmla="*/ 1167 w 2011"/>
                <a:gd name="T69" fmla="*/ 1083 h 3449"/>
                <a:gd name="T70" fmla="*/ 1143 w 2011"/>
                <a:gd name="T71" fmla="*/ 1121 h 3449"/>
                <a:gd name="T72" fmla="*/ 1169 w 2011"/>
                <a:gd name="T73" fmla="*/ 1158 h 3449"/>
                <a:gd name="T74" fmla="*/ 1195 w 2011"/>
                <a:gd name="T75" fmla="*/ 1198 h 3449"/>
                <a:gd name="T76" fmla="*/ 1240 w 2011"/>
                <a:gd name="T77" fmla="*/ 1258 h 3449"/>
                <a:gd name="T78" fmla="*/ 1308 w 2011"/>
                <a:gd name="T79" fmla="*/ 1292 h 3449"/>
                <a:gd name="T80" fmla="*/ 1359 w 2011"/>
                <a:gd name="T81" fmla="*/ 1261 h 3449"/>
                <a:gd name="T82" fmla="*/ 1376 w 2011"/>
                <a:gd name="T83" fmla="*/ 1345 h 3449"/>
                <a:gd name="T84" fmla="*/ 1460 w 2011"/>
                <a:gd name="T85" fmla="*/ 1347 h 3449"/>
                <a:gd name="T86" fmla="*/ 1441 w 2011"/>
                <a:gd name="T87" fmla="*/ 1394 h 3449"/>
                <a:gd name="T88" fmla="*/ 1472 w 2011"/>
                <a:gd name="T89" fmla="*/ 1425 h 3449"/>
                <a:gd name="T90" fmla="*/ 1495 w 2011"/>
                <a:gd name="T91" fmla="*/ 1465 h 3449"/>
                <a:gd name="T92" fmla="*/ 1546 w 2011"/>
                <a:gd name="T93" fmla="*/ 1457 h 3449"/>
                <a:gd name="T94" fmla="*/ 1573 w 2011"/>
                <a:gd name="T95" fmla="*/ 1403 h 3449"/>
                <a:gd name="T96" fmla="*/ 1632 w 2011"/>
                <a:gd name="T97" fmla="*/ 1439 h 3449"/>
                <a:gd name="T98" fmla="*/ 1644 w 2011"/>
                <a:gd name="T99" fmla="*/ 1564 h 3449"/>
                <a:gd name="T100" fmla="*/ 1701 w 2011"/>
                <a:gd name="T101" fmla="*/ 1543 h 3449"/>
                <a:gd name="T102" fmla="*/ 1673 w 2011"/>
                <a:gd name="T103" fmla="*/ 1686 h 3449"/>
                <a:gd name="T104" fmla="*/ 1315 w 2011"/>
                <a:gd name="T105" fmla="*/ 1912 h 3449"/>
                <a:gd name="T106" fmla="*/ 1504 w 2011"/>
                <a:gd name="T107" fmla="*/ 1923 h 3449"/>
                <a:gd name="T108" fmla="*/ 1795 w 2011"/>
                <a:gd name="T109" fmla="*/ 1924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p>
          </p:txBody>
        </p:sp>
        <p:sp>
          <p:nvSpPr>
            <p:cNvPr id="16" name="Freeform 12"/>
            <p:cNvSpPr>
              <a:spLocks noChangeAspect="1" noEditPoints="1"/>
            </p:cNvSpPr>
            <p:nvPr/>
          </p:nvSpPr>
          <p:spPr bwMode="gray">
            <a:xfrm>
              <a:off x="3235" y="2755"/>
              <a:ext cx="578" cy="577"/>
            </a:xfrm>
            <a:custGeom>
              <a:avLst/>
              <a:gdLst>
                <a:gd name="T0" fmla="*/ 290 w 639"/>
                <a:gd name="T1" fmla="*/ 577 h 621"/>
                <a:gd name="T2" fmla="*/ 290 w 639"/>
                <a:gd name="T3" fmla="*/ 577 h 621"/>
                <a:gd name="T4" fmla="*/ 578 w 639"/>
                <a:gd name="T5" fmla="*/ 285 h 621"/>
                <a:gd name="T6" fmla="*/ 290 w 639"/>
                <a:gd name="T7" fmla="*/ 0 h 621"/>
                <a:gd name="T8" fmla="*/ 0 w 639"/>
                <a:gd name="T9" fmla="*/ 285 h 621"/>
                <a:gd name="T10" fmla="*/ 290 w 639"/>
                <a:gd name="T11" fmla="*/ 577 h 621"/>
                <a:gd name="T12" fmla="*/ 290 w 639"/>
                <a:gd name="T13" fmla="*/ 577 h 621"/>
                <a:gd name="T14" fmla="*/ 147 w 639"/>
                <a:gd name="T15" fmla="*/ 285 h 621"/>
                <a:gd name="T16" fmla="*/ 147 w 639"/>
                <a:gd name="T17" fmla="*/ 285 h 621"/>
                <a:gd name="T18" fmla="*/ 290 w 639"/>
                <a:gd name="T19" fmla="*/ 116 h 621"/>
                <a:gd name="T20" fmla="*/ 431 w 639"/>
                <a:gd name="T21" fmla="*/ 285 h 621"/>
                <a:gd name="T22" fmla="*/ 290 w 639"/>
                <a:gd name="T23" fmla="*/ 460 h 621"/>
                <a:gd name="T24" fmla="*/ 147 w 639"/>
                <a:gd name="T25" fmla="*/ 285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p>
          </p:txBody>
        </p:sp>
        <p:sp>
          <p:nvSpPr>
            <p:cNvPr id="17" name="Freeform 13"/>
            <p:cNvSpPr>
              <a:spLocks noChangeAspect="1"/>
            </p:cNvSpPr>
            <p:nvPr/>
          </p:nvSpPr>
          <p:spPr bwMode="gray">
            <a:xfrm>
              <a:off x="3887" y="2755"/>
              <a:ext cx="417" cy="577"/>
            </a:xfrm>
            <a:custGeom>
              <a:avLst/>
              <a:gdLst>
                <a:gd name="T0" fmla="*/ 356 w 441"/>
                <a:gd name="T1" fmla="*/ 119 h 621"/>
                <a:gd name="T2" fmla="*/ 356 w 441"/>
                <a:gd name="T3" fmla="*/ 119 h 621"/>
                <a:gd name="T4" fmla="*/ 255 w 441"/>
                <a:gd name="T5" fmla="*/ 106 h 621"/>
                <a:gd name="T6" fmla="*/ 154 w 441"/>
                <a:gd name="T7" fmla="*/ 149 h 621"/>
                <a:gd name="T8" fmla="*/ 274 w 441"/>
                <a:gd name="T9" fmla="*/ 242 h 621"/>
                <a:gd name="T10" fmla="*/ 417 w 441"/>
                <a:gd name="T11" fmla="*/ 412 h 621"/>
                <a:gd name="T12" fmla="*/ 177 w 441"/>
                <a:gd name="T13" fmla="*/ 577 h 621"/>
                <a:gd name="T14" fmla="*/ 10 w 441"/>
                <a:gd name="T15" fmla="*/ 552 h 621"/>
                <a:gd name="T16" fmla="*/ 10 w 441"/>
                <a:gd name="T17" fmla="*/ 436 h 621"/>
                <a:gd name="T18" fmla="*/ 182 w 441"/>
                <a:gd name="T19" fmla="*/ 470 h 621"/>
                <a:gd name="T20" fmla="*/ 264 w 441"/>
                <a:gd name="T21" fmla="*/ 416 h 621"/>
                <a:gd name="T22" fmla="*/ 145 w 441"/>
                <a:gd name="T23" fmla="*/ 324 h 621"/>
                <a:gd name="T24" fmla="*/ 0 w 441"/>
                <a:gd name="T25" fmla="*/ 149 h 621"/>
                <a:gd name="T26" fmla="*/ 230 w 441"/>
                <a:gd name="T27" fmla="*/ 0 h 621"/>
                <a:gd name="T28" fmla="*/ 356 w 441"/>
                <a:gd name="T29" fmla="*/ 9 h 621"/>
                <a:gd name="T30" fmla="*/ 356 w 441"/>
                <a:gd name="T31" fmla="*/ 119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p>
          </p:txBody>
        </p:sp>
        <p:sp>
          <p:nvSpPr>
            <p:cNvPr id="18" name="Freeform 14"/>
            <p:cNvSpPr>
              <a:spLocks noChangeAspect="1"/>
            </p:cNvSpPr>
            <p:nvPr/>
          </p:nvSpPr>
          <p:spPr bwMode="gray">
            <a:xfrm>
              <a:off x="1769" y="2562"/>
              <a:ext cx="214" cy="748"/>
            </a:xfrm>
            <a:custGeom>
              <a:avLst/>
              <a:gdLst>
                <a:gd name="T0" fmla="*/ 17 w 229"/>
                <a:gd name="T1" fmla="*/ 748 h 817"/>
                <a:gd name="T2" fmla="*/ 17 w 229"/>
                <a:gd name="T3" fmla="*/ 748 h 817"/>
                <a:gd name="T4" fmla="*/ 22 w 229"/>
                <a:gd name="T5" fmla="*/ 555 h 817"/>
                <a:gd name="T6" fmla="*/ 22 w 229"/>
                <a:gd name="T7" fmla="*/ 263 h 817"/>
                <a:gd name="T8" fmla="*/ 0 w 229"/>
                <a:gd name="T9" fmla="*/ 0 h 817"/>
                <a:gd name="T10" fmla="*/ 197 w 229"/>
                <a:gd name="T11" fmla="*/ 0 h 817"/>
                <a:gd name="T12" fmla="*/ 192 w 229"/>
                <a:gd name="T13" fmla="*/ 212 h 817"/>
                <a:gd name="T14" fmla="*/ 192 w 229"/>
                <a:gd name="T15" fmla="*/ 485 h 817"/>
                <a:gd name="T16" fmla="*/ 214 w 229"/>
                <a:gd name="T17" fmla="*/ 748 h 817"/>
                <a:gd name="T18" fmla="*/ 17 w 229"/>
                <a:gd name="T19" fmla="*/ 748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p>
          </p:txBody>
        </p:sp>
        <p:sp>
          <p:nvSpPr>
            <p:cNvPr id="19" name="Freeform 15"/>
            <p:cNvSpPr>
              <a:spLocks noChangeAspect="1" noEditPoints="1"/>
            </p:cNvSpPr>
            <p:nvPr/>
          </p:nvSpPr>
          <p:spPr bwMode="gray">
            <a:xfrm>
              <a:off x="2090" y="2755"/>
              <a:ext cx="610" cy="791"/>
            </a:xfrm>
            <a:custGeom>
              <a:avLst/>
              <a:gdLst>
                <a:gd name="T0" fmla="*/ 194 w 662"/>
                <a:gd name="T1" fmla="*/ 780 h 863"/>
                <a:gd name="T2" fmla="*/ 194 w 662"/>
                <a:gd name="T3" fmla="*/ 780 h 863"/>
                <a:gd name="T4" fmla="*/ 182 w 662"/>
                <a:gd name="T5" fmla="*/ 579 h 863"/>
                <a:gd name="T6" fmla="*/ 182 w 662"/>
                <a:gd name="T7" fmla="*/ 517 h 863"/>
                <a:gd name="T8" fmla="*/ 355 w 662"/>
                <a:gd name="T9" fmla="*/ 569 h 863"/>
                <a:gd name="T10" fmla="*/ 610 w 662"/>
                <a:gd name="T11" fmla="*/ 295 h 863"/>
                <a:gd name="T12" fmla="*/ 348 w 662"/>
                <a:gd name="T13" fmla="*/ 0 h 863"/>
                <a:gd name="T14" fmla="*/ 160 w 662"/>
                <a:gd name="T15" fmla="*/ 90 h 863"/>
                <a:gd name="T16" fmla="*/ 141 w 662"/>
                <a:gd name="T17" fmla="*/ 14 h 863"/>
                <a:gd name="T18" fmla="*/ 0 w 662"/>
                <a:gd name="T19" fmla="*/ 24 h 863"/>
                <a:gd name="T20" fmla="*/ 33 w 662"/>
                <a:gd name="T21" fmla="*/ 296 h 863"/>
                <a:gd name="T22" fmla="*/ 33 w 662"/>
                <a:gd name="T23" fmla="*/ 517 h 863"/>
                <a:gd name="T24" fmla="*/ 11 w 662"/>
                <a:gd name="T25" fmla="*/ 791 h 863"/>
                <a:gd name="T26" fmla="*/ 194 w 662"/>
                <a:gd name="T27" fmla="*/ 780 h 863"/>
                <a:gd name="T28" fmla="*/ 194 w 662"/>
                <a:gd name="T29" fmla="*/ 780 h 863"/>
                <a:gd name="T30" fmla="*/ 171 w 662"/>
                <a:gd name="T31" fmla="*/ 296 h 863"/>
                <a:gd name="T32" fmla="*/ 171 w 662"/>
                <a:gd name="T33" fmla="*/ 296 h 863"/>
                <a:gd name="T34" fmla="*/ 311 w 662"/>
                <a:gd name="T35" fmla="*/ 115 h 863"/>
                <a:gd name="T36" fmla="*/ 461 w 662"/>
                <a:gd name="T37" fmla="*/ 296 h 863"/>
                <a:gd name="T38" fmla="*/ 318 w 662"/>
                <a:gd name="T39" fmla="*/ 454 h 863"/>
                <a:gd name="T40" fmla="*/ 171 w 662"/>
                <a:gd name="T41" fmla="*/ 296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p>
          </p:txBody>
        </p:sp>
        <p:sp>
          <p:nvSpPr>
            <p:cNvPr id="20" name="Freeform 16"/>
            <p:cNvSpPr>
              <a:spLocks noChangeAspect="1"/>
            </p:cNvSpPr>
            <p:nvPr/>
          </p:nvSpPr>
          <p:spPr bwMode="gray">
            <a:xfrm>
              <a:off x="2775" y="2755"/>
              <a:ext cx="396" cy="577"/>
            </a:xfrm>
            <a:custGeom>
              <a:avLst/>
              <a:gdLst>
                <a:gd name="T0" fmla="*/ 328 w 440"/>
                <a:gd name="T1" fmla="*/ 117 h 621"/>
                <a:gd name="T2" fmla="*/ 328 w 440"/>
                <a:gd name="T3" fmla="*/ 117 h 621"/>
                <a:gd name="T4" fmla="*/ 243 w 440"/>
                <a:gd name="T5" fmla="*/ 106 h 621"/>
                <a:gd name="T6" fmla="*/ 146 w 440"/>
                <a:gd name="T7" fmla="*/ 149 h 621"/>
                <a:gd name="T8" fmla="*/ 260 w 440"/>
                <a:gd name="T9" fmla="*/ 242 h 621"/>
                <a:gd name="T10" fmla="*/ 396 w 440"/>
                <a:gd name="T11" fmla="*/ 412 h 621"/>
                <a:gd name="T12" fmla="*/ 167 w 440"/>
                <a:gd name="T13" fmla="*/ 577 h 621"/>
                <a:gd name="T14" fmla="*/ 10 w 440"/>
                <a:gd name="T15" fmla="*/ 552 h 621"/>
                <a:gd name="T16" fmla="*/ 10 w 440"/>
                <a:gd name="T17" fmla="*/ 436 h 621"/>
                <a:gd name="T18" fmla="*/ 173 w 440"/>
                <a:gd name="T19" fmla="*/ 470 h 621"/>
                <a:gd name="T20" fmla="*/ 250 w 440"/>
                <a:gd name="T21" fmla="*/ 416 h 621"/>
                <a:gd name="T22" fmla="*/ 137 w 440"/>
                <a:gd name="T23" fmla="*/ 324 h 621"/>
                <a:gd name="T24" fmla="*/ 0 w 440"/>
                <a:gd name="T25" fmla="*/ 149 h 621"/>
                <a:gd name="T26" fmla="*/ 218 w 440"/>
                <a:gd name="T27" fmla="*/ 0 h 621"/>
                <a:gd name="T28" fmla="*/ 348 w 440"/>
                <a:gd name="T29" fmla="*/ 11 h 621"/>
                <a:gd name="T30" fmla="*/ 328 w 440"/>
                <a:gd name="T31" fmla="*/ 117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p>
          </p:txBody>
        </p:sp>
      </p:grpSp>
      <p:sp>
        <p:nvSpPr>
          <p:cNvPr id="21" name="Freeform 2"/>
          <p:cNvSpPr>
            <a:spLocks/>
          </p:cNvSpPr>
          <p:nvPr userDrawn="1"/>
        </p:nvSpPr>
        <p:spPr bwMode="grayWhite">
          <a:xfrm>
            <a:off x="6581775" y="0"/>
            <a:ext cx="2562225" cy="1905000"/>
          </a:xfrm>
          <a:custGeom>
            <a:avLst/>
            <a:gdLst>
              <a:gd name="T0" fmla="*/ 1525324570 w 4304"/>
              <a:gd name="T1" fmla="*/ 0 h 3200"/>
              <a:gd name="T2" fmla="*/ 4607123 w 4304"/>
              <a:gd name="T3" fmla="*/ 0 h 3200"/>
              <a:gd name="T4" fmla="*/ 0 w 4304"/>
              <a:gd name="T5" fmla="*/ 89308186 h 3200"/>
              <a:gd name="T6" fmla="*/ 1043698898 w 4304"/>
              <a:gd name="T7" fmla="*/ 1134070313 h 3200"/>
              <a:gd name="T8" fmla="*/ 1525324570 w 4304"/>
              <a:gd name="T9" fmla="*/ 1016056158 h 3200"/>
              <a:gd name="T10" fmla="*/ 1525324570 w 4304"/>
              <a:gd name="T11" fmla="*/ 0 h 32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04" h="3200">
                <a:moveTo>
                  <a:pt x="4304" y="0"/>
                </a:moveTo>
                <a:cubicBezTo>
                  <a:pt x="13" y="0"/>
                  <a:pt x="13" y="0"/>
                  <a:pt x="13" y="0"/>
                </a:cubicBezTo>
                <a:cubicBezTo>
                  <a:pt x="7" y="82"/>
                  <a:pt x="0" y="164"/>
                  <a:pt x="0" y="252"/>
                </a:cubicBezTo>
                <a:cubicBezTo>
                  <a:pt x="0" y="1878"/>
                  <a:pt x="1322" y="3200"/>
                  <a:pt x="2945" y="3200"/>
                </a:cubicBezTo>
                <a:cubicBezTo>
                  <a:pt x="3436" y="3200"/>
                  <a:pt x="3895" y="3081"/>
                  <a:pt x="4304" y="2867"/>
                </a:cubicBezTo>
                <a:lnTo>
                  <a:pt x="4304" y="0"/>
                </a:lnTo>
                <a:close/>
              </a:path>
            </a:pathLst>
          </a:custGeom>
          <a:solidFill>
            <a:schemeClr val="bg1"/>
          </a:solidFill>
          <a:ln w="9525">
            <a:noFill/>
            <a:round/>
            <a:headEnd/>
            <a:tailEnd/>
          </a:ln>
        </p:spPr>
        <p:txBody>
          <a:bodyPr/>
          <a:lstStyle/>
          <a:p>
            <a:endParaRPr lang="en-US"/>
          </a:p>
        </p:txBody>
      </p:sp>
      <p:sp>
        <p:nvSpPr>
          <p:cNvPr id="22" name="Oval 3"/>
          <p:cNvSpPr>
            <a:spLocks noChangeArrowheads="1"/>
          </p:cNvSpPr>
          <p:nvPr userDrawn="1"/>
        </p:nvSpPr>
        <p:spPr bwMode="grayWhite">
          <a:xfrm>
            <a:off x="730250" y="1889125"/>
            <a:ext cx="1522413" cy="1522413"/>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mtClean="0">
              <a:solidFill>
                <a:srgbClr val="1F497D"/>
              </a:solidFill>
              <a:cs typeface="Arial" charset="0"/>
            </a:endParaRPr>
          </a:p>
        </p:txBody>
      </p:sp>
      <p:sp>
        <p:nvSpPr>
          <p:cNvPr id="23" name="Line 4"/>
          <p:cNvSpPr>
            <a:spLocks noChangeShapeType="1"/>
          </p:cNvSpPr>
          <p:nvPr userDrawn="1"/>
        </p:nvSpPr>
        <p:spPr bwMode="grayWhite">
          <a:xfrm flipH="1" flipV="1">
            <a:off x="3792538" y="0"/>
            <a:ext cx="2847975" cy="468313"/>
          </a:xfrm>
          <a:prstGeom prst="line">
            <a:avLst/>
          </a:prstGeom>
          <a:noFill/>
          <a:ln w="12700">
            <a:solidFill>
              <a:srgbClr val="FFFFFF">
                <a:alpha val="50195"/>
              </a:srgbClr>
            </a:solidFill>
            <a:round/>
            <a:headEnd/>
            <a:tailEnd/>
          </a:ln>
        </p:spPr>
        <p:txBody>
          <a:bodyPr/>
          <a:lstStyle/>
          <a:p>
            <a:endParaRPr lang="en-US"/>
          </a:p>
        </p:txBody>
      </p:sp>
      <p:sp>
        <p:nvSpPr>
          <p:cNvPr id="24" name="Line 5"/>
          <p:cNvSpPr>
            <a:spLocks noChangeShapeType="1"/>
          </p:cNvSpPr>
          <p:nvPr userDrawn="1"/>
        </p:nvSpPr>
        <p:spPr bwMode="grayWhite">
          <a:xfrm flipH="1" flipV="1">
            <a:off x="1911350" y="0"/>
            <a:ext cx="4729163" cy="601663"/>
          </a:xfrm>
          <a:prstGeom prst="line">
            <a:avLst/>
          </a:prstGeom>
          <a:noFill/>
          <a:ln w="12700">
            <a:solidFill>
              <a:srgbClr val="FFFFFF">
                <a:alpha val="50195"/>
              </a:srgbClr>
            </a:solidFill>
            <a:round/>
            <a:headEnd/>
            <a:tailEnd/>
          </a:ln>
        </p:spPr>
        <p:txBody>
          <a:bodyPr/>
          <a:lstStyle/>
          <a:p>
            <a:endParaRPr lang="en-US"/>
          </a:p>
        </p:txBody>
      </p:sp>
      <p:sp>
        <p:nvSpPr>
          <p:cNvPr id="25" name="Freeform 6"/>
          <p:cNvSpPr>
            <a:spLocks/>
          </p:cNvSpPr>
          <p:nvPr userDrawn="1"/>
        </p:nvSpPr>
        <p:spPr bwMode="grayWhite">
          <a:xfrm>
            <a:off x="2209800" y="1136650"/>
            <a:ext cx="4697413" cy="1312863"/>
          </a:xfrm>
          <a:custGeom>
            <a:avLst/>
            <a:gdLst>
              <a:gd name="T0" fmla="*/ 0 w 2959"/>
              <a:gd name="T1" fmla="*/ 2084170806 h 827"/>
              <a:gd name="T2" fmla="*/ 2147483647 w 2959"/>
              <a:gd name="T3" fmla="*/ 703124655 h 827"/>
              <a:gd name="T4" fmla="*/ 2147483647 w 2959"/>
              <a:gd name="T5" fmla="*/ 0 h 827"/>
              <a:gd name="T6" fmla="*/ 0 60000 65536"/>
              <a:gd name="T7" fmla="*/ 0 60000 65536"/>
              <a:gd name="T8" fmla="*/ 0 60000 65536"/>
            </a:gdLst>
            <a:ahLst/>
            <a:cxnLst>
              <a:cxn ang="T6">
                <a:pos x="T0" y="T1"/>
              </a:cxn>
              <a:cxn ang="T7">
                <a:pos x="T2" y="T3"/>
              </a:cxn>
              <a:cxn ang="T8">
                <a:pos x="T4" y="T5"/>
              </a:cxn>
            </a:cxnLst>
            <a:rect l="0" t="0" r="r" b="b"/>
            <a:pathLst>
              <a:path w="2959" h="827">
                <a:moveTo>
                  <a:pt x="0" y="827"/>
                </a:moveTo>
                <a:cubicBezTo>
                  <a:pt x="239" y="736"/>
                  <a:pt x="939" y="417"/>
                  <a:pt x="1432" y="279"/>
                </a:cubicBezTo>
                <a:cubicBezTo>
                  <a:pt x="1925" y="141"/>
                  <a:pt x="2641" y="58"/>
                  <a:pt x="2959" y="0"/>
                </a:cubicBezTo>
              </a:path>
            </a:pathLst>
          </a:custGeom>
          <a:noFill/>
          <a:ln w="12700" cmpd="sng">
            <a:solidFill>
              <a:srgbClr val="FFFFFF">
                <a:alpha val="49803"/>
              </a:srgbClr>
            </a:solidFill>
            <a:round/>
            <a:headEnd/>
            <a:tailEnd/>
          </a:ln>
        </p:spPr>
        <p:txBody>
          <a:bodyPr/>
          <a:lstStyle/>
          <a:p>
            <a:endParaRPr lang="en-US"/>
          </a:p>
        </p:txBody>
      </p:sp>
      <p:sp>
        <p:nvSpPr>
          <p:cNvPr id="26" name="TextBox 25"/>
          <p:cNvSpPr txBox="1">
            <a:spLocks noChangeArrowheads="1"/>
          </p:cNvSpPr>
          <p:nvPr userDrawn="1"/>
        </p:nvSpPr>
        <p:spPr bwMode="auto">
          <a:xfrm>
            <a:off x="6557963" y="6464300"/>
            <a:ext cx="20177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smtClean="0">
                <a:solidFill>
                  <a:schemeClr val="bg1"/>
                </a:solidFill>
                <a:cs typeface="Arial" charset="0"/>
              </a:rPr>
              <a:t>Ipsos MarketQuest</a:t>
            </a:r>
          </a:p>
        </p:txBody>
      </p:sp>
      <p:sp>
        <p:nvSpPr>
          <p:cNvPr id="7" name="Titel 1"/>
          <p:cNvSpPr>
            <a:spLocks noGrp="1"/>
          </p:cNvSpPr>
          <p:nvPr>
            <p:ph type="title"/>
          </p:nvPr>
        </p:nvSpPr>
        <p:spPr>
          <a:xfrm>
            <a:off x="838800" y="97200"/>
            <a:ext cx="5580000"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r>
              <a:rPr lang="en-US" noProof="0"/>
              <a:t>Click to edit Master title style</a:t>
            </a:r>
            <a:endParaRPr lang="en-US" noProof="0" dirty="0"/>
          </a:p>
        </p:txBody>
      </p:sp>
      <p:sp>
        <p:nvSpPr>
          <p:cNvPr id="42" name="Inhaltsplatzhalter 2"/>
          <p:cNvSpPr>
            <a:spLocks noGrp="1"/>
          </p:cNvSpPr>
          <p:nvPr>
            <p:ph idx="1"/>
          </p:nvPr>
        </p:nvSpPr>
        <p:spPr>
          <a:xfrm>
            <a:off x="3250650" y="2538000"/>
            <a:ext cx="5760000" cy="37764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7" name="Fußzeilenplatzhalter 4"/>
          <p:cNvSpPr>
            <a:spLocks noGrp="1"/>
          </p:cNvSpPr>
          <p:nvPr>
            <p:ph type="ftr" sz="quarter" idx="10"/>
          </p:nvPr>
        </p:nvSpPr>
        <p:spPr>
          <a:xfrm>
            <a:off x="365125" y="6565900"/>
            <a:ext cx="3600450" cy="185738"/>
          </a:xfrm>
          <a:prstGeom prst="rect">
            <a:avLst/>
          </a:prstGeom>
        </p:spPr>
        <p:txBody>
          <a:bodyPr wrap="square" lIns="0" tIns="0" rIns="0" bIns="0" anchor="t" anchorCtr="0">
            <a:noAutofit/>
          </a:bodyPr>
          <a:lstStyle>
            <a:lvl1pPr fontAlgn="auto">
              <a:spcBef>
                <a:spcPts val="0"/>
              </a:spcBef>
              <a:spcAft>
                <a:spcPts val="0"/>
              </a:spcAft>
              <a:defRPr sz="1200">
                <a:solidFill>
                  <a:srgbClr val="FFFFFF"/>
                </a:solidFill>
                <a:latin typeface="+mn-lt"/>
                <a:cs typeface="+mn-cs"/>
              </a:defRPr>
            </a:lvl1pPr>
          </a:lstStyle>
          <a:p>
            <a:pPr>
              <a:defRPr/>
            </a:pPr>
            <a:endParaRPr lang="de-DE"/>
          </a:p>
        </p:txBody>
      </p:sp>
      <p:sp>
        <p:nvSpPr>
          <p:cNvPr id="28" name="Foliennummernplatzhalter 5"/>
          <p:cNvSpPr>
            <a:spLocks noGrp="1"/>
          </p:cNvSpPr>
          <p:nvPr>
            <p:ph type="sldNum" sz="quarter" idx="11"/>
          </p:nvPr>
        </p:nvSpPr>
        <p:spPr>
          <a:xfrm>
            <a:off x="8812213" y="6567488"/>
            <a:ext cx="182562" cy="184150"/>
          </a:xfrm>
          <a:prstGeom prst="rect">
            <a:avLst/>
          </a:prstGeom>
        </p:spPr>
        <p:txBody>
          <a:bodyPr wrap="none" lIns="0" tIns="0" rIns="0" bIns="0" anchor="b" anchorCtr="0">
            <a:spAutoFit/>
          </a:bodyPr>
          <a:lstStyle>
            <a:lvl1pPr algn="r" fontAlgn="auto">
              <a:spcBef>
                <a:spcPts val="0"/>
              </a:spcBef>
              <a:spcAft>
                <a:spcPts val="0"/>
              </a:spcAft>
              <a:defRPr sz="1200" b="1">
                <a:solidFill>
                  <a:srgbClr val="FFFFFF"/>
                </a:solidFill>
                <a:latin typeface="+mn-lt"/>
                <a:cs typeface="+mn-cs"/>
              </a:defRPr>
            </a:lvl1pPr>
          </a:lstStyle>
          <a:p>
            <a:pPr>
              <a:defRPr/>
            </a:pPr>
            <a:fld id="{C3F9746A-D944-4108-B2D0-71E4947BC3E9}" type="slidenum">
              <a:rPr lang="de-DE"/>
              <a:pPr>
                <a:defRPr/>
              </a:pPr>
              <a:t>‹#›</a:t>
            </a:fld>
            <a:endParaRPr lang="de-DE" dirty="0"/>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3"/>
          <p:cNvSpPr txBox="1">
            <a:spLocks noChangeArrowheads="1"/>
          </p:cNvSpPr>
          <p:nvPr userDrawn="1"/>
        </p:nvSpPr>
        <p:spPr bwMode="auto">
          <a:xfrm>
            <a:off x="269875" y="663575"/>
            <a:ext cx="8604250"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buClr>
                <a:srgbClr val="A50021"/>
              </a:buClr>
              <a:buFont typeface="Wingdings" pitchFamily="2" charset="2"/>
              <a:buNone/>
              <a:defRPr/>
            </a:pPr>
            <a:endParaRPr lang="fr-FR" altLang="en-US" sz="1400" smtClean="0">
              <a:solidFill>
                <a:srgbClr val="4D4D4D"/>
              </a:solidFill>
              <a:cs typeface="Arial" charset="0"/>
            </a:endParaRPr>
          </a:p>
        </p:txBody>
      </p:sp>
      <p:sp>
        <p:nvSpPr>
          <p:cNvPr id="7" name="Rectangle 3"/>
          <p:cNvSpPr txBox="1">
            <a:spLocks noChangeArrowheads="1"/>
          </p:cNvSpPr>
          <p:nvPr userDrawn="1"/>
        </p:nvSpPr>
        <p:spPr bwMode="auto">
          <a:xfrm>
            <a:off x="1000125" y="6462713"/>
            <a:ext cx="7758113" cy="39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buClr>
                <a:srgbClr val="A50021"/>
              </a:buClr>
              <a:buFont typeface="Wingdings" pitchFamily="2" charset="2"/>
              <a:buNone/>
              <a:defRPr/>
            </a:pPr>
            <a:endParaRPr lang="fr-FR" altLang="en-US" sz="800" smtClean="0">
              <a:solidFill>
                <a:srgbClr val="4D4D4D"/>
              </a:solidFill>
              <a:cs typeface="Arial" charset="0"/>
            </a:endParaRPr>
          </a:p>
        </p:txBody>
      </p:sp>
      <p:sp>
        <p:nvSpPr>
          <p:cNvPr id="8" name="Text Box 150"/>
          <p:cNvSpPr txBox="1">
            <a:spLocks noChangeArrowheads="1"/>
          </p:cNvSpPr>
          <p:nvPr/>
        </p:nvSpPr>
        <p:spPr bwMode="auto">
          <a:xfrm>
            <a:off x="7058025" y="177800"/>
            <a:ext cx="477838" cy="123825"/>
          </a:xfrm>
          <a:prstGeom prst="rect">
            <a:avLst/>
          </a:prstGeom>
          <a:noFill/>
          <a:ln w="28575" algn="ctr">
            <a:noFill/>
            <a:miter lim="800000"/>
            <a:headEnd/>
            <a:tailEnd/>
          </a:ln>
          <a:effectLst>
            <a:prstShdw prst="shdw17" dist="17961" dir="2700000">
              <a:schemeClr val="accent1">
                <a:gamma/>
                <a:shade val="60000"/>
                <a:invGamma/>
              </a:schemeClr>
            </a:prstShdw>
          </a:effectLst>
        </p:spPr>
        <p:txBody>
          <a:bodyPr wrap="none" lIns="0" tIns="0" rIns="0" bIns="0">
            <a:spAutoFit/>
          </a:bodyPr>
          <a:lstStyle/>
          <a:p>
            <a:pPr algn="ctr" eaLnBrk="0" fontAlgn="auto" hangingPunct="0">
              <a:spcBef>
                <a:spcPts val="0"/>
              </a:spcBef>
              <a:spcAft>
                <a:spcPts val="0"/>
              </a:spcAft>
              <a:defRPr/>
            </a:pPr>
            <a:r>
              <a:rPr lang="en-US" sz="800" b="1" dirty="0">
                <a:solidFill>
                  <a:srgbClr val="FFFFFF"/>
                </a:solidFill>
                <a:latin typeface="+mn-lt"/>
                <a:cs typeface="+mn-cs"/>
              </a:rPr>
              <a:t>Guangzhou</a:t>
            </a:r>
          </a:p>
        </p:txBody>
      </p:sp>
      <p:sp>
        <p:nvSpPr>
          <p:cNvPr id="2" name="Title 1"/>
          <p:cNvSpPr>
            <a:spLocks noGrp="1"/>
          </p:cNvSpPr>
          <p:nvPr>
            <p:ph type="title"/>
          </p:nvPr>
        </p:nvSpPr>
        <p:spPr>
          <a:xfrm>
            <a:off x="685801" y="31904"/>
            <a:ext cx="6881813" cy="50150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269875" y="1585915"/>
            <a:ext cx="8604250" cy="4762500"/>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p:cNvSpPr>
            <a:spLocks noGrp="1"/>
          </p:cNvSpPr>
          <p:nvPr>
            <p:ph type="body" sz="quarter" idx="10"/>
          </p:nvPr>
        </p:nvSpPr>
        <p:spPr>
          <a:xfrm>
            <a:off x="269875" y="663577"/>
            <a:ext cx="8604250" cy="806451"/>
          </a:xfrm>
          <a:prstGeom prst="rect">
            <a:avLst/>
          </a:prstGeom>
        </p:spPr>
        <p:txBody>
          <a:bodyPr lIns="91440" tIns="27432" bIns="27432"/>
          <a:lstStyle>
            <a:lvl1pPr marL="0" indent="0">
              <a:buNone/>
              <a:defRPr>
                <a:solidFill>
                  <a:srgbClr val="FF0000"/>
                </a:solidFill>
              </a:defRPr>
            </a:lvl1pPr>
          </a:lstStyle>
          <a:p>
            <a:pPr lvl="0"/>
            <a:r>
              <a:rPr lang="en-US" dirty="0"/>
              <a:t>Click to edit Master text styles</a:t>
            </a:r>
          </a:p>
        </p:txBody>
      </p:sp>
      <p:sp>
        <p:nvSpPr>
          <p:cNvPr id="17" name="Text Placeholder 16"/>
          <p:cNvSpPr>
            <a:spLocks noGrp="1"/>
          </p:cNvSpPr>
          <p:nvPr>
            <p:ph type="body" sz="quarter" idx="11"/>
          </p:nvPr>
        </p:nvSpPr>
        <p:spPr>
          <a:xfrm>
            <a:off x="1000126" y="6462729"/>
            <a:ext cx="7758113" cy="395287"/>
          </a:xfrm>
          <a:prstGeom prst="rect">
            <a:avLst/>
          </a:prstGeom>
        </p:spPr>
        <p:txBody>
          <a:bodyPr lIns="91440" tIns="0" bIns="0"/>
          <a:lstStyle>
            <a:lvl1pPr>
              <a:spcBef>
                <a:spcPts val="0"/>
              </a:spcBef>
              <a:buNone/>
              <a:defRPr sz="800">
                <a:solidFill>
                  <a:srgbClr val="002060"/>
                </a:solidFill>
              </a:defRPr>
            </a:lvl1pPr>
          </a:lstStyle>
          <a:p>
            <a:pPr lvl="0"/>
            <a:r>
              <a:rPr lang="en-US" dirty="0"/>
              <a:t>Click to edit Master text styles</a:t>
            </a:r>
          </a:p>
        </p:txBody>
      </p:sp>
    </p:spTree>
  </p:cSld>
  <p:clrMapOvr>
    <a:masterClrMapping/>
  </p:clrMapOvr>
  <p:transition>
    <p:wipe dir="d"/>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389" y="115892"/>
            <a:ext cx="8785225" cy="649287"/>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50800" y="6621463"/>
            <a:ext cx="849313" cy="228600"/>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4" name="Rectangle 5"/>
          <p:cNvSpPr>
            <a:spLocks noGrp="1" noChangeArrowheads="1"/>
          </p:cNvSpPr>
          <p:nvPr>
            <p:ph type="ftr" sz="quarter" idx="11"/>
          </p:nvPr>
        </p:nvSpPr>
        <p:spPr>
          <a:xfrm>
            <a:off x="3124200" y="6621463"/>
            <a:ext cx="3255963" cy="228600"/>
          </a:xfrm>
          <a:prstGeom prst="rect">
            <a:avLst/>
          </a:prstGeom>
        </p:spPr>
        <p:txBody>
          <a:bodyPr/>
          <a:lstStyle>
            <a:lvl1pPr fontAlgn="auto">
              <a:spcBef>
                <a:spcPts val="0"/>
              </a:spcBef>
              <a:spcAft>
                <a:spcPts val="0"/>
              </a:spcAft>
              <a:defRPr>
                <a:latin typeface="+mn-lt"/>
                <a:cs typeface="+mn-cs"/>
              </a:defRPr>
            </a:lvl1pPr>
          </a:lstStyle>
          <a:p>
            <a:pPr>
              <a:defRPr/>
            </a:pPr>
            <a:r>
              <a:rPr lang="en-GB"/>
              <a:t>Copyright © 2005 InBev – All rights reserved</a:t>
            </a:r>
          </a:p>
        </p:txBody>
      </p:sp>
      <p:sp>
        <p:nvSpPr>
          <p:cNvPr id="5" name="Rectangle 8"/>
          <p:cNvSpPr>
            <a:spLocks noGrp="1" noChangeArrowheads="1"/>
          </p:cNvSpPr>
          <p:nvPr>
            <p:ph type="sldNum" sz="quarter" idx="12"/>
          </p:nvPr>
        </p:nvSpPr>
        <p:spPr>
          <a:xfrm>
            <a:off x="8821738" y="6670675"/>
            <a:ext cx="358775" cy="214313"/>
          </a:xfrm>
          <a:prstGeom prst="rect">
            <a:avLst/>
          </a:prstGeom>
        </p:spPr>
        <p:txBody>
          <a:bodyPr/>
          <a:lstStyle>
            <a:lvl1pPr fontAlgn="auto">
              <a:spcBef>
                <a:spcPts val="0"/>
              </a:spcBef>
              <a:spcAft>
                <a:spcPts val="0"/>
              </a:spcAft>
              <a:defRPr>
                <a:latin typeface="+mn-lt"/>
                <a:cs typeface="+mn-cs"/>
              </a:defRPr>
            </a:lvl1pPr>
          </a:lstStyle>
          <a:p>
            <a:pPr>
              <a:defRPr/>
            </a:pPr>
            <a:fld id="{5B4A7F61-BCB5-4635-A2A5-46B6DAD1A87D}"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0"/>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E41C2D7-7AB5-4240-ABCA-9221EBA5016E}" type="datetimeFigureOut">
              <a:rPr lang="en-GB"/>
              <a:pPr>
                <a:defRPr/>
              </a:pPr>
              <a:t>08/12/2016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46ADDA7-97EC-46EF-AC03-885989786C17}" type="slidenum">
              <a:rPr lang="en-GB"/>
              <a:pPr>
                <a:defRPr/>
              </a:pPr>
              <a:t>‹#›</a:t>
            </a:fld>
            <a:endParaRPr lang="en-GB"/>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sr-Latn-C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r-Latn-CS" smtClean="0"/>
              <a:t>Click to edit Master subtitle style</a:t>
            </a:r>
            <a:endParaRPr lang="en-US"/>
          </a:p>
        </p:txBody>
      </p:sp>
      <p:sp>
        <p:nvSpPr>
          <p:cNvPr id="4" name="Date Placeholder 3"/>
          <p:cNvSpPr>
            <a:spLocks noGrp="1"/>
          </p:cNvSpPr>
          <p:nvPr>
            <p:ph type="dt" sz="half" idx="10"/>
          </p:nvPr>
        </p:nvSpPr>
        <p:spPr/>
        <p:txBody>
          <a:bodyPr/>
          <a:lstStyle>
            <a:lvl1pPr defTabSz="914400">
              <a:defRPr/>
            </a:lvl1pPr>
          </a:lstStyle>
          <a:p>
            <a:pPr>
              <a:defRPr/>
            </a:pPr>
            <a:fld id="{0ED95021-415B-4C41-8A53-CEEE9234199E}" type="datetimeFigureOut">
              <a:rPr lang="en-US"/>
              <a:pPr>
                <a:defRPr/>
              </a:pPr>
              <a:t>12/8/2016</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1A63F136-8C35-44A4-BF83-D17293F867A4}" type="slidenum">
              <a:rPr lang="en-US"/>
              <a:pPr>
                <a:defRPr/>
              </a:pPr>
              <a:t>‹#›</a:t>
            </a:fld>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mtClean="0"/>
              <a:t>Click to edit Master title style</a:t>
            </a:r>
            <a:endParaRPr lang="en-US"/>
          </a:p>
        </p:txBody>
      </p:sp>
      <p:sp>
        <p:nvSpPr>
          <p:cNvPr id="3" name="Content Placeholder 2"/>
          <p:cNvSpPr>
            <a:spLocks noGrp="1"/>
          </p:cNvSpPr>
          <p:nvPr>
            <p:ph idx="1"/>
          </p:nvPr>
        </p:nvSpPr>
        <p:spPr/>
        <p:txBody>
          <a:bodyPr/>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fld id="{B52CCD96-3445-46D7-A737-380E87D0B259}" type="datetimeFigureOut">
              <a:rPr lang="en-US"/>
              <a:pPr>
                <a:defRPr/>
              </a:pPr>
              <a:t>12/8/2016</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F15B7F06-3D11-4165-9658-65C25A35AD0C}" type="slidenum">
              <a:rPr lang="en-US"/>
              <a:pPr>
                <a:defRPr/>
              </a:pPr>
              <a:t>‹#›</a:t>
            </a:fld>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sr-Latn-C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CS" smtClean="0"/>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fld id="{75C346A7-AD28-40EE-AD8D-52DC12BFA307}" type="datetimeFigureOut">
              <a:rPr lang="en-US"/>
              <a:pPr>
                <a:defRPr/>
              </a:pPr>
              <a:t>12/8/2016</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ADC315E3-89DD-439B-8313-7722B70AADFD}" type="slidenum">
              <a:rPr lang="en-US"/>
              <a:pPr>
                <a:defRPr/>
              </a:pPr>
              <a:t>‹#›</a:t>
            </a:fld>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endParaRPr lang="en-US"/>
          </a:p>
        </p:txBody>
      </p:sp>
      <p:sp>
        <p:nvSpPr>
          <p:cNvPr id="5" name="Date Placeholder 4"/>
          <p:cNvSpPr>
            <a:spLocks noGrp="1"/>
          </p:cNvSpPr>
          <p:nvPr>
            <p:ph type="dt" sz="half" idx="10"/>
          </p:nvPr>
        </p:nvSpPr>
        <p:spPr/>
        <p:txBody>
          <a:bodyPr/>
          <a:lstStyle>
            <a:lvl1pPr defTabSz="914400">
              <a:defRPr/>
            </a:lvl1pPr>
          </a:lstStyle>
          <a:p>
            <a:pPr>
              <a:defRPr/>
            </a:pPr>
            <a:fld id="{E610B5E5-6A3E-4FDE-AB83-93FC324AD43F}" type="datetimeFigureOut">
              <a:rPr lang="en-US"/>
              <a:pPr>
                <a:defRPr/>
              </a:pPr>
              <a:t>12/8/2016</a:t>
            </a:fld>
            <a:endParaRPr lang="en-US"/>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96484F42-8EF6-4B79-AC31-ADFB4E35C51E}" type="slidenum">
              <a:rPr lang="en-US"/>
              <a:pPr>
                <a:defRPr/>
              </a:pPr>
              <a:t>‹#›</a:t>
            </a:fld>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r-Latn-C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C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C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endParaRPr lang="en-US"/>
          </a:p>
        </p:txBody>
      </p:sp>
      <p:sp>
        <p:nvSpPr>
          <p:cNvPr id="7" name="Date Placeholder 6"/>
          <p:cNvSpPr>
            <a:spLocks noGrp="1"/>
          </p:cNvSpPr>
          <p:nvPr>
            <p:ph type="dt" sz="half" idx="10"/>
          </p:nvPr>
        </p:nvSpPr>
        <p:spPr/>
        <p:txBody>
          <a:bodyPr/>
          <a:lstStyle>
            <a:lvl1pPr defTabSz="914400">
              <a:defRPr/>
            </a:lvl1pPr>
          </a:lstStyle>
          <a:p>
            <a:pPr>
              <a:defRPr/>
            </a:pPr>
            <a:fld id="{9F2870DA-FD6E-4531-9E41-92CBD86EFAAE}" type="datetimeFigureOut">
              <a:rPr lang="en-US"/>
              <a:pPr>
                <a:defRPr/>
              </a:pPr>
              <a:t>12/8/2016</a:t>
            </a:fld>
            <a:endParaRPr lang="en-US"/>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vl1pPr>
          </a:lstStyle>
          <a:p>
            <a:pPr>
              <a:defRPr/>
            </a:pPr>
            <a:fld id="{F7A1EF21-84DC-4BF7-8CFE-FFB963A696C9}" type="slidenum">
              <a:rPr lang="en-US"/>
              <a:pPr>
                <a:defRPr/>
              </a:pPr>
              <a:t>‹#›</a:t>
            </a:fld>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mtClean="0"/>
              <a:t>Click to edit Master title style</a:t>
            </a:r>
            <a:endParaRPr lang="en-US"/>
          </a:p>
        </p:txBody>
      </p:sp>
      <p:sp>
        <p:nvSpPr>
          <p:cNvPr id="3" name="Date Placeholder 2"/>
          <p:cNvSpPr>
            <a:spLocks noGrp="1"/>
          </p:cNvSpPr>
          <p:nvPr>
            <p:ph type="dt" sz="half" idx="10"/>
          </p:nvPr>
        </p:nvSpPr>
        <p:spPr/>
        <p:txBody>
          <a:bodyPr/>
          <a:lstStyle>
            <a:lvl1pPr defTabSz="914400">
              <a:defRPr/>
            </a:lvl1pPr>
          </a:lstStyle>
          <a:p>
            <a:pPr>
              <a:defRPr/>
            </a:pPr>
            <a:fld id="{8878D184-DEA5-43E4-ABD9-D56BD2EA9A4E}" type="datetimeFigureOut">
              <a:rPr lang="en-US"/>
              <a:pPr>
                <a:defRPr/>
              </a:pPr>
              <a:t>12/8/2016</a:t>
            </a:fld>
            <a:endParaRPr lang="en-US"/>
          </a:p>
        </p:txBody>
      </p:sp>
      <p:sp>
        <p:nvSpPr>
          <p:cNvPr id="4" name="Footer Placeholder 3"/>
          <p:cNvSpPr>
            <a:spLocks noGrp="1"/>
          </p:cNvSpPr>
          <p:nvPr>
            <p:ph type="ftr" sz="quarter" idx="11"/>
          </p:nvPr>
        </p:nvSpPr>
        <p:spPr/>
        <p:txBody>
          <a:bodyPr/>
          <a:lstStyle>
            <a:lvl1pPr defTabSz="91440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vl1pPr>
          </a:lstStyle>
          <a:p>
            <a:pPr>
              <a:defRPr/>
            </a:pPr>
            <a:fld id="{141478F6-4BAE-4F6F-98BD-E36AFAD58F37}" type="slidenum">
              <a:rPr lang="en-US"/>
              <a:pPr>
                <a:defRPr/>
              </a:pPr>
              <a:t>‹#›</a:t>
            </a:fld>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lvl1pPr>
          </a:lstStyle>
          <a:p>
            <a:pPr>
              <a:defRPr/>
            </a:pPr>
            <a:fld id="{3FBA2026-7ED6-4036-9A28-AAEE09756429}" type="datetimeFigureOut">
              <a:rPr lang="en-US"/>
              <a:pPr>
                <a:defRPr/>
              </a:pPr>
              <a:t>12/8/2016</a:t>
            </a:fld>
            <a:endParaRPr lang="en-US"/>
          </a:p>
        </p:txBody>
      </p:sp>
      <p:sp>
        <p:nvSpPr>
          <p:cNvPr id="3" name="Footer Placeholder 2"/>
          <p:cNvSpPr>
            <a:spLocks noGrp="1"/>
          </p:cNvSpPr>
          <p:nvPr>
            <p:ph type="ftr" sz="quarter" idx="11"/>
          </p:nvPr>
        </p:nvSpPr>
        <p:spPr/>
        <p:txBody>
          <a:bodyPr/>
          <a:lstStyle>
            <a:lvl1pPr defTabSz="91440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vl1pPr>
          </a:lstStyle>
          <a:p>
            <a:pPr>
              <a:defRPr/>
            </a:pPr>
            <a:fld id="{5476E6BC-22BD-4751-AA91-538C5D164887}" type="slidenum">
              <a:rPr lang="en-US"/>
              <a:pPr>
                <a:defRPr/>
              </a:pPr>
              <a:t>‹#›</a:t>
            </a:fld>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sr-Latn-CS" smtClean="0"/>
              <a:t>Click to edit Master title style</a:t>
            </a:r>
            <a:endParaRPr lang="en-US"/>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smtClean="0"/>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fld id="{7908142B-4D03-4979-9B8F-9A1A22CCB054}" type="datetimeFigureOut">
              <a:rPr lang="en-US"/>
              <a:pPr>
                <a:defRPr/>
              </a:pPr>
              <a:t>12/8/2016</a:t>
            </a:fld>
            <a:endParaRPr lang="en-US"/>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2FDCC175-0271-45FF-9FCC-8BCC71C8EC1F}" type="slidenum">
              <a:rPr lang="en-US"/>
              <a:pPr>
                <a:defRPr/>
              </a:pPr>
              <a:t>‹#›</a:t>
            </a:fld>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sr-Latn-C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5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smtClean="0"/>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fld id="{F4EC6E61-7E91-4495-833E-0F9AF2556E5E}" type="datetimeFigureOut">
              <a:rPr lang="en-US"/>
              <a:pPr>
                <a:defRPr/>
              </a:pPr>
              <a:t>12/8/2016</a:t>
            </a:fld>
            <a:endParaRPr lang="en-US"/>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687CC748-FD7B-4634-AC56-DA7CC2E7E090}" type="slidenum">
              <a:rPr lang="en-US"/>
              <a:pPr>
                <a:defRPr/>
              </a:pPr>
              <a:t>‹#›</a:t>
            </a:fld>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fld id="{F3C25378-0EB4-45CB-BB79-EC81BD3424B9}" type="datetimeFigureOut">
              <a:rPr lang="en-US"/>
              <a:pPr>
                <a:defRPr/>
              </a:pPr>
              <a:t>12/8/2016</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648847AC-024B-43F0-9169-8DC0E5F531E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46102F7-DE14-4859-8F86-8D396D1554FE}" type="datetimeFigureOut">
              <a:rPr lang="en-GB"/>
              <a:pPr>
                <a:defRPr/>
              </a:pPr>
              <a:t>08/12/2016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3084E4F-256F-4219-9E5C-91D563D49C8D}" type="slidenum">
              <a:rPr lang="en-GB"/>
              <a:pPr>
                <a:defRPr/>
              </a:pPr>
              <a:t>‹#›</a:t>
            </a:fld>
            <a:endParaRPr lang="en-GB"/>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sr-Latn-C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fld id="{431C849C-DBC3-40F7-985D-C7105E0C72B1}" type="datetimeFigureOut">
              <a:rPr lang="en-US"/>
              <a:pPr>
                <a:defRPr/>
              </a:pPr>
              <a:t>12/8/2016</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5B6B545D-0C17-4C9C-AC80-F438C448C71A}" type="slidenum">
              <a:rPr lang="en-US"/>
              <a:pPr>
                <a:defRPr/>
              </a:pPr>
              <a:t>‹#›</a:t>
            </a:fld>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sr-Latn-C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r-Latn-CS" smtClean="0"/>
              <a:t>Click to edit Master subtitle style</a:t>
            </a:r>
            <a:endParaRPr lang="en-US"/>
          </a:p>
        </p:txBody>
      </p:sp>
      <p:sp>
        <p:nvSpPr>
          <p:cNvPr id="4" name="Date Placeholder 3"/>
          <p:cNvSpPr>
            <a:spLocks noGrp="1"/>
          </p:cNvSpPr>
          <p:nvPr>
            <p:ph type="dt" sz="half" idx="10"/>
          </p:nvPr>
        </p:nvSpPr>
        <p:spPr/>
        <p:txBody>
          <a:bodyPr/>
          <a:lstStyle>
            <a:lvl1pPr defTabSz="914400">
              <a:defRPr/>
            </a:lvl1pPr>
          </a:lstStyle>
          <a:p>
            <a:pPr>
              <a:defRPr/>
            </a:pPr>
            <a:fld id="{CA0DEFEC-5802-494C-B0CA-B44FF8E5307D}" type="datetimeFigureOut">
              <a:rPr lang="en-US"/>
              <a:pPr>
                <a:defRPr/>
              </a:pPr>
              <a:t>12/8/2016</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944A261-F027-4D40-ABF1-1075170481DC}" type="slidenum">
              <a:rPr lang="en-US"/>
              <a:pPr>
                <a:defRPr/>
              </a:pPr>
              <a:t>‹#›</a:t>
            </a:fld>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mtClean="0"/>
              <a:t>Click to edit Master title style</a:t>
            </a:r>
            <a:endParaRPr lang="en-US"/>
          </a:p>
        </p:txBody>
      </p:sp>
      <p:sp>
        <p:nvSpPr>
          <p:cNvPr id="3" name="Content Placeholder 2"/>
          <p:cNvSpPr>
            <a:spLocks noGrp="1"/>
          </p:cNvSpPr>
          <p:nvPr>
            <p:ph idx="1"/>
          </p:nvPr>
        </p:nvSpPr>
        <p:spPr/>
        <p:txBody>
          <a:bodyPr/>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fld id="{33D93AC7-1E03-456E-8AB1-2F6C82BAD75C}" type="datetimeFigureOut">
              <a:rPr lang="en-US"/>
              <a:pPr>
                <a:defRPr/>
              </a:pPr>
              <a:t>12/8/2016</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B094A7BF-CFCE-4F73-9E02-94E64BBEAA09}" type="slidenum">
              <a:rPr lang="en-US"/>
              <a:pPr>
                <a:defRPr/>
              </a:pPr>
              <a:t>‹#›</a:t>
            </a:fld>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sr-Latn-C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CS" smtClean="0"/>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fld id="{D9093CA3-913E-485F-A8F8-D2156F8A5DB3}" type="datetimeFigureOut">
              <a:rPr lang="en-US"/>
              <a:pPr>
                <a:defRPr/>
              </a:pPr>
              <a:t>12/8/2016</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A8B9D238-CBF4-48A0-9A9D-A02324DBEF67}" type="slidenum">
              <a:rPr lang="en-US"/>
              <a:pPr>
                <a:defRPr/>
              </a:pPr>
              <a:t>‹#›</a:t>
            </a:fld>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endParaRPr lang="en-US"/>
          </a:p>
        </p:txBody>
      </p:sp>
      <p:sp>
        <p:nvSpPr>
          <p:cNvPr id="5" name="Date Placeholder 4"/>
          <p:cNvSpPr>
            <a:spLocks noGrp="1"/>
          </p:cNvSpPr>
          <p:nvPr>
            <p:ph type="dt" sz="half" idx="10"/>
          </p:nvPr>
        </p:nvSpPr>
        <p:spPr/>
        <p:txBody>
          <a:bodyPr/>
          <a:lstStyle>
            <a:lvl1pPr defTabSz="914400">
              <a:defRPr/>
            </a:lvl1pPr>
          </a:lstStyle>
          <a:p>
            <a:pPr>
              <a:defRPr/>
            </a:pPr>
            <a:fld id="{0EB13E31-5E0A-4668-BC12-FA7CE6C98938}" type="datetimeFigureOut">
              <a:rPr lang="en-US"/>
              <a:pPr>
                <a:defRPr/>
              </a:pPr>
              <a:t>12/8/2016</a:t>
            </a:fld>
            <a:endParaRPr lang="en-US"/>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845E679E-E396-4A38-A073-5F691452BE19}" type="slidenum">
              <a:rPr lang="en-US"/>
              <a:pPr>
                <a:defRPr/>
              </a:pPr>
              <a:t>‹#›</a:t>
            </a:fld>
            <a:endParaRPr 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r-Latn-C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C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C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endParaRPr lang="en-US"/>
          </a:p>
        </p:txBody>
      </p:sp>
      <p:sp>
        <p:nvSpPr>
          <p:cNvPr id="7" name="Date Placeholder 6"/>
          <p:cNvSpPr>
            <a:spLocks noGrp="1"/>
          </p:cNvSpPr>
          <p:nvPr>
            <p:ph type="dt" sz="half" idx="10"/>
          </p:nvPr>
        </p:nvSpPr>
        <p:spPr/>
        <p:txBody>
          <a:bodyPr/>
          <a:lstStyle>
            <a:lvl1pPr defTabSz="914400">
              <a:defRPr/>
            </a:lvl1pPr>
          </a:lstStyle>
          <a:p>
            <a:pPr>
              <a:defRPr/>
            </a:pPr>
            <a:fld id="{15744336-8328-444F-B1B1-DE97400E6F7C}" type="datetimeFigureOut">
              <a:rPr lang="en-US"/>
              <a:pPr>
                <a:defRPr/>
              </a:pPr>
              <a:t>12/8/2016</a:t>
            </a:fld>
            <a:endParaRPr lang="en-US"/>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vl1pPr>
          </a:lstStyle>
          <a:p>
            <a:pPr>
              <a:defRPr/>
            </a:pPr>
            <a:fld id="{CC56EDDC-3F89-4A5F-B956-5D948B6157D6}" type="slidenum">
              <a:rPr lang="en-US"/>
              <a:pPr>
                <a:defRPr/>
              </a:pPr>
              <a:t>‹#›</a:t>
            </a:fld>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mtClean="0"/>
              <a:t>Click to edit Master title style</a:t>
            </a:r>
            <a:endParaRPr lang="en-US"/>
          </a:p>
        </p:txBody>
      </p:sp>
      <p:sp>
        <p:nvSpPr>
          <p:cNvPr id="3" name="Date Placeholder 2"/>
          <p:cNvSpPr>
            <a:spLocks noGrp="1"/>
          </p:cNvSpPr>
          <p:nvPr>
            <p:ph type="dt" sz="half" idx="10"/>
          </p:nvPr>
        </p:nvSpPr>
        <p:spPr/>
        <p:txBody>
          <a:bodyPr/>
          <a:lstStyle>
            <a:lvl1pPr defTabSz="914400">
              <a:defRPr/>
            </a:lvl1pPr>
          </a:lstStyle>
          <a:p>
            <a:pPr>
              <a:defRPr/>
            </a:pPr>
            <a:fld id="{09FFD0C3-7D66-4DB4-93EB-D7F17AA0B169}" type="datetimeFigureOut">
              <a:rPr lang="en-US"/>
              <a:pPr>
                <a:defRPr/>
              </a:pPr>
              <a:t>12/8/2016</a:t>
            </a:fld>
            <a:endParaRPr lang="en-US"/>
          </a:p>
        </p:txBody>
      </p:sp>
      <p:sp>
        <p:nvSpPr>
          <p:cNvPr id="4" name="Footer Placeholder 3"/>
          <p:cNvSpPr>
            <a:spLocks noGrp="1"/>
          </p:cNvSpPr>
          <p:nvPr>
            <p:ph type="ftr" sz="quarter" idx="11"/>
          </p:nvPr>
        </p:nvSpPr>
        <p:spPr/>
        <p:txBody>
          <a:bodyPr/>
          <a:lstStyle>
            <a:lvl1pPr defTabSz="91440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vl1pPr>
          </a:lstStyle>
          <a:p>
            <a:pPr>
              <a:defRPr/>
            </a:pPr>
            <a:fld id="{79D73A17-9780-4A1E-9826-68073E58DDC3}" type="slidenum">
              <a:rPr lang="en-US"/>
              <a:pPr>
                <a:defRPr/>
              </a:pPr>
              <a:t>‹#›</a:t>
            </a:fld>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lvl1pPr>
          </a:lstStyle>
          <a:p>
            <a:pPr>
              <a:defRPr/>
            </a:pPr>
            <a:fld id="{31690B77-92B2-49D4-8506-893EC0169BAF}" type="datetimeFigureOut">
              <a:rPr lang="en-US"/>
              <a:pPr>
                <a:defRPr/>
              </a:pPr>
              <a:t>12/8/2016</a:t>
            </a:fld>
            <a:endParaRPr lang="en-US"/>
          </a:p>
        </p:txBody>
      </p:sp>
      <p:sp>
        <p:nvSpPr>
          <p:cNvPr id="3" name="Footer Placeholder 2"/>
          <p:cNvSpPr>
            <a:spLocks noGrp="1"/>
          </p:cNvSpPr>
          <p:nvPr>
            <p:ph type="ftr" sz="quarter" idx="11"/>
          </p:nvPr>
        </p:nvSpPr>
        <p:spPr/>
        <p:txBody>
          <a:bodyPr/>
          <a:lstStyle>
            <a:lvl1pPr defTabSz="91440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vl1pPr>
          </a:lstStyle>
          <a:p>
            <a:pPr>
              <a:defRPr/>
            </a:pPr>
            <a:fld id="{F7911AA1-5483-4B83-B9A0-A976FEBF1E22}" type="slidenum">
              <a:rPr lang="en-US"/>
              <a:pPr>
                <a:defRPr/>
              </a:pPr>
              <a:t>‹#›</a:t>
            </a:fld>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sr-Latn-CS" smtClean="0"/>
              <a:t>Click to edit Master title style</a:t>
            </a:r>
            <a:endParaRPr lang="en-US"/>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smtClean="0"/>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fld id="{60613248-E0C3-4D57-81B7-696C6CFE21A9}" type="datetimeFigureOut">
              <a:rPr lang="en-US"/>
              <a:pPr>
                <a:defRPr/>
              </a:pPr>
              <a:t>12/8/2016</a:t>
            </a:fld>
            <a:endParaRPr lang="en-US"/>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279DC793-B2F7-46AE-9779-E93006132119}" type="slidenum">
              <a:rPr lang="en-US"/>
              <a:pPr>
                <a:defRPr/>
              </a:pPr>
              <a:t>‹#›</a:t>
            </a:fld>
            <a:endParaRPr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sr-Latn-C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5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smtClean="0"/>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fld id="{DAAA8BEC-D851-4FEC-96A9-1F73F566883D}" type="datetimeFigureOut">
              <a:rPr lang="en-US"/>
              <a:pPr>
                <a:defRPr/>
              </a:pPr>
              <a:t>12/8/2016</a:t>
            </a:fld>
            <a:endParaRPr lang="en-US"/>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27B24B34-0DB4-4FEA-964B-58BA22EC24F4}"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1"/>
            <a:ext cx="7772400" cy="1362075"/>
          </a:xfrm>
        </p:spPr>
        <p:txBody>
          <a:bodyPr anchor="t"/>
          <a:lstStyle>
            <a:lvl1pPr algn="l">
              <a:defRPr sz="3692"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A767211-2BBC-4670-AB60-DA2F3EBCCF5A}" type="datetimeFigureOut">
              <a:rPr lang="en-GB"/>
              <a:pPr>
                <a:defRPr/>
              </a:pPr>
              <a:t>08/12/2016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605292B-68A3-419A-B519-1E5346C95111}" type="slidenum">
              <a:rPr lang="en-GB"/>
              <a:pPr>
                <a:defRPr/>
              </a:pPr>
              <a:t>‹#›</a:t>
            </a:fld>
            <a:endParaRPr lang="en-GB"/>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fld id="{D4C61B27-A5AC-4C6A-80A9-7782F4D1CA73}" type="datetimeFigureOut">
              <a:rPr lang="en-US"/>
              <a:pPr>
                <a:defRPr/>
              </a:pPr>
              <a:t>12/8/2016</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E121856A-881D-4C1A-A93F-E6FE8391FA44}" type="slidenum">
              <a:rPr lang="en-US"/>
              <a:pPr>
                <a:defRPr/>
              </a:pPr>
              <a:t>‹#›</a:t>
            </a:fld>
            <a:endParaRPr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sr-Latn-C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fld id="{E2EE1CAB-A67B-46DD-8E0C-0B9FB9D1B225}" type="datetimeFigureOut">
              <a:rPr lang="en-US"/>
              <a:pPr>
                <a:defRPr/>
              </a:pPr>
              <a:t>12/8/2016</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64B3B28-77DC-40D3-BB98-2331E7805649}" type="slidenum">
              <a:rPr lang="en-US"/>
              <a:pPr>
                <a:defRPr/>
              </a:pPr>
              <a:t>‹#›</a:t>
            </a:fld>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Titles Only">
    <p:spTree>
      <p:nvGrpSpPr>
        <p:cNvPr id="1" name=""/>
        <p:cNvGrpSpPr/>
        <p:nvPr/>
      </p:nvGrpSpPr>
      <p:grpSpPr>
        <a:xfrm>
          <a:off x="0" y="0"/>
          <a:ext cx="0" cy="0"/>
          <a:chOff x="0" y="0"/>
          <a:chExt cx="0" cy="0"/>
        </a:xfrm>
      </p:grpSpPr>
      <p:sp>
        <p:nvSpPr>
          <p:cNvPr id="2" name="Title 1"/>
          <p:cNvSpPr>
            <a:spLocks noGrp="1"/>
          </p:cNvSpPr>
          <p:nvPr>
            <p:ph type="title"/>
          </p:nvPr>
        </p:nvSpPr>
        <p:spPr>
          <a:xfrm>
            <a:off x="234000" y="857959"/>
            <a:ext cx="8646971" cy="457048"/>
          </a:xfrm>
        </p:spPr>
        <p:txBody>
          <a:bodyPr/>
          <a:lstStyle>
            <a:lvl1pPr>
              <a:defRPr baseline="0"/>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8"/>
            <a:ext cx="6718167" cy="590215"/>
          </a:xfrm>
        </p:spPr>
        <p:txBody>
          <a:bodyPr anchor="b"/>
          <a:lstStyle>
            <a:lvl1pPr marL="0" indent="0">
              <a:buNone/>
              <a:defRPr sz="1900" b="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6"/>
          </p:nvPr>
        </p:nvSpPr>
        <p:spPr>
          <a:xfrm>
            <a:off x="224599" y="5620969"/>
            <a:ext cx="6718075" cy="424383"/>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smtClean="0"/>
              <a:t>Click to edit Master text styles</a:t>
            </a: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Text O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2378" y="331108"/>
            <a:ext cx="6725791"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47650" y="1851257"/>
            <a:ext cx="7870391"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p:nvPr>
        </p:nvSpPr>
        <p:spPr>
          <a:xfrm>
            <a:off x="234004" y="857959"/>
            <a:ext cx="8654595"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8"/>
            <a:ext cx="6710396"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5" name="Text Placeholder 4"/>
          <p:cNvSpPr>
            <a:spLocks noGrp="1"/>
          </p:cNvSpPr>
          <p:nvPr>
            <p:ph type="body" sz="quarter" idx="14"/>
          </p:nvPr>
        </p:nvSpPr>
        <p:spPr>
          <a:xfrm>
            <a:off x="233365" y="1865607"/>
            <a:ext cx="8288337"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Title with Bling">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8251825" y="3429000"/>
            <a:ext cx="892175" cy="3429000"/>
            <a:chOff x="12130881" y="3781425"/>
            <a:chExt cx="1310482" cy="3781425"/>
          </a:xfrm>
        </p:grpSpPr>
        <p:sp>
          <p:nvSpPr>
            <p:cNvPr id="5" name="Oval 4"/>
            <p:cNvSpPr>
              <a:spLocks/>
            </p:cNvSpPr>
            <p:nvPr/>
          </p:nvSpPr>
          <p:spPr bwMode="auto">
            <a:xfrm rot="3900000" flipH="1">
              <a:off x="12448525" y="5001119"/>
              <a:ext cx="698513" cy="699546"/>
            </a:xfrm>
            <a:prstGeom prst="ellipse">
              <a:avLst/>
            </a:prstGeom>
            <a:solidFill>
              <a:schemeClr val="accent6"/>
            </a:solidFill>
            <a:ln>
              <a:noFill/>
            </a:ln>
          </p:spPr>
          <p:txBody>
            <a:bodyPr/>
            <a:lstStyle/>
            <a:p>
              <a:pPr defTabSz="924282" fontAlgn="auto">
                <a:spcBef>
                  <a:spcPts val="0"/>
                </a:spcBef>
                <a:spcAft>
                  <a:spcPts val="0"/>
                </a:spcAft>
                <a:defRPr/>
              </a:pPr>
              <a:endParaRPr lang="en-GB" dirty="0">
                <a:solidFill>
                  <a:srgbClr val="222223"/>
                </a:solidFill>
                <a:latin typeface="Calibri"/>
                <a:cs typeface="+mn-cs"/>
              </a:endParaRPr>
            </a:p>
          </p:txBody>
        </p:sp>
        <p:sp>
          <p:nvSpPr>
            <p:cNvPr id="6" name="Oval 5"/>
            <p:cNvSpPr/>
            <p:nvPr/>
          </p:nvSpPr>
          <p:spPr>
            <a:xfrm>
              <a:off x="12613568" y="4367897"/>
              <a:ext cx="410400" cy="4114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GB" dirty="0">
                <a:solidFill>
                  <a:prstClr val="white"/>
                </a:solidFill>
              </a:endParaRPr>
            </a:p>
          </p:txBody>
        </p:sp>
        <p:sp>
          <p:nvSpPr>
            <p:cNvPr id="7" name="Oval 6"/>
            <p:cNvSpPr/>
            <p:nvPr/>
          </p:nvSpPr>
          <p:spPr>
            <a:xfrm>
              <a:off x="12347741" y="4199833"/>
              <a:ext cx="172555" cy="1733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GB" dirty="0">
                <a:solidFill>
                  <a:prstClr val="white"/>
                </a:solidFill>
              </a:endParaRPr>
            </a:p>
          </p:txBody>
        </p:sp>
        <p:sp>
          <p:nvSpPr>
            <p:cNvPr id="8" name="Right Triangle 7"/>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GB" dirty="0">
                <a:solidFill>
                  <a:prstClr val="white"/>
                </a:solidFill>
              </a:endParaRPr>
            </a:p>
          </p:txBody>
        </p:sp>
        <p:pic>
          <p:nvPicPr>
            <p:cNvPr id="9" name="Picture 17" descr="IPSOS_GAMECHANGERS_blue.png"/>
            <p:cNvPicPr>
              <a:picLocks noChangeAspect="1"/>
            </p:cNvPicPr>
            <p:nvPr/>
          </p:nvPicPr>
          <p:blipFill>
            <a:blip r:embed="rId2"/>
            <a:srcRect l="78888" t="-9671" b="-2"/>
            <a:stretch>
              <a:fillRect/>
            </a:stretch>
          </p:blipFill>
          <p:spPr bwMode="auto">
            <a:xfrm>
              <a:off x="12526963" y="6755928"/>
              <a:ext cx="554656" cy="523425"/>
            </a:xfrm>
            <a:prstGeom prst="rect">
              <a:avLst/>
            </a:prstGeom>
            <a:noFill/>
            <a:ln w="9525">
              <a:noFill/>
              <a:miter lim="800000"/>
              <a:headEnd/>
              <a:tailEnd/>
            </a:ln>
          </p:spPr>
        </p:pic>
        <p:sp>
          <p:nvSpPr>
            <p:cNvPr id="10" name="Oval 24"/>
            <p:cNvSpPr>
              <a:spLocks/>
            </p:cNvSpPr>
            <p:nvPr/>
          </p:nvSpPr>
          <p:spPr bwMode="auto">
            <a:xfrm rot="3900000" flipH="1">
              <a:off x="12429978" y="5491320"/>
              <a:ext cx="763902" cy="754332"/>
            </a:xfrm>
            <a:custGeom>
              <a:avLst/>
              <a:gdLst/>
              <a:ahLst/>
              <a:cxnLst>
                <a:cxn ang="0">
                  <a:pos x="763902" y="138227"/>
                </a:cxn>
                <a:cxn ang="0">
                  <a:pos x="443365" y="0"/>
                </a:cxn>
                <a:cxn ang="0">
                  <a:pos x="0" y="442881"/>
                </a:cxn>
                <a:cxn ang="0">
                  <a:pos x="128444" y="754332"/>
                </a:cxn>
                <a:cxn ang="0">
                  <a:pos x="763902" y="138227"/>
                </a:cxn>
              </a:cxnLst>
              <a:rect l="0" t="0"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lnTo>
                    <a:pt x="763902" y="138227"/>
                  </a:lnTo>
                  <a:close/>
                </a:path>
              </a:pathLst>
            </a:custGeom>
            <a:solidFill>
              <a:schemeClr val="tx2"/>
            </a:solidFill>
            <a:ln w="9525">
              <a:noFill/>
              <a:round/>
              <a:headEnd/>
              <a:tailEnd/>
            </a:ln>
          </p:spPr>
          <p:txBody>
            <a:bodyPr/>
            <a:lstStyle/>
            <a:p>
              <a:endParaRPr lang="en-US"/>
            </a:p>
          </p:txBody>
        </p:sp>
      </p:grpSp>
      <p:sp>
        <p:nvSpPr>
          <p:cNvPr id="2" name="Title 1"/>
          <p:cNvSpPr>
            <a:spLocks noGrp="1"/>
          </p:cNvSpPr>
          <p:nvPr>
            <p:ph type="title"/>
          </p:nvPr>
        </p:nvSpPr>
        <p:spPr>
          <a:xfrm>
            <a:off x="234004" y="857959"/>
            <a:ext cx="8654595" cy="457048"/>
          </a:xfrm>
        </p:spPr>
        <p:txBody>
          <a:bodyPr/>
          <a:lstStyle/>
          <a:p>
            <a:r>
              <a:rPr lang="en-US" smtClean="0"/>
              <a:t>Click to edit Master title style</a:t>
            </a:r>
            <a:endParaRPr lang="en-GB" dirty="0"/>
          </a:p>
        </p:txBody>
      </p:sp>
      <p:sp>
        <p:nvSpPr>
          <p:cNvPr id="11" name="Text Placeholder 7"/>
          <p:cNvSpPr>
            <a:spLocks noGrp="1"/>
          </p:cNvSpPr>
          <p:nvPr>
            <p:ph type="body" sz="quarter" idx="13"/>
          </p:nvPr>
        </p:nvSpPr>
        <p:spPr>
          <a:xfrm>
            <a:off x="234000" y="331108"/>
            <a:ext cx="7887670"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Text &amp; Bling">
    <p:spTree>
      <p:nvGrpSpPr>
        <p:cNvPr id="1" name=""/>
        <p:cNvGrpSpPr/>
        <p:nvPr/>
      </p:nvGrpSpPr>
      <p:grpSpPr>
        <a:xfrm>
          <a:off x="0" y="0"/>
          <a:ext cx="0" cy="0"/>
          <a:chOff x="0" y="0"/>
          <a:chExt cx="0" cy="0"/>
        </a:xfrm>
      </p:grpSpPr>
      <p:grpSp>
        <p:nvGrpSpPr>
          <p:cNvPr id="5" name="Group 9"/>
          <p:cNvGrpSpPr>
            <a:grpSpLocks/>
          </p:cNvGrpSpPr>
          <p:nvPr userDrawn="1"/>
        </p:nvGrpSpPr>
        <p:grpSpPr bwMode="auto">
          <a:xfrm>
            <a:off x="8251825" y="3429000"/>
            <a:ext cx="892175" cy="3429000"/>
            <a:chOff x="12130881" y="3781425"/>
            <a:chExt cx="1310482" cy="3781425"/>
          </a:xfrm>
        </p:grpSpPr>
        <p:sp>
          <p:nvSpPr>
            <p:cNvPr id="6" name="Oval 5"/>
            <p:cNvSpPr>
              <a:spLocks/>
            </p:cNvSpPr>
            <p:nvPr/>
          </p:nvSpPr>
          <p:spPr bwMode="auto">
            <a:xfrm rot="3900000" flipH="1">
              <a:off x="12448525" y="5001119"/>
              <a:ext cx="698513" cy="699546"/>
            </a:xfrm>
            <a:prstGeom prst="ellipse">
              <a:avLst/>
            </a:prstGeom>
            <a:solidFill>
              <a:schemeClr val="accent6"/>
            </a:solidFill>
            <a:ln>
              <a:noFill/>
            </a:ln>
          </p:spPr>
          <p:txBody>
            <a:bodyPr/>
            <a:lstStyle/>
            <a:p>
              <a:pPr defTabSz="924282" fontAlgn="auto">
                <a:spcBef>
                  <a:spcPts val="0"/>
                </a:spcBef>
                <a:spcAft>
                  <a:spcPts val="0"/>
                </a:spcAft>
                <a:defRPr/>
              </a:pPr>
              <a:endParaRPr lang="en-GB" dirty="0">
                <a:solidFill>
                  <a:srgbClr val="222223"/>
                </a:solidFill>
                <a:latin typeface="Calibri"/>
                <a:cs typeface="+mn-cs"/>
              </a:endParaRPr>
            </a:p>
          </p:txBody>
        </p:sp>
        <p:sp>
          <p:nvSpPr>
            <p:cNvPr id="7" name="Oval 6"/>
            <p:cNvSpPr/>
            <p:nvPr/>
          </p:nvSpPr>
          <p:spPr>
            <a:xfrm>
              <a:off x="12613568" y="4367897"/>
              <a:ext cx="410400" cy="4114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GB" dirty="0">
                <a:solidFill>
                  <a:prstClr val="white"/>
                </a:solidFill>
              </a:endParaRPr>
            </a:p>
          </p:txBody>
        </p:sp>
        <p:sp>
          <p:nvSpPr>
            <p:cNvPr id="9" name="Oval 8"/>
            <p:cNvSpPr/>
            <p:nvPr/>
          </p:nvSpPr>
          <p:spPr>
            <a:xfrm>
              <a:off x="12347741" y="4199833"/>
              <a:ext cx="172555" cy="1733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GB" dirty="0">
                <a:solidFill>
                  <a:prstClr val="white"/>
                </a:solidFill>
              </a:endParaRPr>
            </a:p>
          </p:txBody>
        </p:sp>
        <p:sp>
          <p:nvSpPr>
            <p:cNvPr id="10" name="Right Triangle 9"/>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GB" dirty="0">
                <a:solidFill>
                  <a:prstClr val="white"/>
                </a:solidFill>
              </a:endParaRPr>
            </a:p>
          </p:txBody>
        </p:sp>
        <p:pic>
          <p:nvPicPr>
            <p:cNvPr id="12" name="Picture 17" descr="IPSOS_GAMECHANGERS_blue.png"/>
            <p:cNvPicPr>
              <a:picLocks noChangeAspect="1"/>
            </p:cNvPicPr>
            <p:nvPr/>
          </p:nvPicPr>
          <p:blipFill>
            <a:blip r:embed="rId2"/>
            <a:srcRect l="78888" t="-9671" b="-2"/>
            <a:stretch>
              <a:fillRect/>
            </a:stretch>
          </p:blipFill>
          <p:spPr bwMode="auto">
            <a:xfrm>
              <a:off x="12526963" y="6755928"/>
              <a:ext cx="554656" cy="523425"/>
            </a:xfrm>
            <a:prstGeom prst="rect">
              <a:avLst/>
            </a:prstGeom>
            <a:noFill/>
            <a:ln w="9525">
              <a:noFill/>
              <a:miter lim="800000"/>
              <a:headEnd/>
              <a:tailEnd/>
            </a:ln>
          </p:spPr>
        </p:pic>
        <p:sp>
          <p:nvSpPr>
            <p:cNvPr id="13" name="Oval 24"/>
            <p:cNvSpPr>
              <a:spLocks/>
            </p:cNvSpPr>
            <p:nvPr/>
          </p:nvSpPr>
          <p:spPr bwMode="auto">
            <a:xfrm rot="3900000" flipH="1">
              <a:off x="12429978" y="5491320"/>
              <a:ext cx="763902" cy="754332"/>
            </a:xfrm>
            <a:custGeom>
              <a:avLst/>
              <a:gdLst/>
              <a:ahLst/>
              <a:cxnLst>
                <a:cxn ang="0">
                  <a:pos x="763902" y="138227"/>
                </a:cxn>
                <a:cxn ang="0">
                  <a:pos x="443365" y="0"/>
                </a:cxn>
                <a:cxn ang="0">
                  <a:pos x="0" y="442881"/>
                </a:cxn>
                <a:cxn ang="0">
                  <a:pos x="128444" y="754332"/>
                </a:cxn>
                <a:cxn ang="0">
                  <a:pos x="763902" y="138227"/>
                </a:cxn>
              </a:cxnLst>
              <a:rect l="0" t="0"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lnTo>
                    <a:pt x="763902" y="138227"/>
                  </a:lnTo>
                  <a:close/>
                </a:path>
              </a:pathLst>
            </a:custGeom>
            <a:solidFill>
              <a:schemeClr val="tx2"/>
            </a:solidFill>
            <a:ln w="9525">
              <a:noFill/>
              <a:round/>
              <a:headEnd/>
              <a:tailEnd/>
            </a:ln>
          </p:spPr>
          <p:txBody>
            <a:bodyPr/>
            <a:lstStyle/>
            <a:p>
              <a:endParaRPr lang="en-US"/>
            </a:p>
          </p:txBody>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2378" y="331108"/>
            <a:ext cx="6725791"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47650" y="1851257"/>
            <a:ext cx="7870391"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p:nvPr>
        </p:nvSpPr>
        <p:spPr>
          <a:xfrm>
            <a:off x="234000" y="857959"/>
            <a:ext cx="8646971" cy="457048"/>
          </a:xfrm>
        </p:spPr>
        <p:txBody>
          <a:bodyPr/>
          <a:lstStyle>
            <a:lvl1pPr>
              <a:defRPr baseline="0"/>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24112"/>
            <a:ext cx="6718167" cy="590215"/>
          </a:xfrm>
        </p:spPr>
        <p:txBody>
          <a:bodyPr anchor="b">
            <a:normAutofit/>
          </a:bodyPr>
          <a:lstStyle>
            <a:lvl1pPr marL="0" indent="0">
              <a:buNone/>
              <a:defRPr sz="1900" b="0" baseline="0">
                <a:solidFill>
                  <a:schemeClr val="bg2"/>
                </a:solidFill>
              </a:defRPr>
            </a:lvl1pPr>
          </a:lstStyle>
          <a:p>
            <a:pPr lvl="0"/>
            <a:r>
              <a:rPr lang="en-US" smtClean="0"/>
              <a:t>Click to edit Master text styles</a:t>
            </a:r>
          </a:p>
        </p:txBody>
      </p:sp>
      <p:sp>
        <p:nvSpPr>
          <p:cNvPr id="5" name="Content Placeholder 2"/>
          <p:cNvSpPr>
            <a:spLocks noGrp="1"/>
          </p:cNvSpPr>
          <p:nvPr>
            <p:ph idx="12"/>
          </p:nvPr>
        </p:nvSpPr>
        <p:spPr>
          <a:xfrm>
            <a:off x="947456" y="1653119"/>
            <a:ext cx="1941711" cy="771705"/>
          </a:xfrm>
          <a:prstGeom prst="rect">
            <a:avLst/>
          </a:prstGeom>
          <a:solidFill>
            <a:schemeClr val="accent6"/>
          </a:solidFill>
        </p:spPr>
        <p:txBody>
          <a:bodyPr lIns="90000" tIns="90000" rIns="90000" bIns="90000" anchor="ct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smtClean="0"/>
              <a:t>Click to edit Master text styles</a:t>
            </a:r>
          </a:p>
        </p:txBody>
      </p:sp>
      <p:sp>
        <p:nvSpPr>
          <p:cNvPr id="10" name="Picture Placeholder 8"/>
          <p:cNvSpPr>
            <a:spLocks noGrp="1"/>
          </p:cNvSpPr>
          <p:nvPr>
            <p:ph type="pic" sz="quarter" idx="15"/>
          </p:nvPr>
        </p:nvSpPr>
        <p:spPr>
          <a:xfrm>
            <a:off x="262929" y="1653119"/>
            <a:ext cx="684522" cy="771705"/>
          </a:xfrm>
          <a:solidFill>
            <a:schemeClr val="bg1">
              <a:lumMod val="85000"/>
            </a:schemeClr>
          </a:solidFill>
        </p:spPr>
        <p:txBody>
          <a:bodyPr>
            <a:normAutofit/>
          </a:bodyPr>
          <a:lstStyle>
            <a:lvl1pPr marL="0" indent="0">
              <a:buNone/>
              <a:defRPr sz="1050" baseline="0"/>
            </a:lvl1pPr>
          </a:lstStyle>
          <a:p>
            <a:pPr lvl="0"/>
            <a:r>
              <a:rPr lang="en-US" noProof="0" smtClean="0"/>
              <a:t>Click icon to add picture</a:t>
            </a:r>
            <a:endParaRPr lang="en-GB" noProof="0" dirty="0"/>
          </a:p>
        </p:txBody>
      </p:sp>
      <p:sp>
        <p:nvSpPr>
          <p:cNvPr id="11" name="Picture Placeholder 8"/>
          <p:cNvSpPr>
            <a:spLocks noGrp="1"/>
          </p:cNvSpPr>
          <p:nvPr>
            <p:ph type="pic" sz="quarter" idx="18"/>
          </p:nvPr>
        </p:nvSpPr>
        <p:spPr>
          <a:xfrm>
            <a:off x="3196468" y="1653119"/>
            <a:ext cx="684522" cy="771705"/>
          </a:xfrm>
          <a:solidFill>
            <a:schemeClr val="bg1">
              <a:lumMod val="85000"/>
            </a:schemeClr>
          </a:solidFill>
        </p:spPr>
        <p:txBody>
          <a:bodyPr>
            <a:normAutofit/>
          </a:bodyPr>
          <a:lstStyle>
            <a:lvl1pPr marL="0" indent="0">
              <a:buNone/>
              <a:defRPr sz="1050" baseline="0"/>
            </a:lvl1pPr>
          </a:lstStyle>
          <a:p>
            <a:pPr lvl="0"/>
            <a:r>
              <a:rPr lang="en-US" noProof="0" smtClean="0"/>
              <a:t>Click icon to add picture</a:t>
            </a:r>
            <a:endParaRPr lang="en-GB" noProof="0" dirty="0"/>
          </a:p>
        </p:txBody>
      </p:sp>
      <p:sp>
        <p:nvSpPr>
          <p:cNvPr id="12" name="Picture Placeholder 8"/>
          <p:cNvSpPr>
            <a:spLocks noGrp="1"/>
          </p:cNvSpPr>
          <p:nvPr>
            <p:ph type="pic" sz="quarter" idx="19"/>
          </p:nvPr>
        </p:nvSpPr>
        <p:spPr>
          <a:xfrm>
            <a:off x="6147915" y="1653119"/>
            <a:ext cx="684522" cy="771705"/>
          </a:xfrm>
          <a:solidFill>
            <a:schemeClr val="bg1">
              <a:lumMod val="85000"/>
            </a:schemeClr>
          </a:solidFill>
        </p:spPr>
        <p:txBody>
          <a:bodyPr>
            <a:normAutofit/>
          </a:bodyPr>
          <a:lstStyle>
            <a:lvl1pPr marL="0" indent="0">
              <a:buNone/>
              <a:defRPr sz="1050" baseline="0"/>
            </a:lvl1pPr>
          </a:lstStyle>
          <a:p>
            <a:pPr lvl="0"/>
            <a:r>
              <a:rPr lang="en-US" noProof="0" smtClean="0"/>
              <a:t>Click icon to add picture</a:t>
            </a:r>
            <a:endParaRPr lang="en-GB" noProof="0" dirty="0"/>
          </a:p>
        </p:txBody>
      </p:sp>
      <p:sp>
        <p:nvSpPr>
          <p:cNvPr id="4" name="Text Placeholder 3"/>
          <p:cNvSpPr>
            <a:spLocks noGrp="1"/>
          </p:cNvSpPr>
          <p:nvPr>
            <p:ph type="body" sz="quarter" idx="20"/>
          </p:nvPr>
        </p:nvSpPr>
        <p:spPr>
          <a:xfrm>
            <a:off x="263525" y="2557381"/>
            <a:ext cx="2625725" cy="1263651"/>
          </a:xfrm>
        </p:spPr>
        <p:txBody>
          <a:bodyPr/>
          <a:lstStyle>
            <a:lvl3pPr>
              <a:defRPr baseline="0"/>
            </a:lvl3pPr>
            <a:lvl4pPr>
              <a:defRPr baseline="0"/>
            </a:lvl4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13" name="Text Placeholder 3"/>
          <p:cNvSpPr>
            <a:spLocks noGrp="1"/>
          </p:cNvSpPr>
          <p:nvPr>
            <p:ph type="body" sz="quarter" idx="21"/>
          </p:nvPr>
        </p:nvSpPr>
        <p:spPr>
          <a:xfrm>
            <a:off x="3196476" y="2557381"/>
            <a:ext cx="2625725" cy="1263651"/>
          </a:xfrm>
        </p:spPr>
        <p:txBody>
          <a:bodyPr/>
          <a:lstStyle>
            <a:lvl3pPr>
              <a:defRPr baseline="0"/>
            </a:lvl3pPr>
            <a:lvl4pPr>
              <a:defRPr baseline="0"/>
            </a:lvl4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14" name="Text Placeholder 3"/>
          <p:cNvSpPr>
            <a:spLocks noGrp="1"/>
          </p:cNvSpPr>
          <p:nvPr>
            <p:ph type="body" sz="quarter" idx="22"/>
          </p:nvPr>
        </p:nvSpPr>
        <p:spPr>
          <a:xfrm>
            <a:off x="6143724" y="2557381"/>
            <a:ext cx="2625725" cy="1263651"/>
          </a:xfrm>
        </p:spPr>
        <p:txBody>
          <a:bodyPr/>
          <a:lstStyle>
            <a:lvl3pPr>
              <a:defRPr baseline="0"/>
            </a:lvl3pPr>
            <a:lvl4pPr>
              <a:defRPr baseline="0"/>
            </a:lvl4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24" name="Content Placeholder 2"/>
          <p:cNvSpPr>
            <a:spLocks noGrp="1"/>
          </p:cNvSpPr>
          <p:nvPr>
            <p:ph idx="23"/>
          </p:nvPr>
        </p:nvSpPr>
        <p:spPr>
          <a:xfrm>
            <a:off x="3880994" y="1653119"/>
            <a:ext cx="1941711" cy="771705"/>
          </a:xfrm>
          <a:prstGeom prst="rect">
            <a:avLst/>
          </a:prstGeom>
          <a:solidFill>
            <a:schemeClr val="accent6"/>
          </a:solidFill>
        </p:spPr>
        <p:txBody>
          <a:bodyPr lIns="90000" tIns="90000" rIns="90000" bIns="90000" anchor="ct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smtClean="0"/>
              <a:t>Click to edit Master text styles</a:t>
            </a:r>
          </a:p>
        </p:txBody>
      </p:sp>
      <p:sp>
        <p:nvSpPr>
          <p:cNvPr id="25" name="Content Placeholder 2"/>
          <p:cNvSpPr>
            <a:spLocks noGrp="1"/>
          </p:cNvSpPr>
          <p:nvPr>
            <p:ph idx="24"/>
          </p:nvPr>
        </p:nvSpPr>
        <p:spPr>
          <a:xfrm>
            <a:off x="6832437" y="1653119"/>
            <a:ext cx="1941711" cy="771705"/>
          </a:xfrm>
          <a:prstGeom prst="rect">
            <a:avLst/>
          </a:prstGeom>
          <a:solidFill>
            <a:schemeClr val="accent6"/>
          </a:solidFill>
        </p:spPr>
        <p:txBody>
          <a:bodyPr lIns="90000" tIns="90000" rIns="90000" bIns="90000" anchor="ct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smtClean="0"/>
              <a:t>Click to edit Master text styles</a:t>
            </a: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000162" cy="6858000"/>
          </a:xfrm>
        </p:spPr>
        <p:txBody>
          <a:bodyPr/>
          <a:lstStyle/>
          <a:p>
            <a:pPr lvl="0"/>
            <a:r>
              <a:rPr lang="en-US" noProof="0"/>
              <a:t>Click icon to add picture</a:t>
            </a:r>
            <a:endParaRPr lang="en-GB" noProof="0"/>
          </a:p>
        </p:txBody>
      </p:sp>
      <p:sp>
        <p:nvSpPr>
          <p:cNvPr id="2" name="Title 1"/>
          <p:cNvSpPr>
            <a:spLocks noGrp="1"/>
          </p:cNvSpPr>
          <p:nvPr>
            <p:ph type="ctrTitle"/>
          </p:nvPr>
        </p:nvSpPr>
        <p:spPr>
          <a:xfrm>
            <a:off x="4769532" y="2952519"/>
            <a:ext cx="4078999" cy="512448"/>
          </a:xfrm>
        </p:spPr>
        <p:txBody>
          <a:bodyPr anchor="ctr"/>
          <a:lstStyle>
            <a:lvl1pPr>
              <a:defRPr sz="3700" baseline="0"/>
            </a:lvl1pPr>
          </a:lstStyle>
          <a:p>
            <a:r>
              <a:rPr lang="en-US" smtClean="0"/>
              <a:t>Click to edit Master title style</a:t>
            </a:r>
            <a:endParaRPr lang="en-US" dirty="0"/>
          </a:p>
        </p:txBody>
      </p:sp>
      <p:sp>
        <p:nvSpPr>
          <p:cNvPr id="3" name="Subtitle 2"/>
          <p:cNvSpPr>
            <a:spLocks noGrp="1"/>
          </p:cNvSpPr>
          <p:nvPr>
            <p:ph type="subTitle" idx="1"/>
          </p:nvPr>
        </p:nvSpPr>
        <p:spPr>
          <a:xfrm>
            <a:off x="4769532" y="3819109"/>
            <a:ext cx="4078999" cy="1776400"/>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20" name="Text Placeholder 19"/>
          <p:cNvSpPr>
            <a:spLocks noGrp="1"/>
          </p:cNvSpPr>
          <p:nvPr>
            <p:ph type="body" sz="quarter" idx="13"/>
          </p:nvPr>
        </p:nvSpPr>
        <p:spPr>
          <a:xfrm>
            <a:off x="4769532" y="1852085"/>
            <a:ext cx="4078999" cy="849939"/>
          </a:xfrm>
        </p:spPr>
        <p:txBody>
          <a:bodyPr anchor="b">
            <a:normAutofit/>
          </a:bodyPr>
          <a:lstStyle>
            <a:lvl1pPr>
              <a:defRPr sz="2200" b="0" cap="none" baseline="0">
                <a:solidFill>
                  <a:schemeClr val="tx1"/>
                </a:solidFill>
              </a:defRPr>
            </a:lvl1pPr>
          </a:lstStyle>
          <a:p>
            <a:pPr lvl="0"/>
            <a:r>
              <a:rPr lang="en-US" smtClean="0"/>
              <a:t>Click to edit Master text styles</a:t>
            </a:r>
          </a:p>
        </p:txBody>
      </p:sp>
      <p:sp>
        <p:nvSpPr>
          <p:cNvPr id="7" name="Picture Placeholder 6"/>
          <p:cNvSpPr>
            <a:spLocks noGrp="1"/>
          </p:cNvSpPr>
          <p:nvPr>
            <p:ph type="pic" sz="quarter" idx="15"/>
          </p:nvPr>
        </p:nvSpPr>
        <p:spPr>
          <a:xfrm>
            <a:off x="7823711" y="790495"/>
            <a:ext cx="1024825" cy="962871"/>
          </a:xfrm>
          <a:noFill/>
        </p:spPr>
        <p:txBody>
          <a:bodyPr/>
          <a:lstStyle>
            <a:lvl1pPr algn="ctr">
              <a:defRPr sz="1400"/>
            </a:lvl1pPr>
          </a:lstStyle>
          <a:p>
            <a:pPr lvl="0"/>
            <a:r>
              <a:rPr lang="en-US" noProof="0" smtClean="0"/>
              <a:t>Click icon to add picture</a:t>
            </a:r>
            <a:endParaRPr lang="en-GB" noProof="0" dirty="0"/>
          </a:p>
        </p:txBody>
      </p:sp>
      <p:sp>
        <p:nvSpPr>
          <p:cNvPr id="8" name="Footer Placeholder 4"/>
          <p:cNvSpPr>
            <a:spLocks noGrp="1"/>
          </p:cNvSpPr>
          <p:nvPr>
            <p:ph type="ftr" sz="quarter" idx="16"/>
          </p:nvPr>
        </p:nvSpPr>
        <p:spPr>
          <a:xfrm>
            <a:off x="4443413" y="5375275"/>
            <a:ext cx="4443412" cy="347663"/>
          </a:xfrm>
          <a:prstGeom prst="rect">
            <a:avLst/>
          </a:prstGeom>
        </p:spPr>
        <p:txBody>
          <a:bodyPr lIns="62195" tIns="31098" rIns="62195" bIns="31098"/>
          <a:lstStyle>
            <a:lvl1pPr algn="l" defTabSz="924282" fontAlgn="auto">
              <a:spcBef>
                <a:spcPts val="0"/>
              </a:spcBef>
              <a:spcAft>
                <a:spcPts val="0"/>
              </a:spcAft>
              <a:defRPr sz="800">
                <a:solidFill>
                  <a:srgbClr val="888B8D"/>
                </a:solidFill>
                <a:latin typeface="Calibri"/>
                <a:cs typeface="+mn-cs"/>
              </a:defRPr>
            </a:lvl1pPr>
          </a:lstStyle>
          <a:p>
            <a:pPr>
              <a:defRPr/>
            </a:pPr>
            <a:r>
              <a:rPr lang="en-GB"/>
              <a:t>© 2015 Ipsos.  All rights reserved. Contains Ipsos' Confidential and Proprietary information  and may not be disclosed or reproduced without the prior written consent of Ipsos.</a:t>
            </a:r>
            <a:endParaRPr lang="en-US" dirty="0"/>
          </a:p>
        </p:txBody>
      </p:sp>
    </p:spTree>
  </p:cSld>
  <p:clrMapOvr>
    <a:masterClrMapping/>
  </p:clrMapOvr>
  <p:hf hdr="0"/>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571460" cy="6858000"/>
          </a:xfrm>
        </p:spPr>
        <p:txBody>
          <a:bodyPr/>
          <a:lstStyle/>
          <a:p>
            <a:pPr lvl="0"/>
            <a:r>
              <a:rPr lang="en-US" noProof="0"/>
              <a:t>Click icon to add picture</a:t>
            </a:r>
            <a:endParaRPr lang="en-GB" noProof="0"/>
          </a:p>
        </p:txBody>
      </p:sp>
      <p:sp>
        <p:nvSpPr>
          <p:cNvPr id="3" name="Subtitle 2"/>
          <p:cNvSpPr>
            <a:spLocks noGrp="1"/>
          </p:cNvSpPr>
          <p:nvPr>
            <p:ph type="subTitle" idx="1"/>
          </p:nvPr>
        </p:nvSpPr>
        <p:spPr>
          <a:xfrm>
            <a:off x="4786381" y="1497146"/>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5"/>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5"/>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0C9C8CA1-45DD-47C0-824A-E65570641B30}" type="datetimeFigureOut">
              <a:rPr lang="en-GB"/>
              <a:pPr>
                <a:defRPr/>
              </a:pPr>
              <a:t>08/12/2016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32C12AA-BB77-41AB-BD84-011FFBC23ACD}" type="slidenum">
              <a:rPr lang="en-GB"/>
              <a:pPr>
                <a:defRPr/>
              </a:pPr>
              <a:t>‹#›</a:t>
            </a:fld>
            <a:endParaRPr lang="en-GB"/>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11952"/>
            <a:ext cx="4419600" cy="6895352"/>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pPr lvl="0"/>
            <a:r>
              <a:rPr lang="en-US" noProof="0"/>
              <a:t>Click icon to add picture</a:t>
            </a:r>
            <a:endParaRPr lang="en-GB" noProof="0"/>
          </a:p>
        </p:txBody>
      </p:sp>
      <p:sp>
        <p:nvSpPr>
          <p:cNvPr id="3" name="Subtitle 2"/>
          <p:cNvSpPr>
            <a:spLocks noGrp="1"/>
          </p:cNvSpPr>
          <p:nvPr>
            <p:ph type="subTitle" idx="1"/>
          </p:nvPr>
        </p:nvSpPr>
        <p:spPr>
          <a:xfrm>
            <a:off x="4786381" y="1497146"/>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86381" y="1497146"/>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6" name="Picture Placeholder 5"/>
          <p:cNvSpPr>
            <a:spLocks noGrp="1"/>
          </p:cNvSpPr>
          <p:nvPr>
            <p:ph type="pic" sz="quarter" idx="15"/>
          </p:nvPr>
        </p:nvSpPr>
        <p:spPr>
          <a:xfrm>
            <a:off x="0" y="-11953"/>
            <a:ext cx="4392706"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pPr lvl="0"/>
            <a:r>
              <a:rPr lang="en-US" noProof="0"/>
              <a:t>Click icon to add picture</a:t>
            </a:r>
            <a:endParaRPr lang="en-GB" noProof="0"/>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4" name="Rectangle 3"/>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5" name="Rectangle 4"/>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6" name="Rectangle 5"/>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7" name="TextBox 15"/>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0CEF840B-4A71-48C9-A62B-CAC695CD72FB}" type="slidenum">
              <a:rPr lang="en-GB" sz="700">
                <a:solidFill>
                  <a:srgbClr val="888B8D"/>
                </a:solidFill>
              </a:rPr>
              <a:pPr marL="3175" defTabSz="923925">
                <a:spcBef>
                  <a:spcPts val="813"/>
                </a:spcBef>
              </a:pPr>
              <a:t>‹#›</a:t>
            </a:fld>
            <a:endParaRPr lang="en-GB" sz="700">
              <a:solidFill>
                <a:srgbClr val="888B8D"/>
              </a:solidFill>
            </a:endParaRPr>
          </a:p>
        </p:txBody>
      </p:sp>
      <p:sp>
        <p:nvSpPr>
          <p:cNvPr id="8" name="Rectangle 7"/>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9" name="TextBox 17"/>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584AF585-AF03-4B94-A8CA-53AE49393259}" type="slidenum">
              <a:rPr lang="en-GB" sz="700">
                <a:solidFill>
                  <a:srgbClr val="888B8D"/>
                </a:solidFill>
              </a:rPr>
              <a:pPr marL="3175" defTabSz="923925">
                <a:spcBef>
                  <a:spcPts val="813"/>
                </a:spcBef>
              </a:pPr>
              <a:t>‹#›</a:t>
            </a:fld>
            <a:endParaRPr lang="en-GB" sz="700">
              <a:solidFill>
                <a:srgbClr val="888B8D"/>
              </a:solidFill>
            </a:endParaRPr>
          </a:p>
        </p:txBody>
      </p:sp>
      <p:sp>
        <p:nvSpPr>
          <p:cNvPr id="10" name="Rectangle 9"/>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1" name="TextBox 19"/>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0920F928-3BBE-406B-940D-04AA7CC034DA}" type="slidenum">
              <a:rPr lang="en-GB" sz="700">
                <a:solidFill>
                  <a:srgbClr val="888B8D"/>
                </a:solidFill>
              </a:rPr>
              <a:pPr marL="3175" defTabSz="923925">
                <a:spcBef>
                  <a:spcPts val="813"/>
                </a:spcBef>
              </a:pPr>
              <a:t>‹#›</a:t>
            </a:fld>
            <a:endParaRPr lang="en-GB" sz="700">
              <a:solidFill>
                <a:srgbClr val="888B8D"/>
              </a:solidFill>
            </a:endParaRPr>
          </a:p>
        </p:txBody>
      </p:sp>
      <p:sp>
        <p:nvSpPr>
          <p:cNvPr id="12" name="Rectangle 11"/>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3" name="TextBox 21"/>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190752B8-A30A-4052-99B1-D5269E57EE6C}" type="slidenum">
              <a:rPr lang="en-GB" sz="700">
                <a:solidFill>
                  <a:srgbClr val="888B8D"/>
                </a:solidFill>
              </a:rPr>
              <a:pPr marL="3175" defTabSz="923925">
                <a:spcBef>
                  <a:spcPts val="813"/>
                </a:spcBef>
              </a:pPr>
              <a:t>‹#›</a:t>
            </a:fld>
            <a:endParaRPr lang="en-GB" sz="700">
              <a:solidFill>
                <a:srgbClr val="888B8D"/>
              </a:solidFill>
            </a:endParaRPr>
          </a:p>
        </p:txBody>
      </p:sp>
      <p:sp>
        <p:nvSpPr>
          <p:cNvPr id="14" name="Rectangle 13"/>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5" name="TextBox 24"/>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61459F4B-BF88-4F19-A174-60F025F28B54}" type="slidenum">
              <a:rPr lang="en-GB" sz="700">
                <a:solidFill>
                  <a:srgbClr val="888B8D"/>
                </a:solidFill>
              </a:rPr>
              <a:pPr marL="3175" defTabSz="923925">
                <a:spcBef>
                  <a:spcPts val="813"/>
                </a:spcBef>
              </a:pPr>
              <a:t>‹#›</a:t>
            </a:fld>
            <a:endParaRPr lang="en-GB" sz="700">
              <a:solidFill>
                <a:srgbClr val="888B8D"/>
              </a:solidFill>
            </a:endParaRPr>
          </a:p>
        </p:txBody>
      </p:sp>
      <p:sp>
        <p:nvSpPr>
          <p:cNvPr id="16" name="Rectangle 15"/>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7" name="TextBox 26"/>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6E7E4E84-2980-4EFB-9CB6-6F140221A2D8}" type="slidenum">
              <a:rPr lang="en-GB" sz="700">
                <a:solidFill>
                  <a:srgbClr val="888B8D"/>
                </a:solidFill>
              </a:rPr>
              <a:pPr marL="3175" defTabSz="923925">
                <a:spcBef>
                  <a:spcPts val="813"/>
                </a:spcBef>
              </a:pPr>
              <a:t>‹#›</a:t>
            </a:fld>
            <a:endParaRPr lang="en-GB" sz="700">
              <a:solidFill>
                <a:srgbClr val="888B8D"/>
              </a:solidFill>
            </a:endParaRPr>
          </a:p>
        </p:txBody>
      </p:sp>
      <p:sp>
        <p:nvSpPr>
          <p:cNvPr id="19" name="Rectangle 18"/>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20" name="TextBox 28"/>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7300F3ED-2F0F-437A-B6C2-F4DEC53E0805}" type="slidenum">
              <a:rPr lang="en-GB" sz="700">
                <a:solidFill>
                  <a:srgbClr val="888B8D"/>
                </a:solidFill>
              </a:rPr>
              <a:pPr marL="3175" defTabSz="923925">
                <a:spcBef>
                  <a:spcPts val="813"/>
                </a:spcBef>
              </a:pPr>
              <a:t>‹#›</a:t>
            </a:fld>
            <a:endParaRPr lang="en-GB" sz="700">
              <a:solidFill>
                <a:srgbClr val="888B8D"/>
              </a:solidFill>
            </a:endParaRPr>
          </a:p>
        </p:txBody>
      </p:sp>
      <p:sp>
        <p:nvSpPr>
          <p:cNvPr id="21" name="Rectangle 20"/>
          <p:cNvSpPr/>
          <p:nvPr userDrawn="1"/>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22" name="TextBox 30"/>
          <p:cNvSpPr txBox="1">
            <a:spLocks noChangeArrowheads="1"/>
          </p:cNvSpPr>
          <p:nvPr userDrawn="1"/>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0533D297-B6D2-4B25-B4EC-AF7E40671EF4}" type="slidenum">
              <a:rPr lang="en-GB" sz="700">
                <a:solidFill>
                  <a:srgbClr val="888B8D"/>
                </a:solidFill>
              </a:rPr>
              <a:pPr marL="3175" defTabSz="923925">
                <a:spcBef>
                  <a:spcPts val="813"/>
                </a:spcBef>
              </a:pPr>
              <a:t>‹#›</a:t>
            </a:fld>
            <a:endParaRPr lang="en-GB" sz="700">
              <a:solidFill>
                <a:srgbClr val="888B8D"/>
              </a:solidFill>
            </a:endParaRPr>
          </a:p>
        </p:txBody>
      </p:sp>
      <p:sp>
        <p:nvSpPr>
          <p:cNvPr id="18" name="Picture Placeholder 17"/>
          <p:cNvSpPr>
            <a:spLocks noGrp="1"/>
          </p:cNvSpPr>
          <p:nvPr>
            <p:ph type="pic" sz="quarter" idx="14"/>
          </p:nvPr>
        </p:nvSpPr>
        <p:spPr>
          <a:xfrm>
            <a:off x="0" y="0"/>
            <a:ext cx="6438166" cy="6858000"/>
          </a:xfrm>
        </p:spPr>
        <p:txBody>
          <a:bodyPr/>
          <a:lstStyle/>
          <a:p>
            <a:pPr lvl="0"/>
            <a:r>
              <a:rPr lang="en-US" noProof="0"/>
              <a:t>Click icon to add picture</a:t>
            </a:r>
            <a:endParaRPr lang="en-GB" noProof="0"/>
          </a:p>
        </p:txBody>
      </p:sp>
      <p:sp>
        <p:nvSpPr>
          <p:cNvPr id="2" name="Title 1"/>
          <p:cNvSpPr>
            <a:spLocks noGrp="1"/>
          </p:cNvSpPr>
          <p:nvPr>
            <p:ph type="ctrTitle"/>
          </p:nvPr>
        </p:nvSpPr>
        <p:spPr>
          <a:xfrm>
            <a:off x="6741106" y="2973164"/>
            <a:ext cx="2145875" cy="747897"/>
          </a:xfrm>
        </p:spPr>
        <p:txBody>
          <a:bodyPr anchor="ctr"/>
          <a:lstStyle>
            <a:lvl1pPr>
              <a:defRPr sz="2700" cap="all" baseline="0"/>
            </a:lvl1pPr>
          </a:lstStyle>
          <a:p>
            <a:r>
              <a:rPr lang="en-US" smtClean="0"/>
              <a:t>Click to edit Master title style</a:t>
            </a:r>
            <a:endParaRPr lang="en-US" dirty="0"/>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5" name="Rectangle 4"/>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6" name="Rectangle 5"/>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7" name="Rectangle 6"/>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8" name="TextBox 15"/>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95CB3A59-BDDB-420F-B6E0-3E95CAC3BF45}" type="slidenum">
              <a:rPr lang="en-GB" sz="700">
                <a:solidFill>
                  <a:srgbClr val="888B8D"/>
                </a:solidFill>
              </a:rPr>
              <a:pPr marL="3175" defTabSz="923925">
                <a:spcBef>
                  <a:spcPts val="813"/>
                </a:spcBef>
              </a:pPr>
              <a:t>‹#›</a:t>
            </a:fld>
            <a:endParaRPr lang="en-GB" sz="700">
              <a:solidFill>
                <a:srgbClr val="888B8D"/>
              </a:solidFill>
            </a:endParaRPr>
          </a:p>
        </p:txBody>
      </p:sp>
      <p:sp>
        <p:nvSpPr>
          <p:cNvPr id="9" name="Rectangle 8"/>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0" name="TextBox 17"/>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E93574A2-375C-4588-93D9-2F3A36BAE816}" type="slidenum">
              <a:rPr lang="en-GB" sz="700">
                <a:solidFill>
                  <a:srgbClr val="888B8D"/>
                </a:solidFill>
              </a:rPr>
              <a:pPr marL="3175" defTabSz="923925">
                <a:spcBef>
                  <a:spcPts val="813"/>
                </a:spcBef>
              </a:pPr>
              <a:t>‹#›</a:t>
            </a:fld>
            <a:endParaRPr lang="en-GB" sz="700">
              <a:solidFill>
                <a:srgbClr val="888B8D"/>
              </a:solidFill>
            </a:endParaRPr>
          </a:p>
        </p:txBody>
      </p:sp>
      <p:sp>
        <p:nvSpPr>
          <p:cNvPr id="11" name="Rectangle 10"/>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2" name="TextBox 19"/>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786781B3-EAC0-4473-BE80-6AE87253D143}" type="slidenum">
              <a:rPr lang="en-GB" sz="700">
                <a:solidFill>
                  <a:srgbClr val="888B8D"/>
                </a:solidFill>
              </a:rPr>
              <a:pPr marL="3175" defTabSz="923925">
                <a:spcBef>
                  <a:spcPts val="813"/>
                </a:spcBef>
              </a:pPr>
              <a:t>‹#›</a:t>
            </a:fld>
            <a:endParaRPr lang="en-GB" sz="700">
              <a:solidFill>
                <a:srgbClr val="888B8D"/>
              </a:solidFill>
            </a:endParaRPr>
          </a:p>
        </p:txBody>
      </p:sp>
      <p:sp>
        <p:nvSpPr>
          <p:cNvPr id="13" name="Rectangle 12"/>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4" name="TextBox 21"/>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5986DD93-7BF2-407F-9338-EA0F37B035E4}" type="slidenum">
              <a:rPr lang="en-GB" sz="700">
                <a:solidFill>
                  <a:srgbClr val="888B8D"/>
                </a:solidFill>
              </a:rPr>
              <a:pPr marL="3175" defTabSz="923925">
                <a:spcBef>
                  <a:spcPts val="813"/>
                </a:spcBef>
              </a:pPr>
              <a:t>‹#›</a:t>
            </a:fld>
            <a:endParaRPr lang="en-GB" sz="700">
              <a:solidFill>
                <a:srgbClr val="888B8D"/>
              </a:solidFill>
            </a:endParaRPr>
          </a:p>
        </p:txBody>
      </p:sp>
      <p:sp>
        <p:nvSpPr>
          <p:cNvPr id="15" name="Rectangle 14"/>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6" name="TextBox 24"/>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2DEF7E70-DE5A-4B14-A1B6-BC416340590E}" type="slidenum">
              <a:rPr lang="en-GB" sz="700">
                <a:solidFill>
                  <a:srgbClr val="888B8D"/>
                </a:solidFill>
              </a:rPr>
              <a:pPr marL="3175" defTabSz="923925">
                <a:spcBef>
                  <a:spcPts val="813"/>
                </a:spcBef>
              </a:pPr>
              <a:t>‹#›</a:t>
            </a:fld>
            <a:endParaRPr lang="en-GB" sz="700">
              <a:solidFill>
                <a:srgbClr val="888B8D"/>
              </a:solidFill>
            </a:endParaRPr>
          </a:p>
        </p:txBody>
      </p:sp>
      <p:sp>
        <p:nvSpPr>
          <p:cNvPr id="17" name="Rectangle 16"/>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8" name="TextBox 26"/>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3731AD17-02BC-4D17-A5D9-374D98632EC1}" type="slidenum">
              <a:rPr lang="en-GB" sz="700">
                <a:solidFill>
                  <a:srgbClr val="888B8D"/>
                </a:solidFill>
              </a:rPr>
              <a:pPr marL="3175" defTabSz="923925">
                <a:spcBef>
                  <a:spcPts val="813"/>
                </a:spcBef>
              </a:pPr>
              <a:t>‹#›</a:t>
            </a:fld>
            <a:endParaRPr lang="en-GB" sz="700">
              <a:solidFill>
                <a:srgbClr val="888B8D"/>
              </a:solidFill>
            </a:endParaRPr>
          </a:p>
        </p:txBody>
      </p:sp>
      <p:sp>
        <p:nvSpPr>
          <p:cNvPr id="19" name="Rectangle 18"/>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20" name="TextBox 28"/>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955FF7DD-D4F4-4859-B597-C800B19D2A22}" type="slidenum">
              <a:rPr lang="en-GB" sz="700">
                <a:solidFill>
                  <a:srgbClr val="888B8D"/>
                </a:solidFill>
              </a:rPr>
              <a:pPr marL="3175" defTabSz="923925">
                <a:spcBef>
                  <a:spcPts val="813"/>
                </a:spcBef>
              </a:pPr>
              <a:t>‹#›</a:t>
            </a:fld>
            <a:endParaRPr lang="en-GB" sz="700">
              <a:solidFill>
                <a:srgbClr val="888B8D"/>
              </a:solidFill>
            </a:endParaRPr>
          </a:p>
        </p:txBody>
      </p:sp>
      <p:sp>
        <p:nvSpPr>
          <p:cNvPr id="21" name="Rectangle 20"/>
          <p:cNvSpPr/>
          <p:nvPr userDrawn="1"/>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22" name="TextBox 30"/>
          <p:cNvSpPr txBox="1">
            <a:spLocks noChangeArrowheads="1"/>
          </p:cNvSpPr>
          <p:nvPr userDrawn="1"/>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1A14AE9E-540C-40BD-8E52-788BF0E3470C}" type="slidenum">
              <a:rPr lang="en-GB" sz="700">
                <a:solidFill>
                  <a:srgbClr val="888B8D"/>
                </a:solidFill>
              </a:rPr>
              <a:pPr marL="3175" defTabSz="923925">
                <a:spcBef>
                  <a:spcPts val="813"/>
                </a:spcBef>
              </a:pPr>
              <a:t>‹#›</a:t>
            </a:fld>
            <a:endParaRPr lang="en-GB" sz="700">
              <a:solidFill>
                <a:srgbClr val="888B8D"/>
              </a:solidFill>
            </a:endParaRPr>
          </a:p>
        </p:txBody>
      </p:sp>
      <p:sp>
        <p:nvSpPr>
          <p:cNvPr id="2" name="Title 1"/>
          <p:cNvSpPr>
            <a:spLocks noGrp="1"/>
          </p:cNvSpPr>
          <p:nvPr>
            <p:ph type="ctrTitle"/>
          </p:nvPr>
        </p:nvSpPr>
        <p:spPr>
          <a:xfrm>
            <a:off x="6741106" y="2973164"/>
            <a:ext cx="2145875" cy="747897"/>
          </a:xfrm>
        </p:spPr>
        <p:txBody>
          <a:bodyPr anchor="ctr"/>
          <a:lstStyle>
            <a:lvl1pPr>
              <a:defRPr sz="2700" cap="all" baseline="0"/>
            </a:lvl1pPr>
          </a:lstStyle>
          <a:p>
            <a:r>
              <a:rPr lang="en-US" smtClean="0"/>
              <a:t>Click to edit Master title style</a:t>
            </a:r>
            <a:endParaRPr lang="en-US" dirty="0"/>
          </a:p>
        </p:txBody>
      </p:sp>
      <p:sp>
        <p:nvSpPr>
          <p:cNvPr id="4" name="Picture Placeholder 3"/>
          <p:cNvSpPr>
            <a:spLocks noGrp="1"/>
          </p:cNvSpPr>
          <p:nvPr>
            <p:ph type="pic" sz="quarter" idx="10"/>
          </p:nvPr>
        </p:nvSpPr>
        <p:spPr>
          <a:xfrm>
            <a:off x="0" y="0"/>
            <a:ext cx="6340288" cy="68580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pPr lvl="0"/>
            <a:r>
              <a:rPr lang="en-US" noProof="0"/>
              <a:t>Click icon to add picture</a:t>
            </a:r>
            <a:endParaRPr lang="en-GB" noProof="0"/>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Sub Title Slide">
    <p:spTree>
      <p:nvGrpSpPr>
        <p:cNvPr id="1" name=""/>
        <p:cNvGrpSpPr/>
        <p:nvPr/>
      </p:nvGrpSpPr>
      <p:grpSpPr>
        <a:xfrm>
          <a:off x="0" y="0"/>
          <a:ext cx="0" cy="0"/>
          <a:chOff x="0" y="0"/>
          <a:chExt cx="0" cy="0"/>
        </a:xfrm>
      </p:grpSpPr>
      <p:sp>
        <p:nvSpPr>
          <p:cNvPr id="6" name="Oval 5"/>
          <p:cNvSpPr/>
          <p:nvPr/>
        </p:nvSpPr>
        <p:spPr>
          <a:xfrm>
            <a:off x="7165975" y="1230313"/>
            <a:ext cx="1081088" cy="14414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ZA" dirty="0">
              <a:solidFill>
                <a:srgbClr val="FFFFFF"/>
              </a:solidFill>
            </a:endParaRPr>
          </a:p>
        </p:txBody>
      </p:sp>
      <p:sp>
        <p:nvSpPr>
          <p:cNvPr id="8" name="Oval 7"/>
          <p:cNvSpPr/>
          <p:nvPr/>
        </p:nvSpPr>
        <p:spPr>
          <a:xfrm>
            <a:off x="5384800" y="3983038"/>
            <a:ext cx="1385888" cy="1846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ZA" dirty="0">
              <a:solidFill>
                <a:srgbClr val="FFFFFF"/>
              </a:solidFill>
            </a:endParaRPr>
          </a:p>
        </p:txBody>
      </p:sp>
      <p:sp>
        <p:nvSpPr>
          <p:cNvPr id="9" name="Oval 8"/>
          <p:cNvSpPr/>
          <p:nvPr/>
        </p:nvSpPr>
        <p:spPr>
          <a:xfrm>
            <a:off x="5246688" y="4130675"/>
            <a:ext cx="381000" cy="5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ZA" dirty="0">
              <a:solidFill>
                <a:srgbClr val="FFFFFF"/>
              </a:solidFill>
            </a:endParaRPr>
          </a:p>
        </p:txBody>
      </p:sp>
      <p:sp>
        <p:nvSpPr>
          <p:cNvPr id="10" name="Oval 9"/>
          <p:cNvSpPr/>
          <p:nvPr/>
        </p:nvSpPr>
        <p:spPr>
          <a:xfrm>
            <a:off x="8164513" y="1119188"/>
            <a:ext cx="166687" cy="222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ZA" dirty="0">
              <a:solidFill>
                <a:srgbClr val="FFFFFF"/>
              </a:solidFill>
            </a:endParaRPr>
          </a:p>
        </p:txBody>
      </p:sp>
      <p:sp>
        <p:nvSpPr>
          <p:cNvPr id="2" name="Title 1"/>
          <p:cNvSpPr>
            <a:spLocks noGrp="1"/>
          </p:cNvSpPr>
          <p:nvPr>
            <p:ph type="ctrTitle"/>
          </p:nvPr>
        </p:nvSpPr>
        <p:spPr>
          <a:xfrm>
            <a:off x="234000" y="2212783"/>
            <a:ext cx="3569511" cy="1024896"/>
          </a:xfrm>
        </p:spPr>
        <p:txBody>
          <a:bodyPr anchor="ctr"/>
          <a:lstStyle>
            <a:lvl1pPr>
              <a:defRPr sz="3700" baseline="0"/>
            </a:lvl1pPr>
          </a:lstStyle>
          <a:p>
            <a:r>
              <a:rPr lang="en-US" smtClean="0"/>
              <a:t>Click to edit Master title style</a:t>
            </a:r>
            <a:endParaRPr lang="en-US" dirty="0"/>
          </a:p>
        </p:txBody>
      </p:sp>
      <p:sp>
        <p:nvSpPr>
          <p:cNvPr id="3" name="Subtitle 2"/>
          <p:cNvSpPr>
            <a:spLocks noGrp="1"/>
          </p:cNvSpPr>
          <p:nvPr>
            <p:ph type="subTitle" idx="1"/>
          </p:nvPr>
        </p:nvSpPr>
        <p:spPr>
          <a:xfrm>
            <a:off x="234000" y="3632711"/>
            <a:ext cx="3569511" cy="2422039"/>
          </a:xfrm>
        </p:spPr>
        <p:txBody>
          <a:bodyPr/>
          <a:lstStyle>
            <a:lvl1pPr marL="0" indent="0" algn="l">
              <a:buNone/>
              <a:defRPr baseline="0">
                <a:solidFill>
                  <a:schemeClr val="bg2"/>
                </a:solidFill>
              </a:defRPr>
            </a:lvl1pPr>
            <a:lvl2pPr marL="3240" indent="0" algn="l">
              <a:spcBef>
                <a:spcPts val="816"/>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20" name="Text Placeholder 19"/>
          <p:cNvSpPr>
            <a:spLocks noGrp="1"/>
          </p:cNvSpPr>
          <p:nvPr>
            <p:ph type="body" sz="quarter" idx="13"/>
          </p:nvPr>
        </p:nvSpPr>
        <p:spPr>
          <a:xfrm>
            <a:off x="234000" y="331099"/>
            <a:ext cx="3569510" cy="1563900"/>
          </a:xfrm>
        </p:spPr>
        <p:txBody>
          <a:bodyPr anchor="b">
            <a:normAutofit/>
          </a:bodyPr>
          <a:lstStyle>
            <a:lvl1pPr>
              <a:defRPr sz="2200" b="0" cap="none" baseline="0">
                <a:solidFill>
                  <a:schemeClr val="bg2"/>
                </a:solidFill>
              </a:defRPr>
            </a:lvl1pPr>
          </a:lstStyle>
          <a:p>
            <a:pPr lvl="0"/>
            <a:r>
              <a:rPr lang="en-US" smtClean="0"/>
              <a:t>Click to edit Master text styles</a:t>
            </a:r>
          </a:p>
        </p:txBody>
      </p:sp>
      <p:sp>
        <p:nvSpPr>
          <p:cNvPr id="7" name="Picture Placeholder 6"/>
          <p:cNvSpPr>
            <a:spLocks noGrp="1"/>
          </p:cNvSpPr>
          <p:nvPr>
            <p:ph type="pic" sz="quarter" idx="14"/>
          </p:nvPr>
        </p:nvSpPr>
        <p:spPr>
          <a:xfrm>
            <a:off x="5142217" y="1079663"/>
            <a:ext cx="2979602" cy="3971708"/>
          </a:xfrm>
          <a:prstGeom prst="ellipse">
            <a:avLst/>
          </a:prstGeom>
          <a:ln w="38100">
            <a:solidFill>
              <a:schemeClr val="accent3"/>
            </a:solidFill>
          </a:ln>
        </p:spPr>
        <p:txBody>
          <a:bodyPr/>
          <a:lstStyle/>
          <a:p>
            <a:pPr lvl="0"/>
            <a:r>
              <a:rPr lang="en-US" noProof="0"/>
              <a:t>Click icon to add picture</a:t>
            </a:r>
            <a:endParaRPr lang="en-GB" noProof="0"/>
          </a:p>
        </p:txBody>
      </p:sp>
    </p:spTree>
  </p:cSld>
  <p:clrMapOvr>
    <a:masterClrMapping/>
  </p:clrMapOvr>
  <p:hf hdr="0"/>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2378" y="331108"/>
            <a:ext cx="6725791"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42688" y="4648363"/>
            <a:ext cx="3843754" cy="876140"/>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5043071" y="4648363"/>
            <a:ext cx="3843754" cy="876140"/>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2688" y="2441472"/>
            <a:ext cx="3843754" cy="2067189"/>
          </a:xfrm>
        </p:spPr>
        <p:txBody>
          <a:bodyPr>
            <a:normAutofit/>
          </a:bodyPr>
          <a:lstStyle>
            <a:lvl1pPr>
              <a:defRPr sz="1100">
                <a:solidFill>
                  <a:schemeClr val="bg2"/>
                </a:solidFill>
              </a:defRPr>
            </a:lvl1pPr>
          </a:lstStyle>
          <a:p>
            <a:pPr lvl="0"/>
            <a:r>
              <a:rPr lang="en-US" noProof="0"/>
              <a:t>Click icon to add picture</a:t>
            </a:r>
            <a:endParaRPr lang="en-GB" noProof="0"/>
          </a:p>
        </p:txBody>
      </p:sp>
      <p:sp>
        <p:nvSpPr>
          <p:cNvPr id="12" name="Picture Placeholder 6"/>
          <p:cNvSpPr>
            <a:spLocks noGrp="1"/>
          </p:cNvSpPr>
          <p:nvPr>
            <p:ph type="pic" sz="quarter" idx="17"/>
          </p:nvPr>
        </p:nvSpPr>
        <p:spPr>
          <a:xfrm>
            <a:off x="5043071" y="2441472"/>
            <a:ext cx="3843754" cy="2067189"/>
          </a:xfrm>
        </p:spPr>
        <p:txBody>
          <a:bodyPr>
            <a:normAutofit/>
          </a:bodyPr>
          <a:lstStyle>
            <a:lvl1pPr>
              <a:defRPr sz="1100">
                <a:solidFill>
                  <a:schemeClr val="bg2"/>
                </a:solidFill>
              </a:defRPr>
            </a:lvl1pPr>
          </a:lstStyle>
          <a:p>
            <a:pPr lvl="0"/>
            <a:r>
              <a:rPr lang="en-US" noProof="0"/>
              <a:t>Click icon to add picture</a:t>
            </a:r>
            <a:endParaRPr lang="en-GB" noProof="0" dirty="0"/>
          </a:p>
        </p:txBody>
      </p:sp>
      <p:sp>
        <p:nvSpPr>
          <p:cNvPr id="13" name="Text Placeholder 10"/>
          <p:cNvSpPr>
            <a:spLocks noGrp="1"/>
          </p:cNvSpPr>
          <p:nvPr>
            <p:ph type="body" sz="quarter" idx="18"/>
          </p:nvPr>
        </p:nvSpPr>
        <p:spPr>
          <a:xfrm>
            <a:off x="242688" y="1851273"/>
            <a:ext cx="3843754"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43071" y="1851273"/>
            <a:ext cx="3843754"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4" y="857959"/>
            <a:ext cx="8654595"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8"/>
            <a:ext cx="6695158"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44533"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3300205"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4533" y="2441472"/>
            <a:ext cx="2561614" cy="2067189"/>
          </a:xfrm>
        </p:spPr>
        <p:txBody>
          <a:bodyPr>
            <a:normAutofit/>
          </a:bodyPr>
          <a:lstStyle>
            <a:lvl1pPr>
              <a:defRPr sz="1100">
                <a:solidFill>
                  <a:schemeClr val="bg2"/>
                </a:solidFill>
              </a:defRPr>
            </a:lvl1pPr>
          </a:lstStyle>
          <a:p>
            <a:pPr lvl="0"/>
            <a:r>
              <a:rPr lang="en-US" noProof="0"/>
              <a:t>Click icon to add picture</a:t>
            </a:r>
            <a:endParaRPr lang="en-GB" noProof="0"/>
          </a:p>
        </p:txBody>
      </p:sp>
      <p:sp>
        <p:nvSpPr>
          <p:cNvPr id="12" name="Picture Placeholder 6"/>
          <p:cNvSpPr>
            <a:spLocks noGrp="1"/>
          </p:cNvSpPr>
          <p:nvPr>
            <p:ph type="pic" sz="quarter" idx="17"/>
          </p:nvPr>
        </p:nvSpPr>
        <p:spPr>
          <a:xfrm>
            <a:off x="3300205" y="2441472"/>
            <a:ext cx="2561614" cy="2067189"/>
          </a:xfrm>
        </p:spPr>
        <p:txBody>
          <a:bodyPr>
            <a:normAutofit/>
          </a:bodyPr>
          <a:lstStyle>
            <a:lvl1pPr>
              <a:defRPr sz="1100">
                <a:solidFill>
                  <a:schemeClr val="bg2"/>
                </a:solidFill>
              </a:defRPr>
            </a:lvl1pPr>
          </a:lstStyle>
          <a:p>
            <a:pPr lvl="0"/>
            <a:r>
              <a:rPr lang="en-US" noProof="0"/>
              <a:t>Click icon to add picture</a:t>
            </a:r>
            <a:endParaRPr lang="en-GB" noProof="0"/>
          </a:p>
        </p:txBody>
      </p:sp>
      <p:sp>
        <p:nvSpPr>
          <p:cNvPr id="13" name="Text Placeholder 10"/>
          <p:cNvSpPr>
            <a:spLocks noGrp="1"/>
          </p:cNvSpPr>
          <p:nvPr>
            <p:ph type="body" sz="quarter" idx="18"/>
          </p:nvPr>
        </p:nvSpPr>
        <p:spPr>
          <a:xfrm>
            <a:off x="244533" y="1851273"/>
            <a:ext cx="2561614"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300205" y="1851273"/>
            <a:ext cx="2561614"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5" name="Text Placeholder 10"/>
          <p:cNvSpPr>
            <a:spLocks noGrp="1"/>
          </p:cNvSpPr>
          <p:nvPr>
            <p:ph type="body" sz="quarter" idx="20"/>
          </p:nvPr>
        </p:nvSpPr>
        <p:spPr>
          <a:xfrm>
            <a:off x="6301029"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16" name="Picture Placeholder 6"/>
          <p:cNvSpPr>
            <a:spLocks noGrp="1"/>
          </p:cNvSpPr>
          <p:nvPr>
            <p:ph type="pic" sz="quarter" idx="21"/>
          </p:nvPr>
        </p:nvSpPr>
        <p:spPr>
          <a:xfrm>
            <a:off x="6301029" y="2441472"/>
            <a:ext cx="2561614" cy="2067189"/>
          </a:xfrm>
        </p:spPr>
        <p:txBody>
          <a:bodyPr>
            <a:normAutofit/>
          </a:bodyPr>
          <a:lstStyle>
            <a:lvl1pPr>
              <a:defRPr sz="1100">
                <a:solidFill>
                  <a:schemeClr val="bg2"/>
                </a:solidFill>
              </a:defRPr>
            </a:lvl1pPr>
          </a:lstStyle>
          <a:p>
            <a:pPr lvl="0"/>
            <a:r>
              <a:rPr lang="en-US" noProof="0"/>
              <a:t>Click icon to add picture</a:t>
            </a:r>
            <a:endParaRPr lang="en-GB" noProof="0"/>
          </a:p>
        </p:txBody>
      </p:sp>
      <p:sp>
        <p:nvSpPr>
          <p:cNvPr id="17" name="Text Placeholder 10"/>
          <p:cNvSpPr>
            <a:spLocks noGrp="1"/>
          </p:cNvSpPr>
          <p:nvPr>
            <p:ph type="body" sz="quarter" idx="22"/>
          </p:nvPr>
        </p:nvSpPr>
        <p:spPr>
          <a:xfrm>
            <a:off x="6301029" y="1851273"/>
            <a:ext cx="2561614"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0" y="857959"/>
            <a:ext cx="6723160"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8"/>
            <a:ext cx="6615283"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5007" y="4641740"/>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2469336" y="4641740"/>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35007" y="2441472"/>
            <a:ext cx="1948830" cy="2067189"/>
          </a:xfrm>
        </p:spPr>
        <p:txBody>
          <a:bodyPr lIns="72000" tIns="72000" rIns="72000" bIns="72000">
            <a:normAutofit/>
          </a:bodyPr>
          <a:lstStyle>
            <a:lvl1pPr>
              <a:defRPr sz="1100">
                <a:solidFill>
                  <a:schemeClr val="bg2"/>
                </a:solidFill>
              </a:defRPr>
            </a:lvl1pPr>
          </a:lstStyle>
          <a:p>
            <a:pPr lvl="0"/>
            <a:r>
              <a:rPr lang="en-US" noProof="0"/>
              <a:t>Click icon to add picture</a:t>
            </a:r>
            <a:endParaRPr lang="en-GB" noProof="0" dirty="0"/>
          </a:p>
        </p:txBody>
      </p:sp>
      <p:sp>
        <p:nvSpPr>
          <p:cNvPr id="13" name="Text Placeholder 10"/>
          <p:cNvSpPr>
            <a:spLocks noGrp="1"/>
          </p:cNvSpPr>
          <p:nvPr>
            <p:ph type="body" sz="quarter" idx="18"/>
          </p:nvPr>
        </p:nvSpPr>
        <p:spPr>
          <a:xfrm>
            <a:off x="235007" y="1851257"/>
            <a:ext cx="1948830" cy="590213"/>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69336" y="1851257"/>
            <a:ext cx="1948830" cy="590213"/>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2" name="Picture Placeholder 6"/>
          <p:cNvSpPr>
            <a:spLocks noGrp="1"/>
          </p:cNvSpPr>
          <p:nvPr>
            <p:ph type="pic" sz="quarter" idx="17"/>
          </p:nvPr>
        </p:nvSpPr>
        <p:spPr>
          <a:xfrm>
            <a:off x="2469336" y="2441472"/>
            <a:ext cx="1948830" cy="2067189"/>
          </a:xfrm>
        </p:spPr>
        <p:txBody>
          <a:bodyPr lIns="72000" tIns="72000" rIns="72000" bIns="72000">
            <a:normAutofit/>
          </a:bodyPr>
          <a:lstStyle>
            <a:lvl1pPr>
              <a:defRPr sz="1100">
                <a:solidFill>
                  <a:schemeClr val="bg2"/>
                </a:solidFill>
              </a:defRPr>
            </a:lvl1pPr>
          </a:lstStyle>
          <a:p>
            <a:pPr lvl="0"/>
            <a:r>
              <a:rPr lang="en-US" noProof="0"/>
              <a:t>Click icon to add picture</a:t>
            </a:r>
            <a:endParaRPr lang="en-GB" noProof="0" dirty="0"/>
          </a:p>
        </p:txBody>
      </p:sp>
      <p:sp>
        <p:nvSpPr>
          <p:cNvPr id="15" name="Text Placeholder 10"/>
          <p:cNvSpPr>
            <a:spLocks noGrp="1"/>
          </p:cNvSpPr>
          <p:nvPr>
            <p:ph type="body" sz="quarter" idx="20"/>
          </p:nvPr>
        </p:nvSpPr>
        <p:spPr>
          <a:xfrm>
            <a:off x="4703665" y="4641740"/>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17" name="Text Placeholder 10"/>
          <p:cNvSpPr>
            <a:spLocks noGrp="1"/>
          </p:cNvSpPr>
          <p:nvPr>
            <p:ph type="body" sz="quarter" idx="22"/>
          </p:nvPr>
        </p:nvSpPr>
        <p:spPr>
          <a:xfrm>
            <a:off x="4703665" y="1851257"/>
            <a:ext cx="1948830" cy="590213"/>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6" name="Picture Placeholder 6"/>
          <p:cNvSpPr>
            <a:spLocks noGrp="1"/>
          </p:cNvSpPr>
          <p:nvPr>
            <p:ph type="pic" sz="quarter" idx="21"/>
          </p:nvPr>
        </p:nvSpPr>
        <p:spPr>
          <a:xfrm>
            <a:off x="4703665" y="2441472"/>
            <a:ext cx="1948830" cy="2067189"/>
          </a:xfrm>
        </p:spPr>
        <p:txBody>
          <a:bodyPr lIns="72000" tIns="72000" rIns="72000" bIns="72000">
            <a:normAutofit/>
          </a:bodyPr>
          <a:lstStyle>
            <a:lvl1pPr>
              <a:defRPr sz="1100">
                <a:solidFill>
                  <a:schemeClr val="bg2"/>
                </a:solidFill>
              </a:defRPr>
            </a:lvl1pPr>
          </a:lstStyle>
          <a:p>
            <a:pPr lvl="0"/>
            <a:r>
              <a:rPr lang="en-US" noProof="0"/>
              <a:t>Click icon to add picture</a:t>
            </a:r>
            <a:endParaRPr lang="en-GB" noProof="0"/>
          </a:p>
        </p:txBody>
      </p:sp>
      <p:sp>
        <p:nvSpPr>
          <p:cNvPr id="18" name="Text Placeholder 10"/>
          <p:cNvSpPr>
            <a:spLocks noGrp="1"/>
          </p:cNvSpPr>
          <p:nvPr>
            <p:ph type="body" sz="quarter" idx="23"/>
          </p:nvPr>
        </p:nvSpPr>
        <p:spPr>
          <a:xfrm>
            <a:off x="6937995" y="4641740"/>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20" name="Text Placeholder 10"/>
          <p:cNvSpPr>
            <a:spLocks noGrp="1"/>
          </p:cNvSpPr>
          <p:nvPr>
            <p:ph type="body" sz="quarter" idx="25"/>
          </p:nvPr>
        </p:nvSpPr>
        <p:spPr>
          <a:xfrm>
            <a:off x="6937995" y="1851257"/>
            <a:ext cx="1948830" cy="590213"/>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9" name="Picture Placeholder 6"/>
          <p:cNvSpPr>
            <a:spLocks noGrp="1"/>
          </p:cNvSpPr>
          <p:nvPr>
            <p:ph type="pic" sz="quarter" idx="24"/>
          </p:nvPr>
        </p:nvSpPr>
        <p:spPr>
          <a:xfrm>
            <a:off x="6937995" y="2441472"/>
            <a:ext cx="1948830" cy="2067189"/>
          </a:xfrm>
        </p:spPr>
        <p:txBody>
          <a:bodyPr lIns="72000" tIns="72000" rIns="72000" bIns="72000">
            <a:normAutofit/>
          </a:bodyPr>
          <a:lstStyle>
            <a:lvl1pPr>
              <a:defRPr sz="1100">
                <a:solidFill>
                  <a:schemeClr val="bg2"/>
                </a:solidFill>
              </a:defRPr>
            </a:lvl1pPr>
          </a:lstStyle>
          <a:p>
            <a:pPr lvl="0"/>
            <a:r>
              <a:rPr lang="en-US" noProof="0"/>
              <a:t>Click icon to add picture</a:t>
            </a:r>
            <a:endParaRPr lang="en-GB" noProof="0"/>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1_2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4" y="857959"/>
            <a:ext cx="8654595"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8"/>
            <a:ext cx="6710517"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3" name="Text Placeholder 10"/>
          <p:cNvSpPr>
            <a:spLocks noGrp="1"/>
          </p:cNvSpPr>
          <p:nvPr>
            <p:ph type="body" sz="quarter" idx="18"/>
          </p:nvPr>
        </p:nvSpPr>
        <p:spPr>
          <a:xfrm>
            <a:off x="242687" y="1851273"/>
            <a:ext cx="3864347"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12927" y="1851273"/>
            <a:ext cx="3873898"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0" name="Text Placeholder 9"/>
          <p:cNvSpPr>
            <a:spLocks noGrp="1"/>
          </p:cNvSpPr>
          <p:nvPr>
            <p:ph type="body" sz="quarter" idx="20"/>
          </p:nvPr>
        </p:nvSpPr>
        <p:spPr>
          <a:xfrm>
            <a:off x="242687" y="2668923"/>
            <a:ext cx="3864347"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668923"/>
            <a:ext cx="3873898"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6"/>
          <p:cNvSpPr>
            <a:spLocks noGrp="1"/>
          </p:cNvSpPr>
          <p:nvPr>
            <p:ph type="body" sz="quarter" idx="16"/>
          </p:nvPr>
        </p:nvSpPr>
        <p:spPr>
          <a:xfrm>
            <a:off x="232378" y="5620969"/>
            <a:ext cx="6725791"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smtClean="0"/>
              <a:t>Click to edit Master text styles</a:t>
            </a: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1_3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4" y="857959"/>
            <a:ext cx="8654595"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8"/>
            <a:ext cx="6710517"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3" name="Text Placeholder 10"/>
          <p:cNvSpPr>
            <a:spLocks noGrp="1"/>
          </p:cNvSpPr>
          <p:nvPr>
            <p:ph type="body" sz="quarter" idx="18"/>
          </p:nvPr>
        </p:nvSpPr>
        <p:spPr>
          <a:xfrm>
            <a:off x="242687" y="1851274"/>
            <a:ext cx="2654085"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255266" y="1851273"/>
            <a:ext cx="2654085"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6232737" y="1851274"/>
            <a:ext cx="2654085"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8" name="Text Placeholder 9"/>
          <p:cNvSpPr>
            <a:spLocks noGrp="1"/>
          </p:cNvSpPr>
          <p:nvPr>
            <p:ph type="body" sz="quarter" idx="23"/>
          </p:nvPr>
        </p:nvSpPr>
        <p:spPr>
          <a:xfrm>
            <a:off x="250368" y="2668923"/>
            <a:ext cx="2654086"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668923"/>
            <a:ext cx="2654086"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668923"/>
            <a:ext cx="2654086"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p:nvPr>
        </p:nvSpPr>
        <p:spPr>
          <a:xfrm>
            <a:off x="232377" y="5620969"/>
            <a:ext cx="7880266"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DB6CB678-730B-408E-AB5D-BBD623DC001C}" type="datetimeFigureOut">
              <a:rPr lang="en-GB"/>
              <a:pPr>
                <a:defRPr/>
              </a:pPr>
              <a:t>08/12/2016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39DCD5D-C2FF-4E0B-A678-C9AA0126F849}" type="slidenum">
              <a:rPr lang="en-GB"/>
              <a:pPr>
                <a:defRPr/>
              </a:pPr>
              <a:t>‹#›</a:t>
            </a:fld>
            <a:endParaRPr lang="en-GB"/>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1_4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0" y="857959"/>
            <a:ext cx="7870391"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8"/>
            <a:ext cx="6710517"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3" name="Text Placeholder 10"/>
          <p:cNvSpPr>
            <a:spLocks noGrp="1"/>
          </p:cNvSpPr>
          <p:nvPr>
            <p:ph type="body" sz="quarter" idx="18"/>
          </p:nvPr>
        </p:nvSpPr>
        <p:spPr>
          <a:xfrm>
            <a:off x="240527" y="1851273"/>
            <a:ext cx="1912119"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77207" y="1851273"/>
            <a:ext cx="1912119"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4713875" y="1851273"/>
            <a:ext cx="1912119"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0" name="Text Placeholder 10"/>
          <p:cNvSpPr>
            <a:spLocks noGrp="1"/>
          </p:cNvSpPr>
          <p:nvPr>
            <p:ph type="body" sz="quarter" idx="25"/>
          </p:nvPr>
        </p:nvSpPr>
        <p:spPr>
          <a:xfrm>
            <a:off x="6950546" y="1851273"/>
            <a:ext cx="1912119" cy="590215"/>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1" name="Text Placeholder 9"/>
          <p:cNvSpPr>
            <a:spLocks noGrp="1"/>
          </p:cNvSpPr>
          <p:nvPr>
            <p:ph type="body" sz="quarter" idx="20"/>
          </p:nvPr>
        </p:nvSpPr>
        <p:spPr>
          <a:xfrm>
            <a:off x="240527" y="2668923"/>
            <a:ext cx="1912119"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207" y="2668923"/>
            <a:ext cx="1912119"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75" y="2668923"/>
            <a:ext cx="1912119"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46" y="2668923"/>
            <a:ext cx="1912119"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p:nvPr>
        </p:nvSpPr>
        <p:spPr>
          <a:xfrm>
            <a:off x="240527" y="5620969"/>
            <a:ext cx="6717639"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smtClean="0"/>
              <a:t>Click to edit Master text styles</a:t>
            </a: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Mobil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8" y="331108"/>
            <a:ext cx="6725791" cy="590215"/>
          </a:xfrm>
        </p:spPr>
        <p:txBody>
          <a:bodyPr anchor="b">
            <a:normAutofit/>
          </a:bodyPr>
          <a:lstStyle>
            <a:lvl1pPr marL="0" indent="0">
              <a:buNone/>
              <a:defRPr sz="1900" b="0" baseline="0">
                <a:solidFill>
                  <a:schemeClr val="bg2"/>
                </a:solidFill>
              </a:defRPr>
            </a:lvl1pPr>
          </a:lstStyle>
          <a:p>
            <a:pPr lvl="0"/>
            <a:r>
              <a:rPr lang="en-US" smtClean="0"/>
              <a:t>Click to edit Master text styles</a:t>
            </a:r>
          </a:p>
        </p:txBody>
      </p:sp>
      <p:sp>
        <p:nvSpPr>
          <p:cNvPr id="7" name="Picture Placeholder 6"/>
          <p:cNvSpPr>
            <a:spLocks noGrp="1"/>
          </p:cNvSpPr>
          <p:nvPr>
            <p:ph type="pic" sz="quarter" idx="16"/>
          </p:nvPr>
        </p:nvSpPr>
        <p:spPr>
          <a:xfrm rot="420000">
            <a:off x="6480242" y="2157952"/>
            <a:ext cx="1515340" cy="3268431"/>
          </a:xfrm>
        </p:spPr>
        <p:txBody>
          <a:bodyPr/>
          <a:lstStyle/>
          <a:p>
            <a:pPr lvl="0"/>
            <a:r>
              <a:rPr lang="en-US" noProof="0"/>
              <a:t>Click icon to add picture</a:t>
            </a:r>
            <a:endParaRPr lang="en-GB" noProof="0" dirty="0"/>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Mobile Up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8" y="331108"/>
            <a:ext cx="6725791" cy="590215"/>
          </a:xfrm>
        </p:spPr>
        <p:txBody>
          <a:bodyPr anchor="b">
            <a:normAutofit/>
          </a:bodyPr>
          <a:lstStyle>
            <a:lvl1pPr marL="0" indent="0">
              <a:buNone/>
              <a:defRPr sz="1900" b="0" baseline="0">
                <a:solidFill>
                  <a:schemeClr val="bg2"/>
                </a:solidFill>
              </a:defRPr>
            </a:lvl1pPr>
          </a:lstStyle>
          <a:p>
            <a:pPr lvl="0"/>
            <a:r>
              <a:rPr lang="en-US" smtClean="0"/>
              <a:t>Click to edit Master text styles</a:t>
            </a:r>
          </a:p>
        </p:txBody>
      </p:sp>
      <p:sp>
        <p:nvSpPr>
          <p:cNvPr id="7" name="Picture Placeholder 6"/>
          <p:cNvSpPr>
            <a:spLocks noGrp="1"/>
          </p:cNvSpPr>
          <p:nvPr>
            <p:ph type="pic" sz="quarter" idx="16"/>
          </p:nvPr>
        </p:nvSpPr>
        <p:spPr>
          <a:xfrm>
            <a:off x="6808778" y="2276392"/>
            <a:ext cx="1501361" cy="3227173"/>
          </a:xfrm>
        </p:spPr>
        <p:txBody>
          <a:bodyPr/>
          <a:lstStyle/>
          <a:p>
            <a:pPr lvl="0"/>
            <a:r>
              <a:rPr lang="en-US" noProof="0"/>
              <a:t>Click icon to add picture</a:t>
            </a:r>
            <a:endParaRPr lang="en-GB" noProof="0" dirty="0"/>
          </a:p>
        </p:txBody>
      </p:sp>
      <p:sp>
        <p:nvSpPr>
          <p:cNvPr id="9" name="Text Placeholder 6"/>
          <p:cNvSpPr>
            <a:spLocks noGrp="1"/>
          </p:cNvSpPr>
          <p:nvPr>
            <p:ph type="body" sz="quarter" idx="17"/>
          </p:nvPr>
        </p:nvSpPr>
        <p:spPr>
          <a:xfrm>
            <a:off x="631889" y="5626423"/>
            <a:ext cx="6326278" cy="424383"/>
          </a:xfrm>
        </p:spPr>
        <p:txBody>
          <a:bodyPr anchor="b">
            <a:normAutofit/>
          </a:bodyPr>
          <a:lstStyle>
            <a:lvl1pPr algn="l">
              <a:lnSpc>
                <a:spcPct val="95000"/>
              </a:lnSpc>
              <a:spcBef>
                <a:spcPts val="204"/>
              </a:spcBef>
              <a:defRPr sz="1000" cap="none" baseline="0">
                <a:solidFill>
                  <a:schemeClr val="bg2"/>
                </a:solidFill>
              </a:defRPr>
            </a:lvl1pPr>
          </a:lstStyle>
          <a:p>
            <a:pPr lvl="0"/>
            <a:r>
              <a:rPr lang="en-US" smtClean="0"/>
              <a:t>Click to edit Master text styles</a:t>
            </a: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pic>
        <p:nvPicPr>
          <p:cNvPr id="4" name="Picture 9" descr="IPSOS_GAMECHANGERS_blue.png"/>
          <p:cNvPicPr>
            <a:picLocks noChangeAspect="1"/>
          </p:cNvPicPr>
          <p:nvPr/>
        </p:nvPicPr>
        <p:blipFill>
          <a:blip r:embed="rId2"/>
          <a:srcRect l="78888" t="-9671" b="-2"/>
          <a:stretch>
            <a:fillRect/>
          </a:stretch>
        </p:blipFill>
        <p:spPr bwMode="auto">
          <a:xfrm>
            <a:off x="8521700" y="6126163"/>
            <a:ext cx="377825" cy="474662"/>
          </a:xfrm>
          <a:prstGeom prst="rect">
            <a:avLst/>
          </a:prstGeom>
          <a:noFill/>
          <a:ln w="9525">
            <a:noFill/>
            <a:miter lim="800000"/>
            <a:headEnd/>
            <a:tailEnd/>
          </a:ln>
        </p:spPr>
      </p:pic>
      <p:pic>
        <p:nvPicPr>
          <p:cNvPr id="5" name="Picture 13" descr="IPSOS_GAMECHANGERS_blue.png"/>
          <p:cNvPicPr>
            <a:picLocks noChangeAspect="1"/>
          </p:cNvPicPr>
          <p:nvPr/>
        </p:nvPicPr>
        <p:blipFill>
          <a:blip r:embed="rId3"/>
          <a:srcRect t="14610" r="22774"/>
          <a:stretch>
            <a:fillRect/>
          </a:stretch>
        </p:blipFill>
        <p:spPr bwMode="auto">
          <a:xfrm>
            <a:off x="6965950" y="6210300"/>
            <a:ext cx="1379538" cy="369888"/>
          </a:xfrm>
          <a:prstGeom prst="rect">
            <a:avLst/>
          </a:prstGeom>
          <a:noFill/>
          <a:ln w="9525">
            <a:noFill/>
            <a:miter lim="800000"/>
            <a:headEnd/>
            <a:tailEnd/>
          </a:ln>
        </p:spPr>
      </p:pic>
      <p:pic>
        <p:nvPicPr>
          <p:cNvPr id="6"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12" name="Picture Placeholder 5"/>
          <p:cNvSpPr>
            <a:spLocks noGrp="1"/>
          </p:cNvSpPr>
          <p:nvPr>
            <p:ph type="pic" sz="quarter" idx="18"/>
          </p:nvPr>
        </p:nvSpPr>
        <p:spPr>
          <a:xfrm>
            <a:off x="0" y="-11953"/>
            <a:ext cx="4392706"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pPr lvl="0"/>
            <a:r>
              <a:rPr lang="en-US" noProof="0"/>
              <a:t>Click icon to add picture</a:t>
            </a:r>
            <a:endParaRPr lang="en-GB" noProof="0"/>
          </a:p>
        </p:txBody>
      </p:sp>
      <p:sp>
        <p:nvSpPr>
          <p:cNvPr id="3" name="Subtitle 2"/>
          <p:cNvSpPr>
            <a:spLocks noGrp="1"/>
          </p:cNvSpPr>
          <p:nvPr>
            <p:ph type="subTitle" idx="1"/>
          </p:nvPr>
        </p:nvSpPr>
        <p:spPr>
          <a:xfrm>
            <a:off x="4652789" y="1851274"/>
            <a:ext cx="4216925" cy="2997135"/>
          </a:xfrm>
        </p:spPr>
        <p:txBody>
          <a:bodyPr anchor="ctr">
            <a:normAutofit/>
          </a:bodyPr>
          <a:lstStyle>
            <a:lvl1pPr marL="0" indent="0" algn="l">
              <a:buNone/>
              <a:defRPr sz="2700"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3"/>
          <p:cNvSpPr>
            <a:spLocks noGrp="1"/>
          </p:cNvSpPr>
          <p:nvPr>
            <p:ph type="ftr" sz="quarter" idx="19"/>
          </p:nvPr>
        </p:nvSpPr>
        <p:spPr>
          <a:xfrm>
            <a:off x="614363" y="6221413"/>
            <a:ext cx="3163887" cy="3587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GB" sz="800" cap="none" baseline="0">
                <a:solidFill>
                  <a:prstClr val="white"/>
                </a:solidFill>
                <a:latin typeface="Calibri"/>
                <a:cs typeface="+mn-cs"/>
              </a:defRPr>
            </a:lvl1pPr>
          </a:lstStyle>
          <a:p>
            <a:pPr>
              <a:defRPr/>
            </a:pPr>
            <a:r>
              <a:t>© 2015 Ipsos. </a:t>
            </a:r>
            <a:endParaRPr dirty="0"/>
          </a:p>
        </p:txBody>
      </p:sp>
      <p:sp>
        <p:nvSpPr>
          <p:cNvPr id="8" name="Slide Number Placeholder 8"/>
          <p:cNvSpPr>
            <a:spLocks noGrp="1"/>
          </p:cNvSpPr>
          <p:nvPr>
            <p:ph type="sldNum" sz="quarter" idx="20"/>
          </p:nvPr>
        </p:nvSpPr>
        <p:spPr>
          <a:xfrm>
            <a:off x="247650" y="6221413"/>
            <a:ext cx="382588"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US" sz="800" cap="none" baseline="0" smtClean="0">
                <a:solidFill>
                  <a:prstClr val="white"/>
                </a:solidFill>
                <a:latin typeface="Calibri"/>
                <a:cs typeface="+mn-cs"/>
              </a:defRPr>
            </a:lvl1pPr>
          </a:lstStyle>
          <a:p>
            <a:pPr>
              <a:defRPr/>
            </a:pPr>
            <a:fld id="{32404AF5-4198-41C1-990D-B3704B0AC2B8}" type="slidenum">
              <a:rPr lang="en-GB"/>
              <a:pPr>
                <a:defRPr/>
              </a:pPr>
              <a:t>‹#›</a:t>
            </a:fld>
            <a:endParaRPr lang="en-GB" dirty="0"/>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Green]">
    <p:bg>
      <p:bgPr>
        <a:solidFill>
          <a:schemeClr val="accent6"/>
        </a:solidFill>
        <a:effectLst/>
      </p:bgPr>
    </p:bg>
    <p:spTree>
      <p:nvGrpSpPr>
        <p:cNvPr id="1" name=""/>
        <p:cNvGrpSpPr/>
        <p:nvPr/>
      </p:nvGrpSpPr>
      <p:grpSpPr>
        <a:xfrm>
          <a:off x="0" y="0"/>
          <a:ext cx="0" cy="0"/>
          <a:chOff x="0" y="0"/>
          <a:chExt cx="0" cy="0"/>
        </a:xfrm>
      </p:grpSpPr>
      <p:pic>
        <p:nvPicPr>
          <p:cNvPr id="4" name="Picture 9" descr="IPSOS_GAMECHANGERS_blue.png"/>
          <p:cNvPicPr>
            <a:picLocks noChangeAspect="1"/>
          </p:cNvPicPr>
          <p:nvPr/>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pic>
        <p:nvPicPr>
          <p:cNvPr id="5" name="Picture 13"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6"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16" name="Picture Placeholder 3"/>
          <p:cNvSpPr>
            <a:spLocks noGrp="1"/>
          </p:cNvSpPr>
          <p:nvPr>
            <p:ph type="pic" sz="quarter" idx="10"/>
          </p:nvPr>
        </p:nvSpPr>
        <p:spPr>
          <a:xfrm>
            <a:off x="0" y="-11952"/>
            <a:ext cx="6223748" cy="6869952"/>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205818"/>
              <a:gd name="connsiteY0" fmla="*/ 0 h 5143500"/>
              <a:gd name="connsiteX1" fmla="*/ 4654924 w 6205818"/>
              <a:gd name="connsiteY1" fmla="*/ 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493559 w 6205818"/>
              <a:gd name="connsiteY1" fmla="*/ 1793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26895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1 h 5143500"/>
              <a:gd name="connsiteX2" fmla="*/ 6205818 w 6205818"/>
              <a:gd name="connsiteY2" fmla="*/ 5134535 h 5143500"/>
              <a:gd name="connsiteX3" fmla="*/ 0 w 6205818"/>
              <a:gd name="connsiteY3" fmla="*/ 5143500 h 5143500"/>
              <a:gd name="connsiteX4" fmla="*/ 0 w 6205818"/>
              <a:gd name="connsiteY4" fmla="*/ 0 h 5143500"/>
              <a:gd name="connsiteX0" fmla="*/ 0 w 6223748"/>
              <a:gd name="connsiteY0" fmla="*/ 0 h 5143500"/>
              <a:gd name="connsiteX1" fmla="*/ 4502524 w 6223748"/>
              <a:gd name="connsiteY1" fmla="*/ 1 h 5143500"/>
              <a:gd name="connsiteX2" fmla="*/ 6223748 w 6223748"/>
              <a:gd name="connsiteY2" fmla="*/ 5143499 h 5143500"/>
              <a:gd name="connsiteX3" fmla="*/ 0 w 6223748"/>
              <a:gd name="connsiteY3" fmla="*/ 5143500 h 5143500"/>
              <a:gd name="connsiteX4" fmla="*/ 0 w 6223748"/>
              <a:gd name="connsiteY4" fmla="*/ 0 h 5143500"/>
              <a:gd name="connsiteX0" fmla="*/ 0 w 6223748"/>
              <a:gd name="connsiteY0" fmla="*/ 8964 h 5152464"/>
              <a:gd name="connsiteX1" fmla="*/ 4529418 w 6223748"/>
              <a:gd name="connsiteY1" fmla="*/ 0 h 5152464"/>
              <a:gd name="connsiteX2" fmla="*/ 6223748 w 6223748"/>
              <a:gd name="connsiteY2" fmla="*/ 5152463 h 5152464"/>
              <a:gd name="connsiteX3" fmla="*/ 0 w 6223748"/>
              <a:gd name="connsiteY3" fmla="*/ 5152464 h 5152464"/>
              <a:gd name="connsiteX4" fmla="*/ 0 w 6223748"/>
              <a:gd name="connsiteY4" fmla="*/ 8964 h 515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748" h="5152464">
                <a:moveTo>
                  <a:pt x="0" y="8964"/>
                </a:moveTo>
                <a:lnTo>
                  <a:pt x="4529418" y="0"/>
                </a:lnTo>
                <a:lnTo>
                  <a:pt x="6223748" y="5152463"/>
                </a:lnTo>
                <a:lnTo>
                  <a:pt x="0" y="5152464"/>
                </a:lnTo>
                <a:lnTo>
                  <a:pt x="0" y="8964"/>
                </a:lnTo>
                <a:close/>
              </a:path>
            </a:pathLst>
          </a:custGeom>
        </p:spPr>
        <p:txBody>
          <a:bodyPr/>
          <a:lstStyle/>
          <a:p>
            <a:pPr lvl="0"/>
            <a:r>
              <a:rPr lang="en-US" noProof="0"/>
              <a:t>Click icon to add picture</a:t>
            </a:r>
            <a:endParaRPr lang="en-GB" noProof="0"/>
          </a:p>
        </p:txBody>
      </p:sp>
      <p:sp>
        <p:nvSpPr>
          <p:cNvPr id="2" name="Title 1"/>
          <p:cNvSpPr>
            <a:spLocks noGrp="1"/>
          </p:cNvSpPr>
          <p:nvPr>
            <p:ph type="ctrTitle"/>
          </p:nvPr>
        </p:nvSpPr>
        <p:spPr>
          <a:xfrm>
            <a:off x="6679018" y="2928372"/>
            <a:ext cx="2190693" cy="747897"/>
          </a:xfrm>
        </p:spPr>
        <p:txBody>
          <a:bodyPr anchor="ctr"/>
          <a:lstStyle>
            <a:lvl1pPr>
              <a:defRPr sz="2700" baseline="0">
                <a:solidFill>
                  <a:schemeClr val="bg1"/>
                </a:solidFill>
              </a:defRPr>
            </a:lvl1pPr>
          </a:lstStyle>
          <a:p>
            <a:r>
              <a:rPr lang="en-US" smtClean="0"/>
              <a:t>Click to edit Master title style</a:t>
            </a:r>
            <a:endParaRPr lang="en-US" dirty="0"/>
          </a:p>
        </p:txBody>
      </p:sp>
      <p:sp>
        <p:nvSpPr>
          <p:cNvPr id="7" name="Footer Placeholder 3"/>
          <p:cNvSpPr>
            <a:spLocks noGrp="1"/>
          </p:cNvSpPr>
          <p:nvPr>
            <p:ph type="ftr" sz="quarter" idx="11"/>
          </p:nvPr>
        </p:nvSpPr>
        <p:spPr>
          <a:xfrm>
            <a:off x="614363" y="6221413"/>
            <a:ext cx="4951412"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GB" sz="800" cap="none" baseline="0">
                <a:solidFill>
                  <a:prstClr val="white"/>
                </a:solidFill>
                <a:latin typeface="Calibri"/>
                <a:cs typeface="+mn-cs"/>
              </a:defRPr>
            </a:lvl1pPr>
          </a:lstStyle>
          <a:p>
            <a:pPr>
              <a:defRPr/>
            </a:pPr>
            <a:r>
              <a:t>© 2015 Ipsos. </a:t>
            </a:r>
            <a:endParaRPr dirty="0"/>
          </a:p>
        </p:txBody>
      </p:sp>
      <p:sp>
        <p:nvSpPr>
          <p:cNvPr id="8" name="Slide Number Placeholder 8"/>
          <p:cNvSpPr>
            <a:spLocks noGrp="1"/>
          </p:cNvSpPr>
          <p:nvPr>
            <p:ph type="sldNum" sz="quarter" idx="12"/>
          </p:nvPr>
        </p:nvSpPr>
        <p:spPr>
          <a:xfrm>
            <a:off x="247650" y="6221413"/>
            <a:ext cx="382588"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US" sz="800" cap="none" baseline="0" smtClean="0">
                <a:solidFill>
                  <a:prstClr val="white"/>
                </a:solidFill>
                <a:latin typeface="Calibri"/>
                <a:cs typeface="+mn-cs"/>
              </a:defRPr>
            </a:lvl1pPr>
          </a:lstStyle>
          <a:p>
            <a:pPr>
              <a:defRPr/>
            </a:pPr>
            <a:fld id="{E0BF5193-020A-4B92-9976-811D7FD2F509}" type="slidenum">
              <a:rPr lang="en-GB"/>
              <a:pPr>
                <a:defRPr/>
              </a:pPr>
              <a:t>‹#›</a:t>
            </a:fld>
            <a:endParaRPr lang="en-GB" dirty="0"/>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pic>
        <p:nvPicPr>
          <p:cNvPr id="4" name="Picture 9" descr="IPSOS_GAMECHANGERS_blue.png"/>
          <p:cNvPicPr>
            <a:picLocks noChangeAspect="1"/>
          </p:cNvPicPr>
          <p:nvPr/>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pic>
        <p:nvPicPr>
          <p:cNvPr id="5" name="Picture 13"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6"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17" name="Picture Placeholder 5"/>
          <p:cNvSpPr>
            <a:spLocks noGrp="1"/>
          </p:cNvSpPr>
          <p:nvPr>
            <p:ph type="pic" sz="quarter" idx="18"/>
          </p:nvPr>
        </p:nvSpPr>
        <p:spPr>
          <a:xfrm>
            <a:off x="0" y="-11953"/>
            <a:ext cx="4392706"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pPr lvl="0"/>
            <a:r>
              <a:rPr lang="en-US" noProof="0"/>
              <a:t>Click icon to add picture</a:t>
            </a:r>
            <a:endParaRPr lang="en-GB" noProof="0"/>
          </a:p>
        </p:txBody>
      </p:sp>
      <p:sp>
        <p:nvSpPr>
          <p:cNvPr id="3" name="Subtitle 2"/>
          <p:cNvSpPr>
            <a:spLocks noGrp="1"/>
          </p:cNvSpPr>
          <p:nvPr>
            <p:ph type="subTitle" idx="1"/>
          </p:nvPr>
        </p:nvSpPr>
        <p:spPr>
          <a:xfrm>
            <a:off x="4670067" y="1851274"/>
            <a:ext cx="4216925" cy="2997135"/>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3"/>
          <p:cNvSpPr>
            <a:spLocks noGrp="1"/>
          </p:cNvSpPr>
          <p:nvPr>
            <p:ph type="ftr" sz="quarter" idx="19"/>
          </p:nvPr>
        </p:nvSpPr>
        <p:spPr>
          <a:xfrm>
            <a:off x="614363" y="6221413"/>
            <a:ext cx="4951412"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GB" sz="800" cap="none" baseline="0">
                <a:solidFill>
                  <a:prstClr val="white"/>
                </a:solidFill>
                <a:latin typeface="Calibri"/>
                <a:cs typeface="+mn-cs"/>
              </a:defRPr>
            </a:lvl1pPr>
          </a:lstStyle>
          <a:p>
            <a:pPr>
              <a:defRPr/>
            </a:pPr>
            <a:r>
              <a:t>© 2015 Ipsos. </a:t>
            </a:r>
            <a:endParaRPr dirty="0"/>
          </a:p>
        </p:txBody>
      </p:sp>
      <p:sp>
        <p:nvSpPr>
          <p:cNvPr id="8" name="Slide Number Placeholder 8"/>
          <p:cNvSpPr>
            <a:spLocks noGrp="1"/>
          </p:cNvSpPr>
          <p:nvPr>
            <p:ph type="sldNum" sz="quarter" idx="20"/>
          </p:nvPr>
        </p:nvSpPr>
        <p:spPr>
          <a:xfrm>
            <a:off x="247650" y="6221413"/>
            <a:ext cx="382588"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US" sz="800" cap="none" baseline="0" smtClean="0">
                <a:solidFill>
                  <a:prstClr val="white"/>
                </a:solidFill>
                <a:latin typeface="Calibri"/>
                <a:cs typeface="+mn-cs"/>
              </a:defRPr>
            </a:lvl1pPr>
          </a:lstStyle>
          <a:p>
            <a:pPr>
              <a:defRPr/>
            </a:pPr>
            <a:fld id="{AADD34D1-AA55-4EC4-A25E-4E38C9A97E9F}" type="slidenum">
              <a:rPr lang="en-GB"/>
              <a:pPr>
                <a:defRPr/>
              </a:pPr>
              <a:t>‹#›</a:t>
            </a:fld>
            <a:endParaRPr lang="en-GB" dirty="0"/>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pic>
        <p:nvPicPr>
          <p:cNvPr id="3" name="Picture 9" descr="IPSOS_GAMECHANGERS_blue.png"/>
          <p:cNvPicPr>
            <a:picLocks noChangeAspect="1"/>
          </p:cNvPicPr>
          <p:nvPr/>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pic>
        <p:nvPicPr>
          <p:cNvPr id="4" name="Picture 13"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5"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ctrTitle"/>
          </p:nvPr>
        </p:nvSpPr>
        <p:spPr>
          <a:xfrm>
            <a:off x="6889050" y="2859146"/>
            <a:ext cx="1982834" cy="886397"/>
          </a:xfrm>
        </p:spPr>
        <p:txBody>
          <a:bodyPr anchor="ctr"/>
          <a:lstStyle>
            <a:lvl1pPr>
              <a:defRPr sz="3200" baseline="0">
                <a:solidFill>
                  <a:schemeClr val="bg1"/>
                </a:solidFill>
              </a:defRPr>
            </a:lvl1pPr>
          </a:lstStyle>
          <a:p>
            <a:r>
              <a:rPr lang="en-US" smtClean="0"/>
              <a:t>Click to edit Master title style</a:t>
            </a:r>
            <a:endParaRPr lang="en-US" dirty="0"/>
          </a:p>
        </p:txBody>
      </p:sp>
      <p:sp>
        <p:nvSpPr>
          <p:cNvPr id="6" name="Footer Placeholder 3"/>
          <p:cNvSpPr>
            <a:spLocks noGrp="1"/>
          </p:cNvSpPr>
          <p:nvPr>
            <p:ph type="ftr" sz="quarter" idx="10"/>
          </p:nvPr>
        </p:nvSpPr>
        <p:spPr>
          <a:xfrm>
            <a:off x="614363" y="6221413"/>
            <a:ext cx="4951412"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GB" sz="800" cap="none" baseline="0">
                <a:solidFill>
                  <a:prstClr val="white"/>
                </a:solidFill>
                <a:latin typeface="Calibri"/>
                <a:cs typeface="+mn-cs"/>
              </a:defRPr>
            </a:lvl1pPr>
          </a:lstStyle>
          <a:p>
            <a:pPr>
              <a:defRPr/>
            </a:pPr>
            <a:r>
              <a:t>© 2015 Ipsos. </a:t>
            </a:r>
            <a:endParaRPr dirty="0"/>
          </a:p>
        </p:txBody>
      </p:sp>
      <p:sp>
        <p:nvSpPr>
          <p:cNvPr id="7" name="Slide Number Placeholder 8"/>
          <p:cNvSpPr>
            <a:spLocks noGrp="1"/>
          </p:cNvSpPr>
          <p:nvPr>
            <p:ph type="sldNum" sz="quarter" idx="11"/>
          </p:nvPr>
        </p:nvSpPr>
        <p:spPr>
          <a:xfrm>
            <a:off x="247650" y="6221413"/>
            <a:ext cx="382588"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US" sz="800" cap="none" baseline="0" smtClean="0">
                <a:solidFill>
                  <a:prstClr val="white"/>
                </a:solidFill>
                <a:latin typeface="Calibri"/>
                <a:cs typeface="+mn-cs"/>
              </a:defRPr>
            </a:lvl1pPr>
          </a:lstStyle>
          <a:p>
            <a:pPr>
              <a:defRPr/>
            </a:pPr>
            <a:fld id="{421871E7-138E-466C-9865-C746E84A1061}" type="slidenum">
              <a:rPr lang="en-GB"/>
              <a:pPr>
                <a:defRPr/>
              </a:pPr>
              <a:t>‹#›</a:t>
            </a:fld>
            <a:endParaRPr lang="en-GB" dirty="0"/>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cSld name="Section Header">
    <p:bg>
      <p:bgPr>
        <a:solidFill>
          <a:schemeClr val="accent6"/>
        </a:solidFill>
        <a:effectLst/>
      </p:bgPr>
    </p:bg>
    <p:spTree>
      <p:nvGrpSpPr>
        <p:cNvPr id="1" name=""/>
        <p:cNvGrpSpPr/>
        <p:nvPr/>
      </p:nvGrpSpPr>
      <p:grpSpPr>
        <a:xfrm>
          <a:off x="0" y="0"/>
          <a:ext cx="0" cy="0"/>
          <a:chOff x="0" y="0"/>
          <a:chExt cx="0" cy="0"/>
        </a:xfrm>
      </p:grpSpPr>
      <p:pic>
        <p:nvPicPr>
          <p:cNvPr id="4" name="Picture 9" descr="IPSOS_GAMECHANGERS_blue.png"/>
          <p:cNvPicPr>
            <a:picLocks noChangeAspect="1"/>
          </p:cNvPicPr>
          <p:nvPr/>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5"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A95FE33C-1A8B-4B55-89F0-10FC003D38E5}"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6"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8"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9"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a:xfrm>
            <a:off x="172833" y="3306935"/>
            <a:ext cx="7093160" cy="960263"/>
          </a:xfrm>
        </p:spPr>
        <p:txBody>
          <a:bodyPr/>
          <a:lstStyle>
            <a:lvl1pPr>
              <a:lnSpc>
                <a:spcPct val="80000"/>
              </a:lnSpc>
              <a:spcBef>
                <a:spcPts val="816"/>
              </a:spcBef>
              <a:defRPr sz="7800" cap="all" baseline="0">
                <a:solidFill>
                  <a:schemeClr val="bg1"/>
                </a:solidFill>
              </a:defRPr>
            </a:lvl1pPr>
          </a:lstStyle>
          <a:p>
            <a:r>
              <a:rPr lang="en-US" smtClean="0"/>
              <a:t>Click to edit Master title style</a:t>
            </a:r>
            <a:endParaRPr lang="en-GB" dirty="0"/>
          </a:p>
        </p:txBody>
      </p:sp>
      <p:sp>
        <p:nvSpPr>
          <p:cNvPr id="7" name="Text Placeholder 6"/>
          <p:cNvSpPr>
            <a:spLocks noGrp="1"/>
          </p:cNvSpPr>
          <p:nvPr>
            <p:ph type="body" sz="quarter" idx="13"/>
          </p:nvPr>
        </p:nvSpPr>
        <p:spPr>
          <a:xfrm>
            <a:off x="221814" y="2477745"/>
            <a:ext cx="6033722" cy="829179"/>
          </a:xfrm>
        </p:spPr>
        <p:txBody>
          <a:bodyPr anchor="b">
            <a:normAutofit/>
          </a:bodyPr>
          <a:lstStyle>
            <a:lvl1pPr>
              <a:spcBef>
                <a:spcPts val="1224"/>
              </a:spcBef>
              <a:defRPr sz="2700" b="0" cap="none" baseline="0">
                <a:solidFill>
                  <a:schemeClr val="bg1"/>
                </a:solidFill>
              </a:defRPr>
            </a:lvl1pPr>
          </a:lstStyle>
          <a:p>
            <a:pPr lvl="0"/>
            <a:r>
              <a:rPr lang="en-US" smtClean="0"/>
              <a:t>Click to edit Master text styles</a:t>
            </a: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cSld name="Fill1_Text Options">
    <p:bg>
      <p:bgPr>
        <a:solidFill>
          <a:schemeClr val="accent2"/>
        </a:solidFill>
        <a:effectLst/>
      </p:bgPr>
    </p:bg>
    <p:spTree>
      <p:nvGrpSpPr>
        <p:cNvPr id="1" name=""/>
        <p:cNvGrpSpPr/>
        <p:nvPr/>
      </p:nvGrpSpPr>
      <p:grpSpPr>
        <a:xfrm>
          <a:off x="0" y="0"/>
          <a:ext cx="0" cy="0"/>
          <a:chOff x="0" y="0"/>
          <a:chExt cx="0" cy="0"/>
        </a:xfrm>
      </p:grpSpPr>
      <p:pic>
        <p:nvPicPr>
          <p:cNvPr id="5"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61414CF2-6C61-477E-8A06-6CB8B926E9FA}"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7"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9"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108"/>
            <a:ext cx="6733349"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2377" y="1851271"/>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p:cSld name="Fill1_Bullets Only">
    <p:bg>
      <p:bgPr>
        <a:solidFill>
          <a:schemeClr val="accent2"/>
        </a:solidFill>
        <a:effectLst/>
      </p:bgPr>
    </p:bg>
    <p:spTree>
      <p:nvGrpSpPr>
        <p:cNvPr id="1" name=""/>
        <p:cNvGrpSpPr/>
        <p:nvPr/>
      </p:nvGrpSpPr>
      <p:grpSpPr>
        <a:xfrm>
          <a:off x="0" y="0"/>
          <a:ext cx="0" cy="0"/>
          <a:chOff x="0" y="0"/>
          <a:chExt cx="0" cy="0"/>
        </a:xfrm>
      </p:grpSpPr>
      <p:pic>
        <p:nvPicPr>
          <p:cNvPr id="5"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696ADE82-6AF8-4DE3-B878-B526F7A54834}"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7"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9"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108"/>
            <a:ext cx="6733349"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2377" y="1851271"/>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BB192AA-0B76-4207-AB05-1C09CD2B4D7E}" type="datetimeFigureOut">
              <a:rPr lang="en-GB"/>
              <a:pPr>
                <a:defRPr/>
              </a:pPr>
              <a:t>08/12/2016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80347CB-3853-4F26-B257-53769CC5B48A}" type="slidenum">
              <a:rPr lang="en-GB"/>
              <a:pPr>
                <a:defRPr/>
              </a:pPr>
              <a:t>‹#›</a:t>
            </a:fld>
            <a:endParaRPr lang="en-GB"/>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cSld name="Fill2_Text Options">
    <p:bg>
      <p:bgPr>
        <a:solidFill>
          <a:schemeClr val="accent6"/>
        </a:solidFill>
        <a:effectLst/>
      </p:bgPr>
    </p:bg>
    <p:spTree>
      <p:nvGrpSpPr>
        <p:cNvPr id="1" name=""/>
        <p:cNvGrpSpPr/>
        <p:nvPr/>
      </p:nvGrpSpPr>
      <p:grpSpPr>
        <a:xfrm>
          <a:off x="0" y="0"/>
          <a:ext cx="0" cy="0"/>
          <a:chOff x="0" y="0"/>
          <a:chExt cx="0" cy="0"/>
        </a:xfrm>
      </p:grpSpPr>
      <p:pic>
        <p:nvPicPr>
          <p:cNvPr id="5"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5244C05C-D5CE-4B02-9165-E763EFB3139A}"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7"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9"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a:xfrm>
            <a:off x="234004" y="857959"/>
            <a:ext cx="8654595" cy="457048"/>
          </a:xfrm>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8"/>
            <a:ext cx="6725791"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4003" y="1851257"/>
            <a:ext cx="8652825" cy="35240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pic>
        <p:nvPicPr>
          <p:cNvPr id="5"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517D380A-A4A7-4864-B7DA-53020AE91F5C}"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7"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9"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a:xfrm>
            <a:off x="234004" y="857959"/>
            <a:ext cx="8654595" cy="457048"/>
          </a:xfrm>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8"/>
            <a:ext cx="6725791"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2" name="Text Placeholder 4"/>
          <p:cNvSpPr>
            <a:spLocks noGrp="1"/>
          </p:cNvSpPr>
          <p:nvPr>
            <p:ph type="body" sz="quarter" idx="14"/>
          </p:nvPr>
        </p:nvSpPr>
        <p:spPr>
          <a:xfrm>
            <a:off x="233363" y="1865607"/>
            <a:ext cx="8653462"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p:cSld name="Fill3_Title Only">
    <p:bg bwMode="invGray">
      <p:bgPr>
        <a:solidFill>
          <a:schemeClr val="accent1"/>
        </a:solidFill>
        <a:effectLst/>
      </p:bgPr>
    </p:bg>
    <p:spTree>
      <p:nvGrpSpPr>
        <p:cNvPr id="1" name=""/>
        <p:cNvGrpSpPr/>
        <p:nvPr/>
      </p:nvGrpSpPr>
      <p:grpSpPr>
        <a:xfrm>
          <a:off x="0" y="0"/>
          <a:ext cx="0" cy="0"/>
          <a:chOff x="0" y="0"/>
          <a:chExt cx="0" cy="0"/>
        </a:xfrm>
      </p:grpSpPr>
      <p:pic>
        <p:nvPicPr>
          <p:cNvPr id="4" name="Picture 9" descr="IPSOS_GAMECHANGERS_blue.png"/>
          <p:cNvPicPr>
            <a:picLocks noChangeAspect="1"/>
          </p:cNvPicPr>
          <p:nvPr userDrawn="1"/>
        </p:nvPicPr>
        <p:blipFill>
          <a:blip r:embed="rId2"/>
          <a:srcRect t="14610" r="22774"/>
          <a:stretch>
            <a:fillRect/>
          </a:stretch>
        </p:blipFill>
        <p:spPr bwMode="black">
          <a:xfrm>
            <a:off x="6965950" y="6210300"/>
            <a:ext cx="1379538" cy="369888"/>
          </a:xfrm>
          <a:prstGeom prst="rect">
            <a:avLst/>
          </a:prstGeom>
          <a:noFill/>
          <a:ln w="9525">
            <a:noFill/>
            <a:miter lim="800000"/>
            <a:headEnd/>
            <a:tailEnd/>
          </a:ln>
        </p:spPr>
      </p:pic>
      <p:sp>
        <p:nvSpPr>
          <p:cNvPr id="5"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D39175A7-9BAE-4A6B-91E4-5131D8C18725}"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6"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7"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9"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bwMode="black"/>
        <p:txBody>
          <a:bodyPr/>
          <a:lstStyle>
            <a:lvl1pPr>
              <a:defRPr baseline="0">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bwMode="black">
          <a:xfrm>
            <a:off x="232376" y="331108"/>
            <a:ext cx="6733351" cy="590215"/>
          </a:xfrm>
        </p:spPr>
        <p:txBody>
          <a:bodyPr anchor="b">
            <a:normAutofit/>
          </a:bodyPr>
          <a:lstStyle>
            <a:lvl1pPr marL="0" indent="0">
              <a:buNone/>
              <a:defRPr sz="1900" b="0" baseline="0">
                <a:solidFill>
                  <a:schemeClr val="bg1"/>
                </a:solidFill>
              </a:defRPr>
            </a:lvl1pPr>
          </a:lstStyle>
          <a:p>
            <a:pPr lvl="0"/>
            <a:r>
              <a:rPr lang="en-US" smtClean="0"/>
              <a:t>Click to edit Master text styles</a:t>
            </a: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p:cSld name="Fill3_Text Options">
    <p:bg>
      <p:bgPr>
        <a:solidFill>
          <a:schemeClr val="accent1"/>
        </a:solidFill>
        <a:effectLst/>
      </p:bgPr>
    </p:bg>
    <p:spTree>
      <p:nvGrpSpPr>
        <p:cNvPr id="1" name=""/>
        <p:cNvGrpSpPr/>
        <p:nvPr/>
      </p:nvGrpSpPr>
      <p:grpSpPr>
        <a:xfrm>
          <a:off x="0" y="0"/>
          <a:ext cx="0" cy="0"/>
          <a:chOff x="0" y="0"/>
          <a:chExt cx="0" cy="0"/>
        </a:xfrm>
      </p:grpSpPr>
      <p:pic>
        <p:nvPicPr>
          <p:cNvPr id="5"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BCF39ED6-6054-4535-A97D-55233EA81C48}"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7"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9"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108"/>
            <a:ext cx="6733349"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2377" y="1851271"/>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pic>
        <p:nvPicPr>
          <p:cNvPr id="5"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5111876C-7D10-4526-8B89-761843C85433}"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7"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9"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108"/>
            <a:ext cx="6733349"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2" name="Text Placeholder 4"/>
          <p:cNvSpPr>
            <a:spLocks noGrp="1"/>
          </p:cNvSpPr>
          <p:nvPr>
            <p:ph type="body" sz="quarter" idx="14"/>
          </p:nvPr>
        </p:nvSpPr>
        <p:spPr>
          <a:xfrm>
            <a:off x="233365" y="1865607"/>
            <a:ext cx="8288337"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8" name="TextBox 9"/>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3B637AD3-E6F5-4108-B961-92C41A31346E}" type="slidenum">
              <a:rPr lang="en-GB" sz="1000">
                <a:solidFill>
                  <a:srgbClr val="FFFFFF"/>
                </a:solidFill>
              </a:rPr>
              <a:pPr defTabSz="923925">
                <a:lnSpc>
                  <a:spcPct val="85000"/>
                </a:lnSpc>
                <a:spcBef>
                  <a:spcPts val="200"/>
                </a:spcBef>
              </a:pPr>
              <a:t>‹#›</a:t>
            </a:fld>
            <a:endParaRPr lang="en-GB" sz="1000">
              <a:solidFill>
                <a:srgbClr val="FFFFFF"/>
              </a:solidFill>
            </a:endParaRPr>
          </a:p>
        </p:txBody>
      </p:sp>
      <p:sp>
        <p:nvSpPr>
          <p:cNvPr id="5" name="Picture Placeholder 4"/>
          <p:cNvSpPr>
            <a:spLocks noGrp="1"/>
          </p:cNvSpPr>
          <p:nvPr>
            <p:ph type="pic" sz="quarter" idx="16"/>
          </p:nvPr>
        </p:nvSpPr>
        <p:spPr>
          <a:xfrm>
            <a:off x="0" y="-11955"/>
            <a:ext cx="3740523" cy="6869955"/>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pPr lvl="0"/>
            <a:r>
              <a:rPr lang="en-US" noProof="0"/>
              <a:t>Click icon to add picture</a:t>
            </a:r>
            <a:endParaRPr lang="en-GB" noProof="0"/>
          </a:p>
        </p:txBody>
      </p:sp>
      <p:sp>
        <p:nvSpPr>
          <p:cNvPr id="2" name="Title 1"/>
          <p:cNvSpPr>
            <a:spLocks noGrp="1"/>
          </p:cNvSpPr>
          <p:nvPr>
            <p:ph type="ctrTitle"/>
          </p:nvPr>
        </p:nvSpPr>
        <p:spPr>
          <a:xfrm>
            <a:off x="4176001" y="2952519"/>
            <a:ext cx="4699059" cy="512448"/>
          </a:xfrm>
        </p:spPr>
        <p:txBody>
          <a:bodyPr anchor="ctr"/>
          <a:lstStyle>
            <a:lvl1pPr>
              <a:defRPr sz="3700" baseline="0"/>
            </a:lvl1pPr>
          </a:lstStyle>
          <a:p>
            <a:r>
              <a:rPr lang="en-US" smtClean="0"/>
              <a:t>Click to edit Master title style</a:t>
            </a:r>
            <a:endParaRPr lang="en-US" dirty="0"/>
          </a:p>
        </p:txBody>
      </p:sp>
      <p:sp>
        <p:nvSpPr>
          <p:cNvPr id="3" name="Subtitle 2"/>
          <p:cNvSpPr>
            <a:spLocks noGrp="1"/>
          </p:cNvSpPr>
          <p:nvPr>
            <p:ph type="subTitle" idx="1"/>
          </p:nvPr>
        </p:nvSpPr>
        <p:spPr>
          <a:xfrm>
            <a:off x="4176001" y="3819109"/>
            <a:ext cx="4699059" cy="1776400"/>
          </a:xfr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20" name="Text Placeholder 19"/>
          <p:cNvSpPr>
            <a:spLocks noGrp="1"/>
          </p:cNvSpPr>
          <p:nvPr>
            <p:ph type="body" sz="quarter" idx="13"/>
          </p:nvPr>
        </p:nvSpPr>
        <p:spPr>
          <a:xfrm>
            <a:off x="4176001" y="1852085"/>
            <a:ext cx="4699059" cy="849939"/>
          </a:xfrm>
        </p:spPr>
        <p:txBody>
          <a:bodyPr anchor="b">
            <a:normAutofit/>
          </a:bodyPr>
          <a:lstStyle>
            <a:lvl1pPr>
              <a:defRPr sz="2200" b="0" cap="none" baseline="0">
                <a:solidFill>
                  <a:schemeClr val="bg2"/>
                </a:solidFill>
              </a:defRPr>
            </a:lvl1pPr>
          </a:lstStyle>
          <a:p>
            <a:pPr lvl="0"/>
            <a:r>
              <a:rPr lang="en-US" smtClean="0"/>
              <a:t>Click to edit Master text styles</a:t>
            </a:r>
          </a:p>
        </p:txBody>
      </p:sp>
      <p:sp>
        <p:nvSpPr>
          <p:cNvPr id="7" name="Picture Placeholder 6"/>
          <p:cNvSpPr>
            <a:spLocks noGrp="1"/>
          </p:cNvSpPr>
          <p:nvPr>
            <p:ph type="pic" sz="quarter" idx="15"/>
          </p:nvPr>
        </p:nvSpPr>
        <p:spPr>
          <a:xfrm>
            <a:off x="7689036" y="897172"/>
            <a:ext cx="1165276" cy="844549"/>
          </a:xfrm>
          <a:solidFill>
            <a:schemeClr val="bg1"/>
          </a:solidFill>
        </p:spPr>
        <p:txBody>
          <a:bodyPr/>
          <a:lstStyle>
            <a:lvl1pPr algn="ctr">
              <a:defRPr sz="1400"/>
            </a:lvl1pPr>
          </a:lstStyle>
          <a:p>
            <a:pPr lvl="0"/>
            <a:r>
              <a:rPr lang="en-US" noProof="0" smtClean="0"/>
              <a:t>Click icon to add picture</a:t>
            </a:r>
            <a:endParaRPr lang="en-GB" noProof="0" dirty="0"/>
          </a:p>
        </p:txBody>
      </p:sp>
      <p:sp>
        <p:nvSpPr>
          <p:cNvPr id="9" name="Slide Number Placeholder 5"/>
          <p:cNvSpPr>
            <a:spLocks noGrp="1"/>
          </p:cNvSpPr>
          <p:nvPr>
            <p:ph type="sldNum" sz="quarter" idx="17"/>
          </p:nvPr>
        </p:nvSpPr>
        <p:spPr>
          <a:xfrm>
            <a:off x="247650" y="6170613"/>
            <a:ext cx="560388" cy="346075"/>
          </a:xfrm>
          <a:prstGeom prst="rect">
            <a:avLst/>
          </a:prstGeom>
        </p:spPr>
        <p:txBody>
          <a:bodyPr lIns="0" tIns="0" rIns="0" bIns="0" anchor="b"/>
          <a:lstStyle>
            <a:lvl1pPr defTabSz="924282" fontAlgn="auto">
              <a:spcBef>
                <a:spcPts val="0"/>
              </a:spcBef>
              <a:spcAft>
                <a:spcPts val="0"/>
              </a:spcAft>
              <a:defRPr sz="800" smtClean="0">
                <a:solidFill>
                  <a:prstClr val="white">
                    <a:lumMod val="95000"/>
                  </a:prstClr>
                </a:solidFill>
                <a:latin typeface="Calibri"/>
                <a:cs typeface="+mn-cs"/>
              </a:defRPr>
            </a:lvl1pPr>
          </a:lstStyle>
          <a:p>
            <a:pPr>
              <a:defRPr/>
            </a:pPr>
            <a:fld id="{8FD0EBE6-7138-4B7E-92F3-5F2B712EC103}" type="slidenum">
              <a:rPr lang="en-US"/>
              <a:pPr>
                <a:defRPr/>
              </a:pPr>
              <a:t>‹#›</a:t>
            </a:fld>
            <a:endParaRPr lang="en-US"/>
          </a:p>
        </p:txBody>
      </p:sp>
      <p:sp>
        <p:nvSpPr>
          <p:cNvPr id="10" name="Footer Placeholder 10"/>
          <p:cNvSpPr>
            <a:spLocks noGrp="1"/>
          </p:cNvSpPr>
          <p:nvPr>
            <p:ph type="ftr" sz="quarter" idx="18"/>
          </p:nvPr>
        </p:nvSpPr>
        <p:spPr>
          <a:xfrm>
            <a:off x="4176713" y="5375275"/>
            <a:ext cx="4699000" cy="795338"/>
          </a:xfrm>
          <a:prstGeom prst="rect">
            <a:avLst/>
          </a:prstGeom>
        </p:spPr>
        <p:txBody>
          <a:bodyPr lIns="0" tIns="0" rIns="0" bIns="0"/>
          <a:lstStyle>
            <a:lvl1pPr defTabSz="924282" fontAlgn="auto">
              <a:spcBef>
                <a:spcPts val="0"/>
              </a:spcBef>
              <a:spcAft>
                <a:spcPts val="0"/>
              </a:spcAft>
              <a:defRPr sz="1000" dirty="0">
                <a:solidFill>
                  <a:srgbClr val="C8C9C7">
                    <a:lumMod val="75000"/>
                  </a:srgbClr>
                </a:solidFill>
                <a:latin typeface="Calibri"/>
                <a:cs typeface="+mn-cs"/>
              </a:defRPr>
            </a:lvl1pPr>
          </a:lstStyle>
          <a:p>
            <a:pPr>
              <a:defRPr/>
            </a:pPr>
            <a:r>
              <a:rPr lang="en-GB"/>
              <a:t>© 2015 Ipsos.  All rights reserved. Contains Ipsos' Confidential and Proprietary information and may not be disclosed or reproduced without the prior written consent of Ipsos.</a:t>
            </a: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accent6"/>
        </a:solidFill>
        <a:effectLst/>
      </p:bgPr>
    </p:bg>
    <p:spTree>
      <p:nvGrpSpPr>
        <p:cNvPr id="1" name=""/>
        <p:cNvGrpSpPr/>
        <p:nvPr/>
      </p:nvGrpSpPr>
      <p:grpSpPr>
        <a:xfrm>
          <a:off x="0" y="0"/>
          <a:ext cx="0" cy="0"/>
          <a:chOff x="0" y="0"/>
          <a:chExt cx="0" cy="0"/>
        </a:xfrm>
      </p:grpSpPr>
      <p:pic>
        <p:nvPicPr>
          <p:cNvPr id="7"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8"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3D223DDD-40A5-452E-AC4D-B1DED6BED84D}"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9"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10"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1"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baseline="0">
                <a:solidFill>
                  <a:schemeClr val="bg1"/>
                </a:solidFill>
              </a:defRPr>
            </a:lvl1pPr>
          </a:lstStyle>
          <a:p>
            <a:r>
              <a:rPr lang="en-US" smtClean="0"/>
              <a:t>Click to edit Master title style</a:t>
            </a:r>
            <a:endParaRPr lang="en-US" dirty="0"/>
          </a:p>
        </p:txBody>
      </p:sp>
      <p:sp>
        <p:nvSpPr>
          <p:cNvPr id="6" name="Picture Placeholder 5"/>
          <p:cNvSpPr>
            <a:spLocks noGrp="1"/>
          </p:cNvSpPr>
          <p:nvPr>
            <p:ph type="pic" sz="quarter" idx="10"/>
          </p:nvPr>
        </p:nvSpPr>
        <p:spPr>
          <a:xfrm>
            <a:off x="743384" y="2163487"/>
            <a:ext cx="1211263" cy="1612900"/>
          </a:xfrm>
          <a:prstGeom prst="ellipse">
            <a:avLst/>
          </a:prstGeom>
        </p:spPr>
        <p:txBody>
          <a:bodyPr/>
          <a:lstStyle>
            <a:lvl1pPr>
              <a:defRPr>
                <a:solidFill>
                  <a:schemeClr val="bg1"/>
                </a:solidFill>
              </a:defRPr>
            </a:lvl1pPr>
          </a:lstStyle>
          <a:p>
            <a:pPr lvl="0"/>
            <a:r>
              <a:rPr lang="en-US" noProof="0"/>
              <a:t>Click icon to add picture</a:t>
            </a:r>
            <a:endParaRPr lang="en-GB" noProof="0" dirty="0"/>
          </a:p>
        </p:txBody>
      </p:sp>
      <p:sp>
        <p:nvSpPr>
          <p:cNvPr id="16" name="Picture Placeholder 5"/>
          <p:cNvSpPr>
            <a:spLocks noGrp="1"/>
          </p:cNvSpPr>
          <p:nvPr>
            <p:ph type="pic" sz="quarter" idx="11"/>
          </p:nvPr>
        </p:nvSpPr>
        <p:spPr>
          <a:xfrm>
            <a:off x="3818242" y="2163487"/>
            <a:ext cx="1211263" cy="1612900"/>
          </a:xfrm>
          <a:prstGeom prst="ellipse">
            <a:avLst/>
          </a:prstGeom>
        </p:spPr>
        <p:txBody>
          <a:bodyPr/>
          <a:lstStyle>
            <a:lvl1pPr>
              <a:defRPr>
                <a:solidFill>
                  <a:schemeClr val="bg1"/>
                </a:solidFill>
              </a:defRPr>
            </a:lvl1pPr>
          </a:lstStyle>
          <a:p>
            <a:pPr lvl="0"/>
            <a:r>
              <a:rPr lang="en-US" noProof="0"/>
              <a:t>Click icon to add picture</a:t>
            </a:r>
            <a:endParaRPr lang="en-GB" noProof="0" dirty="0"/>
          </a:p>
        </p:txBody>
      </p:sp>
      <p:sp>
        <p:nvSpPr>
          <p:cNvPr id="19" name="Picture Placeholder 5"/>
          <p:cNvSpPr>
            <a:spLocks noGrp="1"/>
          </p:cNvSpPr>
          <p:nvPr>
            <p:ph type="pic" sz="quarter" idx="12"/>
          </p:nvPr>
        </p:nvSpPr>
        <p:spPr>
          <a:xfrm>
            <a:off x="6893078" y="2163487"/>
            <a:ext cx="1211263" cy="1612900"/>
          </a:xfrm>
          <a:prstGeom prst="ellipse">
            <a:avLst/>
          </a:prstGeom>
        </p:spPr>
        <p:txBody>
          <a:bodyPr/>
          <a:lstStyle>
            <a:lvl1pPr>
              <a:defRPr>
                <a:solidFill>
                  <a:schemeClr val="bg1"/>
                </a:solidFill>
              </a:defRPr>
            </a:lvl1pPr>
          </a:lstStyle>
          <a:p>
            <a:pPr lvl="0"/>
            <a:r>
              <a:rPr lang="en-US" noProof="0"/>
              <a:t>Click icon to add picture</a:t>
            </a:r>
            <a:endParaRPr lang="en-GB" noProof="0" dirty="0"/>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itles Only">
    <p:spTree>
      <p:nvGrpSpPr>
        <p:cNvPr id="1" name=""/>
        <p:cNvGrpSpPr/>
        <p:nvPr/>
      </p:nvGrpSpPr>
      <p:grpSpPr>
        <a:xfrm>
          <a:off x="0" y="0"/>
          <a:ext cx="0" cy="0"/>
          <a:chOff x="0" y="0"/>
          <a:chExt cx="0" cy="0"/>
        </a:xfrm>
      </p:grpSpPr>
      <p:sp>
        <p:nvSpPr>
          <p:cNvPr id="2" name="Title 1"/>
          <p:cNvSpPr>
            <a:spLocks noGrp="1"/>
          </p:cNvSpPr>
          <p:nvPr>
            <p:ph type="title"/>
          </p:nvPr>
        </p:nvSpPr>
        <p:spPr>
          <a:xfrm>
            <a:off x="234000" y="857959"/>
            <a:ext cx="8646971" cy="457048"/>
          </a:xfrm>
        </p:spPr>
        <p:txBody>
          <a:bodyPr/>
          <a:lstStyle>
            <a:lvl1pPr>
              <a:defRPr baseline="0"/>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8"/>
            <a:ext cx="6718167" cy="590215"/>
          </a:xfrm>
        </p:spPr>
        <p:txBody>
          <a:bodyPr anchor="b"/>
          <a:lstStyle>
            <a:lvl1pPr marL="0" indent="0">
              <a:buNone/>
              <a:defRPr sz="1900" b="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6"/>
          </p:nvPr>
        </p:nvSpPr>
        <p:spPr>
          <a:xfrm>
            <a:off x="224599" y="5620965"/>
            <a:ext cx="6718075" cy="424383"/>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smtClean="0"/>
              <a:t>Click to edit Master text styles</a:t>
            </a: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Text O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2378" y="331108"/>
            <a:ext cx="6725791"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47650" y="1851257"/>
            <a:ext cx="7870391"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p:nvPr>
        </p:nvSpPr>
        <p:spPr>
          <a:xfrm>
            <a:off x="234004" y="857959"/>
            <a:ext cx="8654595"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8"/>
            <a:ext cx="6710396"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5" name="Text Placeholder 4"/>
          <p:cNvSpPr>
            <a:spLocks noGrp="1"/>
          </p:cNvSpPr>
          <p:nvPr>
            <p:ph type="body" sz="quarter" idx="14"/>
          </p:nvPr>
        </p:nvSpPr>
        <p:spPr>
          <a:xfrm>
            <a:off x="233365" y="1865607"/>
            <a:ext cx="8288337"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A97762-6E37-448B-8565-F804582BECDD}" type="datetimeFigureOut">
              <a:rPr lang="en-GB"/>
              <a:pPr>
                <a:defRPr/>
              </a:pPr>
              <a:t>08/12/2016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88C1E76-FE63-405D-BC18-077A29D7ADDA}" type="slidenum">
              <a:rPr lang="en-GB"/>
              <a:pPr>
                <a:defRPr/>
              </a:pPr>
              <a:t>‹#›</a:t>
            </a:fld>
            <a:endParaRPr lang="en-GB"/>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le with Bling">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8251825" y="3429000"/>
            <a:ext cx="892175" cy="3429000"/>
            <a:chOff x="12130881" y="3781425"/>
            <a:chExt cx="1310482" cy="3781425"/>
          </a:xfrm>
        </p:grpSpPr>
        <p:sp>
          <p:nvSpPr>
            <p:cNvPr id="5" name="Oval 4"/>
            <p:cNvSpPr>
              <a:spLocks/>
            </p:cNvSpPr>
            <p:nvPr/>
          </p:nvSpPr>
          <p:spPr bwMode="auto">
            <a:xfrm rot="3900000" flipH="1">
              <a:off x="12448525" y="5001119"/>
              <a:ext cx="698513" cy="699546"/>
            </a:xfrm>
            <a:prstGeom prst="ellipse">
              <a:avLst/>
            </a:prstGeom>
            <a:solidFill>
              <a:schemeClr val="accent6"/>
            </a:solidFill>
            <a:ln>
              <a:noFill/>
            </a:ln>
          </p:spPr>
          <p:txBody>
            <a:bodyPr/>
            <a:lstStyle/>
            <a:p>
              <a:pPr defTabSz="924282" fontAlgn="auto">
                <a:spcBef>
                  <a:spcPts val="0"/>
                </a:spcBef>
                <a:spcAft>
                  <a:spcPts val="0"/>
                </a:spcAft>
                <a:defRPr/>
              </a:pPr>
              <a:endParaRPr lang="en-GB" dirty="0">
                <a:solidFill>
                  <a:srgbClr val="222223"/>
                </a:solidFill>
                <a:latin typeface="Calibri"/>
                <a:cs typeface="+mn-cs"/>
              </a:endParaRPr>
            </a:p>
          </p:txBody>
        </p:sp>
        <p:sp>
          <p:nvSpPr>
            <p:cNvPr id="6" name="Oval 5"/>
            <p:cNvSpPr/>
            <p:nvPr/>
          </p:nvSpPr>
          <p:spPr>
            <a:xfrm>
              <a:off x="12613568" y="4367897"/>
              <a:ext cx="410400" cy="4114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GB" dirty="0">
                <a:solidFill>
                  <a:prstClr val="white"/>
                </a:solidFill>
              </a:endParaRPr>
            </a:p>
          </p:txBody>
        </p:sp>
        <p:sp>
          <p:nvSpPr>
            <p:cNvPr id="7" name="Oval 6"/>
            <p:cNvSpPr/>
            <p:nvPr/>
          </p:nvSpPr>
          <p:spPr>
            <a:xfrm>
              <a:off x="12347741" y="4199833"/>
              <a:ext cx="172555" cy="1733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GB" dirty="0">
                <a:solidFill>
                  <a:prstClr val="white"/>
                </a:solidFill>
              </a:endParaRPr>
            </a:p>
          </p:txBody>
        </p:sp>
        <p:sp>
          <p:nvSpPr>
            <p:cNvPr id="8" name="Right Triangle 7"/>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GB" dirty="0">
                <a:solidFill>
                  <a:prstClr val="white"/>
                </a:solidFill>
              </a:endParaRPr>
            </a:p>
          </p:txBody>
        </p:sp>
        <p:pic>
          <p:nvPicPr>
            <p:cNvPr id="9" name="Picture 17" descr="IPSOS_GAMECHANGERS_blue.png"/>
            <p:cNvPicPr>
              <a:picLocks noChangeAspect="1"/>
            </p:cNvPicPr>
            <p:nvPr/>
          </p:nvPicPr>
          <p:blipFill>
            <a:blip r:embed="rId2"/>
            <a:srcRect l="78888" t="-9671" b="-2"/>
            <a:stretch>
              <a:fillRect/>
            </a:stretch>
          </p:blipFill>
          <p:spPr bwMode="auto">
            <a:xfrm>
              <a:off x="12526963" y="6755928"/>
              <a:ext cx="554656" cy="523425"/>
            </a:xfrm>
            <a:prstGeom prst="rect">
              <a:avLst/>
            </a:prstGeom>
            <a:noFill/>
            <a:ln w="9525">
              <a:noFill/>
              <a:miter lim="800000"/>
              <a:headEnd/>
              <a:tailEnd/>
            </a:ln>
          </p:spPr>
        </p:pic>
        <p:sp>
          <p:nvSpPr>
            <p:cNvPr id="10" name="Oval 24"/>
            <p:cNvSpPr>
              <a:spLocks/>
            </p:cNvSpPr>
            <p:nvPr/>
          </p:nvSpPr>
          <p:spPr bwMode="auto">
            <a:xfrm rot="3900000" flipH="1">
              <a:off x="12429978" y="5491320"/>
              <a:ext cx="763902" cy="754332"/>
            </a:xfrm>
            <a:custGeom>
              <a:avLst/>
              <a:gdLst/>
              <a:ahLst/>
              <a:cxnLst>
                <a:cxn ang="0">
                  <a:pos x="763902" y="138227"/>
                </a:cxn>
                <a:cxn ang="0">
                  <a:pos x="443365" y="0"/>
                </a:cxn>
                <a:cxn ang="0">
                  <a:pos x="0" y="442881"/>
                </a:cxn>
                <a:cxn ang="0">
                  <a:pos x="128444" y="754332"/>
                </a:cxn>
                <a:cxn ang="0">
                  <a:pos x="763902" y="138227"/>
                </a:cxn>
              </a:cxnLst>
              <a:rect l="0" t="0"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lnTo>
                    <a:pt x="763902" y="138227"/>
                  </a:lnTo>
                  <a:close/>
                </a:path>
              </a:pathLst>
            </a:custGeom>
            <a:solidFill>
              <a:schemeClr val="tx2"/>
            </a:solidFill>
            <a:ln w="9525">
              <a:noFill/>
              <a:round/>
              <a:headEnd/>
              <a:tailEnd/>
            </a:ln>
          </p:spPr>
          <p:txBody>
            <a:bodyPr/>
            <a:lstStyle/>
            <a:p>
              <a:endParaRPr lang="en-US"/>
            </a:p>
          </p:txBody>
        </p:sp>
      </p:grpSp>
      <p:sp>
        <p:nvSpPr>
          <p:cNvPr id="2" name="Title 1"/>
          <p:cNvSpPr>
            <a:spLocks noGrp="1"/>
          </p:cNvSpPr>
          <p:nvPr>
            <p:ph type="title"/>
          </p:nvPr>
        </p:nvSpPr>
        <p:spPr>
          <a:xfrm>
            <a:off x="234004" y="857959"/>
            <a:ext cx="8654595" cy="457048"/>
          </a:xfrm>
        </p:spPr>
        <p:txBody>
          <a:bodyPr/>
          <a:lstStyle/>
          <a:p>
            <a:r>
              <a:rPr lang="en-US" smtClean="0"/>
              <a:t>Click to edit Master title style</a:t>
            </a:r>
            <a:endParaRPr lang="en-GB" dirty="0"/>
          </a:p>
        </p:txBody>
      </p:sp>
      <p:sp>
        <p:nvSpPr>
          <p:cNvPr id="11" name="Text Placeholder 7"/>
          <p:cNvSpPr>
            <a:spLocks noGrp="1"/>
          </p:cNvSpPr>
          <p:nvPr>
            <p:ph type="body" sz="quarter" idx="13"/>
          </p:nvPr>
        </p:nvSpPr>
        <p:spPr>
          <a:xfrm>
            <a:off x="234000" y="331108"/>
            <a:ext cx="7887670"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ext &amp; Bling">
    <p:spTree>
      <p:nvGrpSpPr>
        <p:cNvPr id="1" name=""/>
        <p:cNvGrpSpPr/>
        <p:nvPr/>
      </p:nvGrpSpPr>
      <p:grpSpPr>
        <a:xfrm>
          <a:off x="0" y="0"/>
          <a:ext cx="0" cy="0"/>
          <a:chOff x="0" y="0"/>
          <a:chExt cx="0" cy="0"/>
        </a:xfrm>
      </p:grpSpPr>
      <p:grpSp>
        <p:nvGrpSpPr>
          <p:cNvPr id="5" name="Group 9"/>
          <p:cNvGrpSpPr>
            <a:grpSpLocks/>
          </p:cNvGrpSpPr>
          <p:nvPr userDrawn="1"/>
        </p:nvGrpSpPr>
        <p:grpSpPr bwMode="auto">
          <a:xfrm>
            <a:off x="8251825" y="3429000"/>
            <a:ext cx="892175" cy="3429000"/>
            <a:chOff x="12130881" y="3781425"/>
            <a:chExt cx="1310482" cy="3781425"/>
          </a:xfrm>
        </p:grpSpPr>
        <p:sp>
          <p:nvSpPr>
            <p:cNvPr id="6" name="Oval 5"/>
            <p:cNvSpPr>
              <a:spLocks/>
            </p:cNvSpPr>
            <p:nvPr/>
          </p:nvSpPr>
          <p:spPr bwMode="auto">
            <a:xfrm rot="3900000" flipH="1">
              <a:off x="12448525" y="5001119"/>
              <a:ext cx="698513" cy="699546"/>
            </a:xfrm>
            <a:prstGeom prst="ellipse">
              <a:avLst/>
            </a:prstGeom>
            <a:solidFill>
              <a:schemeClr val="accent6"/>
            </a:solidFill>
            <a:ln>
              <a:noFill/>
            </a:ln>
          </p:spPr>
          <p:txBody>
            <a:bodyPr/>
            <a:lstStyle/>
            <a:p>
              <a:pPr defTabSz="924282" fontAlgn="auto">
                <a:spcBef>
                  <a:spcPts val="0"/>
                </a:spcBef>
                <a:spcAft>
                  <a:spcPts val="0"/>
                </a:spcAft>
                <a:defRPr/>
              </a:pPr>
              <a:endParaRPr lang="en-GB" dirty="0">
                <a:solidFill>
                  <a:srgbClr val="222223"/>
                </a:solidFill>
                <a:latin typeface="Calibri"/>
                <a:cs typeface="+mn-cs"/>
              </a:endParaRPr>
            </a:p>
          </p:txBody>
        </p:sp>
        <p:sp>
          <p:nvSpPr>
            <p:cNvPr id="7" name="Oval 6"/>
            <p:cNvSpPr/>
            <p:nvPr/>
          </p:nvSpPr>
          <p:spPr>
            <a:xfrm>
              <a:off x="12613568" y="4367897"/>
              <a:ext cx="410400" cy="4114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GB" dirty="0">
                <a:solidFill>
                  <a:prstClr val="white"/>
                </a:solidFill>
              </a:endParaRPr>
            </a:p>
          </p:txBody>
        </p:sp>
        <p:sp>
          <p:nvSpPr>
            <p:cNvPr id="9" name="Oval 8"/>
            <p:cNvSpPr/>
            <p:nvPr/>
          </p:nvSpPr>
          <p:spPr>
            <a:xfrm>
              <a:off x="12347741" y="4199833"/>
              <a:ext cx="172555" cy="1733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GB" dirty="0">
                <a:solidFill>
                  <a:prstClr val="white"/>
                </a:solidFill>
              </a:endParaRPr>
            </a:p>
          </p:txBody>
        </p:sp>
        <p:sp>
          <p:nvSpPr>
            <p:cNvPr id="10" name="Right Triangle 9"/>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GB" dirty="0">
                <a:solidFill>
                  <a:prstClr val="white"/>
                </a:solidFill>
              </a:endParaRPr>
            </a:p>
          </p:txBody>
        </p:sp>
        <p:pic>
          <p:nvPicPr>
            <p:cNvPr id="12" name="Picture 17" descr="IPSOS_GAMECHANGERS_blue.png"/>
            <p:cNvPicPr>
              <a:picLocks noChangeAspect="1"/>
            </p:cNvPicPr>
            <p:nvPr/>
          </p:nvPicPr>
          <p:blipFill>
            <a:blip r:embed="rId2"/>
            <a:srcRect l="78888" t="-9671" b="-2"/>
            <a:stretch>
              <a:fillRect/>
            </a:stretch>
          </p:blipFill>
          <p:spPr bwMode="auto">
            <a:xfrm>
              <a:off x="12526963" y="6755928"/>
              <a:ext cx="554656" cy="523425"/>
            </a:xfrm>
            <a:prstGeom prst="rect">
              <a:avLst/>
            </a:prstGeom>
            <a:noFill/>
            <a:ln w="9525">
              <a:noFill/>
              <a:miter lim="800000"/>
              <a:headEnd/>
              <a:tailEnd/>
            </a:ln>
          </p:spPr>
        </p:pic>
        <p:sp>
          <p:nvSpPr>
            <p:cNvPr id="13" name="Oval 24"/>
            <p:cNvSpPr>
              <a:spLocks/>
            </p:cNvSpPr>
            <p:nvPr/>
          </p:nvSpPr>
          <p:spPr bwMode="auto">
            <a:xfrm rot="3900000" flipH="1">
              <a:off x="12429978" y="5491320"/>
              <a:ext cx="763902" cy="754332"/>
            </a:xfrm>
            <a:custGeom>
              <a:avLst/>
              <a:gdLst/>
              <a:ahLst/>
              <a:cxnLst>
                <a:cxn ang="0">
                  <a:pos x="763902" y="138227"/>
                </a:cxn>
                <a:cxn ang="0">
                  <a:pos x="443365" y="0"/>
                </a:cxn>
                <a:cxn ang="0">
                  <a:pos x="0" y="442881"/>
                </a:cxn>
                <a:cxn ang="0">
                  <a:pos x="128444" y="754332"/>
                </a:cxn>
                <a:cxn ang="0">
                  <a:pos x="763902" y="138227"/>
                </a:cxn>
              </a:cxnLst>
              <a:rect l="0" t="0"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lnTo>
                    <a:pt x="763902" y="138227"/>
                  </a:lnTo>
                  <a:close/>
                </a:path>
              </a:pathLst>
            </a:custGeom>
            <a:solidFill>
              <a:schemeClr val="tx2"/>
            </a:solidFill>
            <a:ln w="9525">
              <a:noFill/>
              <a:round/>
              <a:headEnd/>
              <a:tailEnd/>
            </a:ln>
          </p:spPr>
          <p:txBody>
            <a:bodyPr/>
            <a:lstStyle/>
            <a:p>
              <a:endParaRPr lang="en-US"/>
            </a:p>
          </p:txBody>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2378" y="331108"/>
            <a:ext cx="6725791"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47650" y="1851257"/>
            <a:ext cx="7870391"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p:nvPr>
        </p:nvSpPr>
        <p:spPr>
          <a:xfrm>
            <a:off x="234000" y="857959"/>
            <a:ext cx="8646971" cy="457048"/>
          </a:xfrm>
        </p:spPr>
        <p:txBody>
          <a:bodyPr/>
          <a:lstStyle>
            <a:lvl1pPr>
              <a:defRPr baseline="0"/>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24109"/>
            <a:ext cx="6718167" cy="590215"/>
          </a:xfrm>
        </p:spPr>
        <p:txBody>
          <a:bodyPr anchor="b">
            <a:normAutofit/>
          </a:bodyPr>
          <a:lstStyle>
            <a:lvl1pPr marL="0" indent="0">
              <a:buNone/>
              <a:defRPr sz="1900" b="0" baseline="0">
                <a:solidFill>
                  <a:schemeClr val="bg2"/>
                </a:solidFill>
              </a:defRPr>
            </a:lvl1pPr>
          </a:lstStyle>
          <a:p>
            <a:pPr lvl="0"/>
            <a:r>
              <a:rPr lang="en-US" smtClean="0"/>
              <a:t>Click to edit Master text styles</a:t>
            </a:r>
          </a:p>
        </p:txBody>
      </p:sp>
      <p:sp>
        <p:nvSpPr>
          <p:cNvPr id="5" name="Content Placeholder 2"/>
          <p:cNvSpPr>
            <a:spLocks noGrp="1"/>
          </p:cNvSpPr>
          <p:nvPr>
            <p:ph idx="12"/>
          </p:nvPr>
        </p:nvSpPr>
        <p:spPr>
          <a:xfrm>
            <a:off x="947456" y="1653119"/>
            <a:ext cx="1941711" cy="771705"/>
          </a:xfrm>
          <a:prstGeom prst="rect">
            <a:avLst/>
          </a:prstGeom>
          <a:solidFill>
            <a:schemeClr val="accent6"/>
          </a:solidFill>
        </p:spPr>
        <p:txBody>
          <a:bodyPr lIns="90000" tIns="90000" rIns="90000" bIns="90000" anchor="ct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smtClean="0"/>
              <a:t>Click to edit Master text styles</a:t>
            </a:r>
          </a:p>
        </p:txBody>
      </p:sp>
      <p:sp>
        <p:nvSpPr>
          <p:cNvPr id="10" name="Picture Placeholder 8"/>
          <p:cNvSpPr>
            <a:spLocks noGrp="1"/>
          </p:cNvSpPr>
          <p:nvPr>
            <p:ph type="pic" sz="quarter" idx="15"/>
          </p:nvPr>
        </p:nvSpPr>
        <p:spPr>
          <a:xfrm>
            <a:off x="262929" y="1653119"/>
            <a:ext cx="684522" cy="771705"/>
          </a:xfrm>
          <a:solidFill>
            <a:schemeClr val="bg1">
              <a:lumMod val="85000"/>
            </a:schemeClr>
          </a:solidFill>
        </p:spPr>
        <p:txBody>
          <a:bodyPr>
            <a:normAutofit/>
          </a:bodyPr>
          <a:lstStyle>
            <a:lvl1pPr marL="0" indent="0">
              <a:buNone/>
              <a:defRPr sz="1050" baseline="0"/>
            </a:lvl1pPr>
          </a:lstStyle>
          <a:p>
            <a:pPr lvl="0"/>
            <a:r>
              <a:rPr lang="en-US" noProof="0" smtClean="0"/>
              <a:t>Click icon to add picture</a:t>
            </a:r>
            <a:endParaRPr lang="en-GB" noProof="0" dirty="0"/>
          </a:p>
        </p:txBody>
      </p:sp>
      <p:sp>
        <p:nvSpPr>
          <p:cNvPr id="11" name="Picture Placeholder 8"/>
          <p:cNvSpPr>
            <a:spLocks noGrp="1"/>
          </p:cNvSpPr>
          <p:nvPr>
            <p:ph type="pic" sz="quarter" idx="18"/>
          </p:nvPr>
        </p:nvSpPr>
        <p:spPr>
          <a:xfrm>
            <a:off x="3196468" y="1653119"/>
            <a:ext cx="684522" cy="771705"/>
          </a:xfrm>
          <a:solidFill>
            <a:schemeClr val="bg1">
              <a:lumMod val="85000"/>
            </a:schemeClr>
          </a:solidFill>
        </p:spPr>
        <p:txBody>
          <a:bodyPr>
            <a:normAutofit/>
          </a:bodyPr>
          <a:lstStyle>
            <a:lvl1pPr marL="0" indent="0">
              <a:buNone/>
              <a:defRPr sz="1050" baseline="0"/>
            </a:lvl1pPr>
          </a:lstStyle>
          <a:p>
            <a:pPr lvl="0"/>
            <a:r>
              <a:rPr lang="en-US" noProof="0" smtClean="0"/>
              <a:t>Click icon to add picture</a:t>
            </a:r>
            <a:endParaRPr lang="en-GB" noProof="0" dirty="0"/>
          </a:p>
        </p:txBody>
      </p:sp>
      <p:sp>
        <p:nvSpPr>
          <p:cNvPr id="12" name="Picture Placeholder 8"/>
          <p:cNvSpPr>
            <a:spLocks noGrp="1"/>
          </p:cNvSpPr>
          <p:nvPr>
            <p:ph type="pic" sz="quarter" idx="19"/>
          </p:nvPr>
        </p:nvSpPr>
        <p:spPr>
          <a:xfrm>
            <a:off x="6147915" y="1653119"/>
            <a:ext cx="684522" cy="771705"/>
          </a:xfrm>
          <a:solidFill>
            <a:schemeClr val="bg1">
              <a:lumMod val="85000"/>
            </a:schemeClr>
          </a:solidFill>
        </p:spPr>
        <p:txBody>
          <a:bodyPr>
            <a:normAutofit/>
          </a:bodyPr>
          <a:lstStyle>
            <a:lvl1pPr marL="0" indent="0">
              <a:buNone/>
              <a:defRPr sz="1050" baseline="0"/>
            </a:lvl1pPr>
          </a:lstStyle>
          <a:p>
            <a:pPr lvl="0"/>
            <a:r>
              <a:rPr lang="en-US" noProof="0" smtClean="0"/>
              <a:t>Click icon to add picture</a:t>
            </a:r>
            <a:endParaRPr lang="en-GB" noProof="0" dirty="0"/>
          </a:p>
        </p:txBody>
      </p:sp>
      <p:sp>
        <p:nvSpPr>
          <p:cNvPr id="4" name="Text Placeholder 3"/>
          <p:cNvSpPr>
            <a:spLocks noGrp="1"/>
          </p:cNvSpPr>
          <p:nvPr>
            <p:ph type="body" sz="quarter" idx="20"/>
          </p:nvPr>
        </p:nvSpPr>
        <p:spPr>
          <a:xfrm>
            <a:off x="263525" y="2557381"/>
            <a:ext cx="2625725" cy="1263651"/>
          </a:xfrm>
        </p:spPr>
        <p:txBody>
          <a:bodyPr/>
          <a:lstStyle>
            <a:lvl3pPr>
              <a:defRPr baseline="0"/>
            </a:lvl3pPr>
            <a:lvl4pPr>
              <a:defRPr baseline="0"/>
            </a:lvl4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13" name="Text Placeholder 3"/>
          <p:cNvSpPr>
            <a:spLocks noGrp="1"/>
          </p:cNvSpPr>
          <p:nvPr>
            <p:ph type="body" sz="quarter" idx="21"/>
          </p:nvPr>
        </p:nvSpPr>
        <p:spPr>
          <a:xfrm>
            <a:off x="3196476" y="2557381"/>
            <a:ext cx="2625725" cy="1263651"/>
          </a:xfrm>
        </p:spPr>
        <p:txBody>
          <a:bodyPr/>
          <a:lstStyle>
            <a:lvl3pPr>
              <a:defRPr baseline="0"/>
            </a:lvl3pPr>
            <a:lvl4pPr>
              <a:defRPr baseline="0"/>
            </a:lvl4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14" name="Text Placeholder 3"/>
          <p:cNvSpPr>
            <a:spLocks noGrp="1"/>
          </p:cNvSpPr>
          <p:nvPr>
            <p:ph type="body" sz="quarter" idx="22"/>
          </p:nvPr>
        </p:nvSpPr>
        <p:spPr>
          <a:xfrm>
            <a:off x="6143718" y="2557381"/>
            <a:ext cx="2625725" cy="1263651"/>
          </a:xfrm>
        </p:spPr>
        <p:txBody>
          <a:bodyPr/>
          <a:lstStyle>
            <a:lvl3pPr>
              <a:defRPr baseline="0"/>
            </a:lvl3pPr>
            <a:lvl4pPr>
              <a:defRPr baseline="0"/>
            </a:lvl4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24" name="Content Placeholder 2"/>
          <p:cNvSpPr>
            <a:spLocks noGrp="1"/>
          </p:cNvSpPr>
          <p:nvPr>
            <p:ph idx="23"/>
          </p:nvPr>
        </p:nvSpPr>
        <p:spPr>
          <a:xfrm>
            <a:off x="3880994" y="1653119"/>
            <a:ext cx="1941711" cy="771705"/>
          </a:xfrm>
          <a:prstGeom prst="rect">
            <a:avLst/>
          </a:prstGeom>
          <a:solidFill>
            <a:schemeClr val="accent6"/>
          </a:solidFill>
        </p:spPr>
        <p:txBody>
          <a:bodyPr lIns="90000" tIns="90000" rIns="90000" bIns="90000" anchor="ct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smtClean="0"/>
              <a:t>Click to edit Master text styles</a:t>
            </a:r>
          </a:p>
        </p:txBody>
      </p:sp>
      <p:sp>
        <p:nvSpPr>
          <p:cNvPr id="25" name="Content Placeholder 2"/>
          <p:cNvSpPr>
            <a:spLocks noGrp="1"/>
          </p:cNvSpPr>
          <p:nvPr>
            <p:ph idx="24"/>
          </p:nvPr>
        </p:nvSpPr>
        <p:spPr>
          <a:xfrm>
            <a:off x="6832437" y="1653119"/>
            <a:ext cx="1941711" cy="771705"/>
          </a:xfrm>
          <a:prstGeom prst="rect">
            <a:avLst/>
          </a:prstGeom>
          <a:solidFill>
            <a:schemeClr val="accent6"/>
          </a:solidFill>
        </p:spPr>
        <p:txBody>
          <a:bodyPr lIns="90000" tIns="90000" rIns="90000" bIns="90000" anchor="ct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smtClean="0"/>
              <a:t>Click to edit Master text styles</a:t>
            </a: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000162" cy="6858000"/>
          </a:xfrm>
        </p:spPr>
        <p:txBody>
          <a:bodyPr/>
          <a:lstStyle/>
          <a:p>
            <a:pPr lvl="0"/>
            <a:r>
              <a:rPr lang="en-US" noProof="0"/>
              <a:t>Click icon to add picture</a:t>
            </a:r>
            <a:endParaRPr lang="en-GB" noProof="0"/>
          </a:p>
        </p:txBody>
      </p:sp>
      <p:sp>
        <p:nvSpPr>
          <p:cNvPr id="2" name="Title 1"/>
          <p:cNvSpPr>
            <a:spLocks noGrp="1"/>
          </p:cNvSpPr>
          <p:nvPr>
            <p:ph type="ctrTitle"/>
          </p:nvPr>
        </p:nvSpPr>
        <p:spPr>
          <a:xfrm>
            <a:off x="4769532" y="2952519"/>
            <a:ext cx="4078999" cy="512448"/>
          </a:xfrm>
        </p:spPr>
        <p:txBody>
          <a:bodyPr anchor="ctr"/>
          <a:lstStyle>
            <a:lvl1pPr>
              <a:defRPr sz="3700" baseline="0"/>
            </a:lvl1pPr>
          </a:lstStyle>
          <a:p>
            <a:r>
              <a:rPr lang="en-US" smtClean="0"/>
              <a:t>Click to edit Master title style</a:t>
            </a:r>
            <a:endParaRPr lang="en-US" dirty="0"/>
          </a:p>
        </p:txBody>
      </p:sp>
      <p:sp>
        <p:nvSpPr>
          <p:cNvPr id="3" name="Subtitle 2"/>
          <p:cNvSpPr>
            <a:spLocks noGrp="1"/>
          </p:cNvSpPr>
          <p:nvPr>
            <p:ph type="subTitle" idx="1"/>
          </p:nvPr>
        </p:nvSpPr>
        <p:spPr>
          <a:xfrm>
            <a:off x="4769532" y="3819109"/>
            <a:ext cx="4078999" cy="1776400"/>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20" name="Text Placeholder 19"/>
          <p:cNvSpPr>
            <a:spLocks noGrp="1"/>
          </p:cNvSpPr>
          <p:nvPr>
            <p:ph type="body" sz="quarter" idx="13"/>
          </p:nvPr>
        </p:nvSpPr>
        <p:spPr>
          <a:xfrm>
            <a:off x="4769532" y="1852085"/>
            <a:ext cx="4078999" cy="849939"/>
          </a:xfrm>
        </p:spPr>
        <p:txBody>
          <a:bodyPr anchor="b">
            <a:normAutofit/>
          </a:bodyPr>
          <a:lstStyle>
            <a:lvl1pPr>
              <a:defRPr sz="2200" b="0" cap="none" baseline="0">
                <a:solidFill>
                  <a:schemeClr val="tx1"/>
                </a:solidFill>
              </a:defRPr>
            </a:lvl1pPr>
          </a:lstStyle>
          <a:p>
            <a:pPr lvl="0"/>
            <a:r>
              <a:rPr lang="en-US" smtClean="0"/>
              <a:t>Click to edit Master text styles</a:t>
            </a:r>
          </a:p>
        </p:txBody>
      </p:sp>
      <p:sp>
        <p:nvSpPr>
          <p:cNvPr id="7" name="Picture Placeholder 6"/>
          <p:cNvSpPr>
            <a:spLocks noGrp="1"/>
          </p:cNvSpPr>
          <p:nvPr>
            <p:ph type="pic" sz="quarter" idx="15"/>
          </p:nvPr>
        </p:nvSpPr>
        <p:spPr>
          <a:xfrm>
            <a:off x="7823711" y="790491"/>
            <a:ext cx="1024825" cy="962871"/>
          </a:xfrm>
          <a:noFill/>
        </p:spPr>
        <p:txBody>
          <a:bodyPr/>
          <a:lstStyle>
            <a:lvl1pPr algn="ctr">
              <a:defRPr sz="1400"/>
            </a:lvl1pPr>
          </a:lstStyle>
          <a:p>
            <a:pPr lvl="0"/>
            <a:r>
              <a:rPr lang="en-US" noProof="0" smtClean="0"/>
              <a:t>Click icon to add picture</a:t>
            </a:r>
            <a:endParaRPr lang="en-GB" noProof="0" dirty="0"/>
          </a:p>
        </p:txBody>
      </p:sp>
      <p:sp>
        <p:nvSpPr>
          <p:cNvPr id="8" name="Footer Placeholder 4"/>
          <p:cNvSpPr>
            <a:spLocks noGrp="1"/>
          </p:cNvSpPr>
          <p:nvPr>
            <p:ph type="ftr" sz="quarter" idx="16"/>
          </p:nvPr>
        </p:nvSpPr>
        <p:spPr>
          <a:xfrm>
            <a:off x="4443413" y="5375275"/>
            <a:ext cx="4443412" cy="347663"/>
          </a:xfrm>
          <a:prstGeom prst="rect">
            <a:avLst/>
          </a:prstGeom>
        </p:spPr>
        <p:txBody>
          <a:bodyPr lIns="62195" tIns="31098" rIns="62195" bIns="31098"/>
          <a:lstStyle>
            <a:lvl1pPr algn="l" defTabSz="924282" fontAlgn="auto">
              <a:spcBef>
                <a:spcPts val="0"/>
              </a:spcBef>
              <a:spcAft>
                <a:spcPts val="0"/>
              </a:spcAft>
              <a:defRPr sz="800">
                <a:solidFill>
                  <a:srgbClr val="888B8D"/>
                </a:solidFill>
                <a:latin typeface="Calibri"/>
                <a:cs typeface="+mn-cs"/>
              </a:defRPr>
            </a:lvl1pPr>
          </a:lstStyle>
          <a:p>
            <a:pPr>
              <a:defRPr/>
            </a:pPr>
            <a:r>
              <a:rPr lang="en-GB"/>
              <a:t>© 2015 Ipsos.  All rights reserved. Contains Ipsos' Confidential and Proprietary information  and may not be disclosed or reproduced without the prior written consent of Ipsos.</a:t>
            </a:r>
            <a:endParaRPr lang="en-US" dirty="0"/>
          </a:p>
        </p:txBody>
      </p:sp>
    </p:spTree>
  </p:cSld>
  <p:clrMapOvr>
    <a:masterClrMapping/>
  </p:clrMapOvr>
  <p:hf hdr="0"/>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571460" cy="6858000"/>
          </a:xfrm>
        </p:spPr>
        <p:txBody>
          <a:bodyPr/>
          <a:lstStyle/>
          <a:p>
            <a:pPr lvl="0"/>
            <a:r>
              <a:rPr lang="en-US" noProof="0"/>
              <a:t>Click icon to add picture</a:t>
            </a:r>
            <a:endParaRPr lang="en-GB" noProof="0"/>
          </a:p>
        </p:txBody>
      </p:sp>
      <p:sp>
        <p:nvSpPr>
          <p:cNvPr id="3" name="Subtitle 2"/>
          <p:cNvSpPr>
            <a:spLocks noGrp="1"/>
          </p:cNvSpPr>
          <p:nvPr>
            <p:ph type="subTitle" idx="1"/>
          </p:nvPr>
        </p:nvSpPr>
        <p:spPr>
          <a:xfrm>
            <a:off x="4786381" y="1497142"/>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11952"/>
            <a:ext cx="4419600" cy="6895352"/>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pPr lvl="0"/>
            <a:r>
              <a:rPr lang="en-US" noProof="0"/>
              <a:t>Click icon to add picture</a:t>
            </a:r>
            <a:endParaRPr lang="en-GB" noProof="0"/>
          </a:p>
        </p:txBody>
      </p:sp>
      <p:sp>
        <p:nvSpPr>
          <p:cNvPr id="3" name="Subtitle 2"/>
          <p:cNvSpPr>
            <a:spLocks noGrp="1"/>
          </p:cNvSpPr>
          <p:nvPr>
            <p:ph type="subTitle" idx="1"/>
          </p:nvPr>
        </p:nvSpPr>
        <p:spPr>
          <a:xfrm>
            <a:off x="4786381" y="1497142"/>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86381" y="1497142"/>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6" name="Picture Placeholder 5"/>
          <p:cNvSpPr>
            <a:spLocks noGrp="1"/>
          </p:cNvSpPr>
          <p:nvPr>
            <p:ph type="pic" sz="quarter" idx="15"/>
          </p:nvPr>
        </p:nvSpPr>
        <p:spPr>
          <a:xfrm>
            <a:off x="0" y="-11953"/>
            <a:ext cx="4392706"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pPr lvl="0"/>
            <a:r>
              <a:rPr lang="en-US" noProof="0"/>
              <a:t>Click icon to add picture</a:t>
            </a:r>
            <a:endParaRPr lang="en-GB" noProof="0"/>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4" name="Rectangle 3"/>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5" name="Rectangle 4"/>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6" name="Rectangle 5"/>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7" name="TextBox 15"/>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96978D83-35D3-46EE-ADDB-274CBDA8DB35}" type="slidenum">
              <a:rPr lang="en-GB" sz="700">
                <a:solidFill>
                  <a:srgbClr val="888B8D"/>
                </a:solidFill>
              </a:rPr>
              <a:pPr marL="3175" defTabSz="923925">
                <a:spcBef>
                  <a:spcPts val="813"/>
                </a:spcBef>
              </a:pPr>
              <a:t>‹#›</a:t>
            </a:fld>
            <a:endParaRPr lang="en-GB" sz="700">
              <a:solidFill>
                <a:srgbClr val="888B8D"/>
              </a:solidFill>
            </a:endParaRPr>
          </a:p>
        </p:txBody>
      </p:sp>
      <p:sp>
        <p:nvSpPr>
          <p:cNvPr id="8" name="Rectangle 7"/>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9" name="TextBox 17"/>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21AD9D18-6728-475F-9463-957F7A229D71}" type="slidenum">
              <a:rPr lang="en-GB" sz="700">
                <a:solidFill>
                  <a:srgbClr val="888B8D"/>
                </a:solidFill>
              </a:rPr>
              <a:pPr marL="3175" defTabSz="923925">
                <a:spcBef>
                  <a:spcPts val="813"/>
                </a:spcBef>
              </a:pPr>
              <a:t>‹#›</a:t>
            </a:fld>
            <a:endParaRPr lang="en-GB" sz="700">
              <a:solidFill>
                <a:srgbClr val="888B8D"/>
              </a:solidFill>
            </a:endParaRPr>
          </a:p>
        </p:txBody>
      </p:sp>
      <p:sp>
        <p:nvSpPr>
          <p:cNvPr id="10" name="Rectangle 9"/>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1" name="TextBox 19"/>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2EC6BA0E-D69A-4276-9B77-D3197A845EB8}" type="slidenum">
              <a:rPr lang="en-GB" sz="700">
                <a:solidFill>
                  <a:srgbClr val="888B8D"/>
                </a:solidFill>
              </a:rPr>
              <a:pPr marL="3175" defTabSz="923925">
                <a:spcBef>
                  <a:spcPts val="813"/>
                </a:spcBef>
              </a:pPr>
              <a:t>‹#›</a:t>
            </a:fld>
            <a:endParaRPr lang="en-GB" sz="700">
              <a:solidFill>
                <a:srgbClr val="888B8D"/>
              </a:solidFill>
            </a:endParaRPr>
          </a:p>
        </p:txBody>
      </p:sp>
      <p:sp>
        <p:nvSpPr>
          <p:cNvPr id="12" name="Rectangle 11"/>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3" name="TextBox 21"/>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75DC9ACC-99F0-4270-AFF5-5D484E0E6F61}" type="slidenum">
              <a:rPr lang="en-GB" sz="700">
                <a:solidFill>
                  <a:srgbClr val="888B8D"/>
                </a:solidFill>
              </a:rPr>
              <a:pPr marL="3175" defTabSz="923925">
                <a:spcBef>
                  <a:spcPts val="813"/>
                </a:spcBef>
              </a:pPr>
              <a:t>‹#›</a:t>
            </a:fld>
            <a:endParaRPr lang="en-GB" sz="700">
              <a:solidFill>
                <a:srgbClr val="888B8D"/>
              </a:solidFill>
            </a:endParaRPr>
          </a:p>
        </p:txBody>
      </p:sp>
      <p:sp>
        <p:nvSpPr>
          <p:cNvPr id="14" name="Rectangle 13"/>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5" name="TextBox 24"/>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CD91525D-364B-4E1D-B553-BF350AA127E0}" type="slidenum">
              <a:rPr lang="en-GB" sz="700">
                <a:solidFill>
                  <a:srgbClr val="888B8D"/>
                </a:solidFill>
              </a:rPr>
              <a:pPr marL="3175" defTabSz="923925">
                <a:spcBef>
                  <a:spcPts val="813"/>
                </a:spcBef>
              </a:pPr>
              <a:t>‹#›</a:t>
            </a:fld>
            <a:endParaRPr lang="en-GB" sz="700">
              <a:solidFill>
                <a:srgbClr val="888B8D"/>
              </a:solidFill>
            </a:endParaRPr>
          </a:p>
        </p:txBody>
      </p:sp>
      <p:sp>
        <p:nvSpPr>
          <p:cNvPr id="16" name="Rectangle 15"/>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7" name="TextBox 26"/>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3C7D62DD-2C4B-4F68-9773-1763669B8EAD}" type="slidenum">
              <a:rPr lang="en-GB" sz="700">
                <a:solidFill>
                  <a:srgbClr val="888B8D"/>
                </a:solidFill>
              </a:rPr>
              <a:pPr marL="3175" defTabSz="923925">
                <a:spcBef>
                  <a:spcPts val="813"/>
                </a:spcBef>
              </a:pPr>
              <a:t>‹#›</a:t>
            </a:fld>
            <a:endParaRPr lang="en-GB" sz="700">
              <a:solidFill>
                <a:srgbClr val="888B8D"/>
              </a:solidFill>
            </a:endParaRPr>
          </a:p>
        </p:txBody>
      </p:sp>
      <p:sp>
        <p:nvSpPr>
          <p:cNvPr id="19" name="Rectangle 18"/>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20" name="TextBox 28"/>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34C2F646-A457-4346-B752-03BFDD22E4EB}" type="slidenum">
              <a:rPr lang="en-GB" sz="700">
                <a:solidFill>
                  <a:srgbClr val="888B8D"/>
                </a:solidFill>
              </a:rPr>
              <a:pPr marL="3175" defTabSz="923925">
                <a:spcBef>
                  <a:spcPts val="813"/>
                </a:spcBef>
              </a:pPr>
              <a:t>‹#›</a:t>
            </a:fld>
            <a:endParaRPr lang="en-GB" sz="700">
              <a:solidFill>
                <a:srgbClr val="888B8D"/>
              </a:solidFill>
            </a:endParaRPr>
          </a:p>
        </p:txBody>
      </p:sp>
      <p:sp>
        <p:nvSpPr>
          <p:cNvPr id="21" name="Rectangle 20"/>
          <p:cNvSpPr/>
          <p:nvPr userDrawn="1"/>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22" name="TextBox 30"/>
          <p:cNvSpPr txBox="1">
            <a:spLocks noChangeArrowheads="1"/>
          </p:cNvSpPr>
          <p:nvPr userDrawn="1"/>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FE33B27F-420F-4C54-9A65-AE79CC059A10}" type="slidenum">
              <a:rPr lang="en-GB" sz="700">
                <a:solidFill>
                  <a:srgbClr val="888B8D"/>
                </a:solidFill>
              </a:rPr>
              <a:pPr marL="3175" defTabSz="923925">
                <a:spcBef>
                  <a:spcPts val="813"/>
                </a:spcBef>
              </a:pPr>
              <a:t>‹#›</a:t>
            </a:fld>
            <a:endParaRPr lang="en-GB" sz="700">
              <a:solidFill>
                <a:srgbClr val="888B8D"/>
              </a:solidFill>
            </a:endParaRPr>
          </a:p>
        </p:txBody>
      </p:sp>
      <p:sp>
        <p:nvSpPr>
          <p:cNvPr id="18" name="Picture Placeholder 17"/>
          <p:cNvSpPr>
            <a:spLocks noGrp="1"/>
          </p:cNvSpPr>
          <p:nvPr>
            <p:ph type="pic" sz="quarter" idx="14"/>
          </p:nvPr>
        </p:nvSpPr>
        <p:spPr>
          <a:xfrm>
            <a:off x="0" y="0"/>
            <a:ext cx="6438166" cy="6858000"/>
          </a:xfrm>
        </p:spPr>
        <p:txBody>
          <a:bodyPr/>
          <a:lstStyle/>
          <a:p>
            <a:pPr lvl="0"/>
            <a:r>
              <a:rPr lang="en-US" noProof="0"/>
              <a:t>Click icon to add picture</a:t>
            </a:r>
            <a:endParaRPr lang="en-GB" noProof="0"/>
          </a:p>
        </p:txBody>
      </p:sp>
      <p:sp>
        <p:nvSpPr>
          <p:cNvPr id="2" name="Title 1"/>
          <p:cNvSpPr>
            <a:spLocks noGrp="1"/>
          </p:cNvSpPr>
          <p:nvPr>
            <p:ph type="ctrTitle"/>
          </p:nvPr>
        </p:nvSpPr>
        <p:spPr>
          <a:xfrm>
            <a:off x="6741106" y="2973164"/>
            <a:ext cx="2145875" cy="747897"/>
          </a:xfrm>
        </p:spPr>
        <p:txBody>
          <a:bodyPr anchor="ctr"/>
          <a:lstStyle>
            <a:lvl1pPr>
              <a:defRPr sz="2700" cap="all" baseline="0"/>
            </a:lvl1pPr>
          </a:lstStyle>
          <a:p>
            <a:r>
              <a:rPr lang="en-US" smtClean="0"/>
              <a:t>Click to edit Master title style</a:t>
            </a:r>
            <a:endParaRPr lang="en-US" dirty="0"/>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5" name="Rectangle 4"/>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6" name="Rectangle 5"/>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7" name="Rectangle 6"/>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8" name="TextBox 15"/>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6D66E076-98DF-49E5-9669-76ED0930A0C6}" type="slidenum">
              <a:rPr lang="en-GB" sz="700">
                <a:solidFill>
                  <a:srgbClr val="888B8D"/>
                </a:solidFill>
              </a:rPr>
              <a:pPr marL="3175" defTabSz="923925">
                <a:spcBef>
                  <a:spcPts val="813"/>
                </a:spcBef>
              </a:pPr>
              <a:t>‹#›</a:t>
            </a:fld>
            <a:endParaRPr lang="en-GB" sz="700">
              <a:solidFill>
                <a:srgbClr val="888B8D"/>
              </a:solidFill>
            </a:endParaRPr>
          </a:p>
        </p:txBody>
      </p:sp>
      <p:sp>
        <p:nvSpPr>
          <p:cNvPr id="9" name="Rectangle 8"/>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0" name="TextBox 17"/>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3F0D6063-18C9-4A3F-9259-3C2F14C19069}" type="slidenum">
              <a:rPr lang="en-GB" sz="700">
                <a:solidFill>
                  <a:srgbClr val="888B8D"/>
                </a:solidFill>
              </a:rPr>
              <a:pPr marL="3175" defTabSz="923925">
                <a:spcBef>
                  <a:spcPts val="813"/>
                </a:spcBef>
              </a:pPr>
              <a:t>‹#›</a:t>
            </a:fld>
            <a:endParaRPr lang="en-GB" sz="700">
              <a:solidFill>
                <a:srgbClr val="888B8D"/>
              </a:solidFill>
            </a:endParaRPr>
          </a:p>
        </p:txBody>
      </p:sp>
      <p:sp>
        <p:nvSpPr>
          <p:cNvPr id="11" name="Rectangle 10"/>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2" name="TextBox 19"/>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ABE9C98A-340F-4DA8-B7EA-8D07314F3164}" type="slidenum">
              <a:rPr lang="en-GB" sz="700">
                <a:solidFill>
                  <a:srgbClr val="888B8D"/>
                </a:solidFill>
              </a:rPr>
              <a:pPr marL="3175" defTabSz="923925">
                <a:spcBef>
                  <a:spcPts val="813"/>
                </a:spcBef>
              </a:pPr>
              <a:t>‹#›</a:t>
            </a:fld>
            <a:endParaRPr lang="en-GB" sz="700">
              <a:solidFill>
                <a:srgbClr val="888B8D"/>
              </a:solidFill>
            </a:endParaRPr>
          </a:p>
        </p:txBody>
      </p:sp>
      <p:sp>
        <p:nvSpPr>
          <p:cNvPr id="13" name="Rectangle 12"/>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4" name="TextBox 21"/>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D051B658-5EE5-4D58-9E58-EB38C2F697B1}" type="slidenum">
              <a:rPr lang="en-GB" sz="700">
                <a:solidFill>
                  <a:srgbClr val="888B8D"/>
                </a:solidFill>
              </a:rPr>
              <a:pPr marL="3175" defTabSz="923925">
                <a:spcBef>
                  <a:spcPts val="813"/>
                </a:spcBef>
              </a:pPr>
              <a:t>‹#›</a:t>
            </a:fld>
            <a:endParaRPr lang="en-GB" sz="700">
              <a:solidFill>
                <a:srgbClr val="888B8D"/>
              </a:solidFill>
            </a:endParaRPr>
          </a:p>
        </p:txBody>
      </p:sp>
      <p:sp>
        <p:nvSpPr>
          <p:cNvPr id="15" name="Rectangle 14"/>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6" name="TextBox 24"/>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A47F7F68-BB15-401B-A56D-FF6C60C58BB4}" type="slidenum">
              <a:rPr lang="en-GB" sz="700">
                <a:solidFill>
                  <a:srgbClr val="888B8D"/>
                </a:solidFill>
              </a:rPr>
              <a:pPr marL="3175" defTabSz="923925">
                <a:spcBef>
                  <a:spcPts val="813"/>
                </a:spcBef>
              </a:pPr>
              <a:t>‹#›</a:t>
            </a:fld>
            <a:endParaRPr lang="en-GB" sz="700">
              <a:solidFill>
                <a:srgbClr val="888B8D"/>
              </a:solidFill>
            </a:endParaRPr>
          </a:p>
        </p:txBody>
      </p:sp>
      <p:sp>
        <p:nvSpPr>
          <p:cNvPr id="17" name="Rectangle 16"/>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8" name="TextBox 26"/>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2AB14A81-12D2-49E0-9A7D-8AAB2F9AA496}" type="slidenum">
              <a:rPr lang="en-GB" sz="700">
                <a:solidFill>
                  <a:srgbClr val="888B8D"/>
                </a:solidFill>
              </a:rPr>
              <a:pPr marL="3175" defTabSz="923925">
                <a:spcBef>
                  <a:spcPts val="813"/>
                </a:spcBef>
              </a:pPr>
              <a:t>‹#›</a:t>
            </a:fld>
            <a:endParaRPr lang="en-GB" sz="700">
              <a:solidFill>
                <a:srgbClr val="888B8D"/>
              </a:solidFill>
            </a:endParaRPr>
          </a:p>
        </p:txBody>
      </p:sp>
      <p:sp>
        <p:nvSpPr>
          <p:cNvPr id="19" name="Rectangle 18"/>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20" name="TextBox 28"/>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F22078DB-56DB-48B7-AB0C-1DDFC6F54551}" type="slidenum">
              <a:rPr lang="en-GB" sz="700">
                <a:solidFill>
                  <a:srgbClr val="888B8D"/>
                </a:solidFill>
              </a:rPr>
              <a:pPr marL="3175" defTabSz="923925">
                <a:spcBef>
                  <a:spcPts val="813"/>
                </a:spcBef>
              </a:pPr>
              <a:t>‹#›</a:t>
            </a:fld>
            <a:endParaRPr lang="en-GB" sz="700">
              <a:solidFill>
                <a:srgbClr val="888B8D"/>
              </a:solidFill>
            </a:endParaRPr>
          </a:p>
        </p:txBody>
      </p:sp>
      <p:sp>
        <p:nvSpPr>
          <p:cNvPr id="21" name="Rectangle 20"/>
          <p:cNvSpPr/>
          <p:nvPr userDrawn="1"/>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22" name="TextBox 30"/>
          <p:cNvSpPr txBox="1">
            <a:spLocks noChangeArrowheads="1"/>
          </p:cNvSpPr>
          <p:nvPr userDrawn="1"/>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64181201-6846-4ABC-9AB7-67A33B7477F2}" type="slidenum">
              <a:rPr lang="en-GB" sz="700">
                <a:solidFill>
                  <a:srgbClr val="888B8D"/>
                </a:solidFill>
              </a:rPr>
              <a:pPr marL="3175" defTabSz="923925">
                <a:spcBef>
                  <a:spcPts val="813"/>
                </a:spcBef>
              </a:pPr>
              <a:t>‹#›</a:t>
            </a:fld>
            <a:endParaRPr lang="en-GB" sz="700">
              <a:solidFill>
                <a:srgbClr val="888B8D"/>
              </a:solidFill>
            </a:endParaRPr>
          </a:p>
        </p:txBody>
      </p:sp>
      <p:sp>
        <p:nvSpPr>
          <p:cNvPr id="2" name="Title 1"/>
          <p:cNvSpPr>
            <a:spLocks noGrp="1"/>
          </p:cNvSpPr>
          <p:nvPr>
            <p:ph type="ctrTitle"/>
          </p:nvPr>
        </p:nvSpPr>
        <p:spPr>
          <a:xfrm>
            <a:off x="6741106" y="2973164"/>
            <a:ext cx="2145875" cy="747897"/>
          </a:xfrm>
        </p:spPr>
        <p:txBody>
          <a:bodyPr anchor="ctr"/>
          <a:lstStyle>
            <a:lvl1pPr>
              <a:defRPr sz="2700" cap="all" baseline="0"/>
            </a:lvl1pPr>
          </a:lstStyle>
          <a:p>
            <a:r>
              <a:rPr lang="en-US" smtClean="0"/>
              <a:t>Click to edit Master title style</a:t>
            </a:r>
            <a:endParaRPr lang="en-US" dirty="0"/>
          </a:p>
        </p:txBody>
      </p:sp>
      <p:sp>
        <p:nvSpPr>
          <p:cNvPr id="4" name="Picture Placeholder 3"/>
          <p:cNvSpPr>
            <a:spLocks noGrp="1"/>
          </p:cNvSpPr>
          <p:nvPr>
            <p:ph type="pic" sz="quarter" idx="10"/>
          </p:nvPr>
        </p:nvSpPr>
        <p:spPr>
          <a:xfrm>
            <a:off x="0" y="0"/>
            <a:ext cx="6340288" cy="68580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pPr lvl="0"/>
            <a:r>
              <a:rPr lang="en-US" noProof="0"/>
              <a:t>Click icon to add picture</a:t>
            </a:r>
            <a:endParaRPr lang="en-GB" noProof="0"/>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Sub Title Slide">
    <p:spTree>
      <p:nvGrpSpPr>
        <p:cNvPr id="1" name=""/>
        <p:cNvGrpSpPr/>
        <p:nvPr/>
      </p:nvGrpSpPr>
      <p:grpSpPr>
        <a:xfrm>
          <a:off x="0" y="0"/>
          <a:ext cx="0" cy="0"/>
          <a:chOff x="0" y="0"/>
          <a:chExt cx="0" cy="0"/>
        </a:xfrm>
      </p:grpSpPr>
      <p:sp>
        <p:nvSpPr>
          <p:cNvPr id="6" name="Oval 5"/>
          <p:cNvSpPr/>
          <p:nvPr/>
        </p:nvSpPr>
        <p:spPr>
          <a:xfrm>
            <a:off x="7165975" y="1230313"/>
            <a:ext cx="1081088" cy="14414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ZA" dirty="0">
              <a:solidFill>
                <a:srgbClr val="FFFFFF"/>
              </a:solidFill>
            </a:endParaRPr>
          </a:p>
        </p:txBody>
      </p:sp>
      <p:sp>
        <p:nvSpPr>
          <p:cNvPr id="8" name="Oval 7"/>
          <p:cNvSpPr/>
          <p:nvPr/>
        </p:nvSpPr>
        <p:spPr>
          <a:xfrm>
            <a:off x="5384800" y="3983038"/>
            <a:ext cx="1385888" cy="1846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ZA" dirty="0">
              <a:solidFill>
                <a:srgbClr val="FFFFFF"/>
              </a:solidFill>
            </a:endParaRPr>
          </a:p>
        </p:txBody>
      </p:sp>
      <p:sp>
        <p:nvSpPr>
          <p:cNvPr id="9" name="Oval 8"/>
          <p:cNvSpPr/>
          <p:nvPr/>
        </p:nvSpPr>
        <p:spPr>
          <a:xfrm>
            <a:off x="5246688" y="4130675"/>
            <a:ext cx="381000" cy="5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ZA" dirty="0">
              <a:solidFill>
                <a:srgbClr val="FFFFFF"/>
              </a:solidFill>
            </a:endParaRPr>
          </a:p>
        </p:txBody>
      </p:sp>
      <p:sp>
        <p:nvSpPr>
          <p:cNvPr id="10" name="Oval 9"/>
          <p:cNvSpPr/>
          <p:nvPr/>
        </p:nvSpPr>
        <p:spPr>
          <a:xfrm>
            <a:off x="8164513" y="1119188"/>
            <a:ext cx="166687" cy="222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ZA" dirty="0">
              <a:solidFill>
                <a:srgbClr val="FFFFFF"/>
              </a:solidFill>
            </a:endParaRPr>
          </a:p>
        </p:txBody>
      </p:sp>
      <p:sp>
        <p:nvSpPr>
          <p:cNvPr id="2" name="Title 1"/>
          <p:cNvSpPr>
            <a:spLocks noGrp="1"/>
          </p:cNvSpPr>
          <p:nvPr>
            <p:ph type="ctrTitle"/>
          </p:nvPr>
        </p:nvSpPr>
        <p:spPr>
          <a:xfrm>
            <a:off x="234000" y="2212783"/>
            <a:ext cx="3569511" cy="1024896"/>
          </a:xfrm>
        </p:spPr>
        <p:txBody>
          <a:bodyPr anchor="ctr"/>
          <a:lstStyle>
            <a:lvl1pPr>
              <a:defRPr sz="3700" baseline="0"/>
            </a:lvl1pPr>
          </a:lstStyle>
          <a:p>
            <a:r>
              <a:rPr lang="en-US" smtClean="0"/>
              <a:t>Click to edit Master title style</a:t>
            </a:r>
            <a:endParaRPr lang="en-US" dirty="0"/>
          </a:p>
        </p:txBody>
      </p:sp>
      <p:sp>
        <p:nvSpPr>
          <p:cNvPr id="3" name="Subtitle 2"/>
          <p:cNvSpPr>
            <a:spLocks noGrp="1"/>
          </p:cNvSpPr>
          <p:nvPr>
            <p:ph type="subTitle" idx="1"/>
          </p:nvPr>
        </p:nvSpPr>
        <p:spPr>
          <a:xfrm>
            <a:off x="234000" y="3632707"/>
            <a:ext cx="3569511" cy="2422039"/>
          </a:xfrm>
        </p:spPr>
        <p:txBody>
          <a:bodyPr/>
          <a:lstStyle>
            <a:lvl1pPr marL="0" indent="0" algn="l">
              <a:buNone/>
              <a:defRPr baseline="0">
                <a:solidFill>
                  <a:schemeClr val="bg2"/>
                </a:solidFill>
              </a:defRPr>
            </a:lvl1pPr>
            <a:lvl2pPr marL="3240" indent="0" algn="l">
              <a:spcBef>
                <a:spcPts val="816"/>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20" name="Text Placeholder 19"/>
          <p:cNvSpPr>
            <a:spLocks noGrp="1"/>
          </p:cNvSpPr>
          <p:nvPr>
            <p:ph type="body" sz="quarter" idx="13"/>
          </p:nvPr>
        </p:nvSpPr>
        <p:spPr>
          <a:xfrm>
            <a:off x="234000" y="331099"/>
            <a:ext cx="3569510" cy="1563900"/>
          </a:xfrm>
        </p:spPr>
        <p:txBody>
          <a:bodyPr anchor="b">
            <a:normAutofit/>
          </a:bodyPr>
          <a:lstStyle>
            <a:lvl1pPr>
              <a:defRPr sz="2200" b="0" cap="none" baseline="0">
                <a:solidFill>
                  <a:schemeClr val="bg2"/>
                </a:solidFill>
              </a:defRPr>
            </a:lvl1pPr>
          </a:lstStyle>
          <a:p>
            <a:pPr lvl="0"/>
            <a:r>
              <a:rPr lang="en-US" smtClean="0"/>
              <a:t>Click to edit Master text styles</a:t>
            </a:r>
          </a:p>
        </p:txBody>
      </p:sp>
      <p:sp>
        <p:nvSpPr>
          <p:cNvPr id="7" name="Picture Placeholder 6"/>
          <p:cNvSpPr>
            <a:spLocks noGrp="1"/>
          </p:cNvSpPr>
          <p:nvPr>
            <p:ph type="pic" sz="quarter" idx="14"/>
          </p:nvPr>
        </p:nvSpPr>
        <p:spPr>
          <a:xfrm>
            <a:off x="5142217" y="1079663"/>
            <a:ext cx="2979602" cy="3971708"/>
          </a:xfrm>
          <a:prstGeom prst="ellipse">
            <a:avLst/>
          </a:prstGeom>
          <a:ln w="38100">
            <a:solidFill>
              <a:schemeClr val="accent3"/>
            </a:solidFill>
          </a:ln>
        </p:spPr>
        <p:txBody>
          <a:bodyPr/>
          <a:lstStyle/>
          <a:p>
            <a:pPr lvl="0"/>
            <a:r>
              <a:rPr lang="en-US" noProof="0"/>
              <a:t>Click icon to add picture</a:t>
            </a:r>
            <a:endParaRPr lang="en-GB" noProof="0"/>
          </a:p>
        </p:txBody>
      </p:sp>
    </p:spTree>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846" b="1"/>
            </a:lvl1pPr>
          </a:lstStyle>
          <a:p>
            <a:r>
              <a:rPr lang="en-US"/>
              <a:t>Click to edit Master title style</a:t>
            </a:r>
            <a:endParaRPr lang="en-GB"/>
          </a:p>
        </p:txBody>
      </p:sp>
      <p:sp>
        <p:nvSpPr>
          <p:cNvPr id="3" name="Content Placeholder 2"/>
          <p:cNvSpPr>
            <a:spLocks noGrp="1"/>
          </p:cNvSpPr>
          <p:nvPr>
            <p:ph idx="1"/>
          </p:nvPr>
        </p:nvSpPr>
        <p:spPr>
          <a:xfrm>
            <a:off x="3575051" y="273063"/>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7E624B0-00B6-4250-AC85-A9D0E1354A1A}" type="datetimeFigureOut">
              <a:rPr lang="en-GB"/>
              <a:pPr>
                <a:defRPr/>
              </a:pPr>
              <a:t>08/12/2016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A7B5FF3-A844-4A26-8BCA-412AA4D3ADEB}" type="slidenum">
              <a:rPr lang="en-GB"/>
              <a:pPr>
                <a:defRPr/>
              </a:pPr>
              <a:t>‹#›</a:t>
            </a:fld>
            <a:endParaRPr lang="en-GB"/>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2378" y="331108"/>
            <a:ext cx="6725791"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42688" y="4648363"/>
            <a:ext cx="3843754" cy="876140"/>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5043071" y="4648363"/>
            <a:ext cx="3843754" cy="876140"/>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2688" y="2441472"/>
            <a:ext cx="3843754" cy="2067189"/>
          </a:xfrm>
        </p:spPr>
        <p:txBody>
          <a:bodyPr>
            <a:normAutofit/>
          </a:bodyPr>
          <a:lstStyle>
            <a:lvl1pPr>
              <a:defRPr sz="1100">
                <a:solidFill>
                  <a:schemeClr val="bg2"/>
                </a:solidFill>
              </a:defRPr>
            </a:lvl1pPr>
          </a:lstStyle>
          <a:p>
            <a:pPr lvl="0"/>
            <a:r>
              <a:rPr lang="en-US" noProof="0"/>
              <a:t>Click icon to add picture</a:t>
            </a:r>
            <a:endParaRPr lang="en-GB" noProof="0"/>
          </a:p>
        </p:txBody>
      </p:sp>
      <p:sp>
        <p:nvSpPr>
          <p:cNvPr id="12" name="Picture Placeholder 6"/>
          <p:cNvSpPr>
            <a:spLocks noGrp="1"/>
          </p:cNvSpPr>
          <p:nvPr>
            <p:ph type="pic" sz="quarter" idx="17"/>
          </p:nvPr>
        </p:nvSpPr>
        <p:spPr>
          <a:xfrm>
            <a:off x="5043071" y="2441472"/>
            <a:ext cx="3843754" cy="2067189"/>
          </a:xfrm>
        </p:spPr>
        <p:txBody>
          <a:bodyPr>
            <a:normAutofit/>
          </a:bodyPr>
          <a:lstStyle>
            <a:lvl1pPr>
              <a:defRPr sz="1100">
                <a:solidFill>
                  <a:schemeClr val="bg2"/>
                </a:solidFill>
              </a:defRPr>
            </a:lvl1pPr>
          </a:lstStyle>
          <a:p>
            <a:pPr lvl="0"/>
            <a:r>
              <a:rPr lang="en-US" noProof="0"/>
              <a:t>Click icon to add picture</a:t>
            </a:r>
            <a:endParaRPr lang="en-GB" noProof="0" dirty="0"/>
          </a:p>
        </p:txBody>
      </p:sp>
      <p:sp>
        <p:nvSpPr>
          <p:cNvPr id="13" name="Text Placeholder 10"/>
          <p:cNvSpPr>
            <a:spLocks noGrp="1"/>
          </p:cNvSpPr>
          <p:nvPr>
            <p:ph type="body" sz="quarter" idx="18"/>
          </p:nvPr>
        </p:nvSpPr>
        <p:spPr>
          <a:xfrm>
            <a:off x="242688" y="1851269"/>
            <a:ext cx="3843754"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43071" y="1851269"/>
            <a:ext cx="3843754"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4" y="857959"/>
            <a:ext cx="8654595"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8"/>
            <a:ext cx="6695158"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44533"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3300205"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4533" y="2441472"/>
            <a:ext cx="2561614" cy="2067189"/>
          </a:xfrm>
        </p:spPr>
        <p:txBody>
          <a:bodyPr>
            <a:normAutofit/>
          </a:bodyPr>
          <a:lstStyle>
            <a:lvl1pPr>
              <a:defRPr sz="1100">
                <a:solidFill>
                  <a:schemeClr val="bg2"/>
                </a:solidFill>
              </a:defRPr>
            </a:lvl1pPr>
          </a:lstStyle>
          <a:p>
            <a:pPr lvl="0"/>
            <a:r>
              <a:rPr lang="en-US" noProof="0"/>
              <a:t>Click icon to add picture</a:t>
            </a:r>
            <a:endParaRPr lang="en-GB" noProof="0"/>
          </a:p>
        </p:txBody>
      </p:sp>
      <p:sp>
        <p:nvSpPr>
          <p:cNvPr id="12" name="Picture Placeholder 6"/>
          <p:cNvSpPr>
            <a:spLocks noGrp="1"/>
          </p:cNvSpPr>
          <p:nvPr>
            <p:ph type="pic" sz="quarter" idx="17"/>
          </p:nvPr>
        </p:nvSpPr>
        <p:spPr>
          <a:xfrm>
            <a:off x="3300205" y="2441472"/>
            <a:ext cx="2561614" cy="2067189"/>
          </a:xfrm>
        </p:spPr>
        <p:txBody>
          <a:bodyPr>
            <a:normAutofit/>
          </a:bodyPr>
          <a:lstStyle>
            <a:lvl1pPr>
              <a:defRPr sz="1100">
                <a:solidFill>
                  <a:schemeClr val="bg2"/>
                </a:solidFill>
              </a:defRPr>
            </a:lvl1pPr>
          </a:lstStyle>
          <a:p>
            <a:pPr lvl="0"/>
            <a:r>
              <a:rPr lang="en-US" noProof="0"/>
              <a:t>Click icon to add picture</a:t>
            </a:r>
            <a:endParaRPr lang="en-GB" noProof="0"/>
          </a:p>
        </p:txBody>
      </p:sp>
      <p:sp>
        <p:nvSpPr>
          <p:cNvPr id="13" name="Text Placeholder 10"/>
          <p:cNvSpPr>
            <a:spLocks noGrp="1"/>
          </p:cNvSpPr>
          <p:nvPr>
            <p:ph type="body" sz="quarter" idx="18"/>
          </p:nvPr>
        </p:nvSpPr>
        <p:spPr>
          <a:xfrm>
            <a:off x="244533" y="1851269"/>
            <a:ext cx="2561614"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300205" y="1851269"/>
            <a:ext cx="2561614"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5" name="Text Placeholder 10"/>
          <p:cNvSpPr>
            <a:spLocks noGrp="1"/>
          </p:cNvSpPr>
          <p:nvPr>
            <p:ph type="body" sz="quarter" idx="20"/>
          </p:nvPr>
        </p:nvSpPr>
        <p:spPr>
          <a:xfrm>
            <a:off x="6301029"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16" name="Picture Placeholder 6"/>
          <p:cNvSpPr>
            <a:spLocks noGrp="1"/>
          </p:cNvSpPr>
          <p:nvPr>
            <p:ph type="pic" sz="quarter" idx="21"/>
          </p:nvPr>
        </p:nvSpPr>
        <p:spPr>
          <a:xfrm>
            <a:off x="6301029" y="2441472"/>
            <a:ext cx="2561614" cy="2067189"/>
          </a:xfrm>
        </p:spPr>
        <p:txBody>
          <a:bodyPr>
            <a:normAutofit/>
          </a:bodyPr>
          <a:lstStyle>
            <a:lvl1pPr>
              <a:defRPr sz="1100">
                <a:solidFill>
                  <a:schemeClr val="bg2"/>
                </a:solidFill>
              </a:defRPr>
            </a:lvl1pPr>
          </a:lstStyle>
          <a:p>
            <a:pPr lvl="0"/>
            <a:r>
              <a:rPr lang="en-US" noProof="0"/>
              <a:t>Click icon to add picture</a:t>
            </a:r>
            <a:endParaRPr lang="en-GB" noProof="0"/>
          </a:p>
        </p:txBody>
      </p:sp>
      <p:sp>
        <p:nvSpPr>
          <p:cNvPr id="17" name="Text Placeholder 10"/>
          <p:cNvSpPr>
            <a:spLocks noGrp="1"/>
          </p:cNvSpPr>
          <p:nvPr>
            <p:ph type="body" sz="quarter" idx="22"/>
          </p:nvPr>
        </p:nvSpPr>
        <p:spPr>
          <a:xfrm>
            <a:off x="6301029" y="1851269"/>
            <a:ext cx="2561614"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0" y="857959"/>
            <a:ext cx="6723160"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8"/>
            <a:ext cx="6615283"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5007" y="4641740"/>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2469336" y="4641740"/>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35007" y="2441472"/>
            <a:ext cx="1948830" cy="2067189"/>
          </a:xfrm>
        </p:spPr>
        <p:txBody>
          <a:bodyPr lIns="72000" tIns="72000" rIns="72000" bIns="72000">
            <a:normAutofit/>
          </a:bodyPr>
          <a:lstStyle>
            <a:lvl1pPr>
              <a:defRPr sz="1100">
                <a:solidFill>
                  <a:schemeClr val="bg2"/>
                </a:solidFill>
              </a:defRPr>
            </a:lvl1pPr>
          </a:lstStyle>
          <a:p>
            <a:pPr lvl="0"/>
            <a:r>
              <a:rPr lang="en-US" noProof="0"/>
              <a:t>Click icon to add picture</a:t>
            </a:r>
            <a:endParaRPr lang="en-GB" noProof="0" dirty="0"/>
          </a:p>
        </p:txBody>
      </p:sp>
      <p:sp>
        <p:nvSpPr>
          <p:cNvPr id="13" name="Text Placeholder 10"/>
          <p:cNvSpPr>
            <a:spLocks noGrp="1"/>
          </p:cNvSpPr>
          <p:nvPr>
            <p:ph type="body" sz="quarter" idx="18"/>
          </p:nvPr>
        </p:nvSpPr>
        <p:spPr>
          <a:xfrm>
            <a:off x="235007" y="1851257"/>
            <a:ext cx="1948830" cy="590213"/>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69336" y="1851257"/>
            <a:ext cx="1948830" cy="590213"/>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2" name="Picture Placeholder 6"/>
          <p:cNvSpPr>
            <a:spLocks noGrp="1"/>
          </p:cNvSpPr>
          <p:nvPr>
            <p:ph type="pic" sz="quarter" idx="17"/>
          </p:nvPr>
        </p:nvSpPr>
        <p:spPr>
          <a:xfrm>
            <a:off x="2469336" y="2441472"/>
            <a:ext cx="1948830" cy="2067189"/>
          </a:xfrm>
        </p:spPr>
        <p:txBody>
          <a:bodyPr lIns="72000" tIns="72000" rIns="72000" bIns="72000">
            <a:normAutofit/>
          </a:bodyPr>
          <a:lstStyle>
            <a:lvl1pPr>
              <a:defRPr sz="1100">
                <a:solidFill>
                  <a:schemeClr val="bg2"/>
                </a:solidFill>
              </a:defRPr>
            </a:lvl1pPr>
          </a:lstStyle>
          <a:p>
            <a:pPr lvl="0"/>
            <a:r>
              <a:rPr lang="en-US" noProof="0"/>
              <a:t>Click icon to add picture</a:t>
            </a:r>
            <a:endParaRPr lang="en-GB" noProof="0" dirty="0"/>
          </a:p>
        </p:txBody>
      </p:sp>
      <p:sp>
        <p:nvSpPr>
          <p:cNvPr id="15" name="Text Placeholder 10"/>
          <p:cNvSpPr>
            <a:spLocks noGrp="1"/>
          </p:cNvSpPr>
          <p:nvPr>
            <p:ph type="body" sz="quarter" idx="20"/>
          </p:nvPr>
        </p:nvSpPr>
        <p:spPr>
          <a:xfrm>
            <a:off x="4703665" y="4641740"/>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17" name="Text Placeholder 10"/>
          <p:cNvSpPr>
            <a:spLocks noGrp="1"/>
          </p:cNvSpPr>
          <p:nvPr>
            <p:ph type="body" sz="quarter" idx="22"/>
          </p:nvPr>
        </p:nvSpPr>
        <p:spPr>
          <a:xfrm>
            <a:off x="4703665" y="1851257"/>
            <a:ext cx="1948830" cy="590213"/>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6" name="Picture Placeholder 6"/>
          <p:cNvSpPr>
            <a:spLocks noGrp="1"/>
          </p:cNvSpPr>
          <p:nvPr>
            <p:ph type="pic" sz="quarter" idx="21"/>
          </p:nvPr>
        </p:nvSpPr>
        <p:spPr>
          <a:xfrm>
            <a:off x="4703665" y="2441472"/>
            <a:ext cx="1948830" cy="2067189"/>
          </a:xfrm>
        </p:spPr>
        <p:txBody>
          <a:bodyPr lIns="72000" tIns="72000" rIns="72000" bIns="72000">
            <a:normAutofit/>
          </a:bodyPr>
          <a:lstStyle>
            <a:lvl1pPr>
              <a:defRPr sz="1100">
                <a:solidFill>
                  <a:schemeClr val="bg2"/>
                </a:solidFill>
              </a:defRPr>
            </a:lvl1pPr>
          </a:lstStyle>
          <a:p>
            <a:pPr lvl="0"/>
            <a:r>
              <a:rPr lang="en-US" noProof="0"/>
              <a:t>Click icon to add picture</a:t>
            </a:r>
            <a:endParaRPr lang="en-GB" noProof="0"/>
          </a:p>
        </p:txBody>
      </p:sp>
      <p:sp>
        <p:nvSpPr>
          <p:cNvPr id="18" name="Text Placeholder 10"/>
          <p:cNvSpPr>
            <a:spLocks noGrp="1"/>
          </p:cNvSpPr>
          <p:nvPr>
            <p:ph type="body" sz="quarter" idx="23"/>
          </p:nvPr>
        </p:nvSpPr>
        <p:spPr>
          <a:xfrm>
            <a:off x="6937995" y="4641740"/>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20" name="Text Placeholder 10"/>
          <p:cNvSpPr>
            <a:spLocks noGrp="1"/>
          </p:cNvSpPr>
          <p:nvPr>
            <p:ph type="body" sz="quarter" idx="25"/>
          </p:nvPr>
        </p:nvSpPr>
        <p:spPr>
          <a:xfrm>
            <a:off x="6937995" y="1851257"/>
            <a:ext cx="1948830" cy="590213"/>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9" name="Picture Placeholder 6"/>
          <p:cNvSpPr>
            <a:spLocks noGrp="1"/>
          </p:cNvSpPr>
          <p:nvPr>
            <p:ph type="pic" sz="quarter" idx="24"/>
          </p:nvPr>
        </p:nvSpPr>
        <p:spPr>
          <a:xfrm>
            <a:off x="6937995" y="2441472"/>
            <a:ext cx="1948830" cy="2067189"/>
          </a:xfrm>
        </p:spPr>
        <p:txBody>
          <a:bodyPr lIns="72000" tIns="72000" rIns="72000" bIns="72000">
            <a:normAutofit/>
          </a:bodyPr>
          <a:lstStyle>
            <a:lvl1pPr>
              <a:defRPr sz="1100">
                <a:solidFill>
                  <a:schemeClr val="bg2"/>
                </a:solidFill>
              </a:defRPr>
            </a:lvl1pPr>
          </a:lstStyle>
          <a:p>
            <a:pPr lvl="0"/>
            <a:r>
              <a:rPr lang="en-US" noProof="0"/>
              <a:t>Click icon to add picture</a:t>
            </a:r>
            <a:endParaRPr lang="en-GB" noProof="0"/>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1_2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4" y="857959"/>
            <a:ext cx="8654595"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8"/>
            <a:ext cx="6710517"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3" name="Text Placeholder 10"/>
          <p:cNvSpPr>
            <a:spLocks noGrp="1"/>
          </p:cNvSpPr>
          <p:nvPr>
            <p:ph type="body" sz="quarter" idx="18"/>
          </p:nvPr>
        </p:nvSpPr>
        <p:spPr>
          <a:xfrm>
            <a:off x="242687" y="1851269"/>
            <a:ext cx="3864347"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12927" y="1851269"/>
            <a:ext cx="3873898"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0" name="Text Placeholder 9"/>
          <p:cNvSpPr>
            <a:spLocks noGrp="1"/>
          </p:cNvSpPr>
          <p:nvPr>
            <p:ph type="body" sz="quarter" idx="20"/>
          </p:nvPr>
        </p:nvSpPr>
        <p:spPr>
          <a:xfrm>
            <a:off x="242687" y="2668923"/>
            <a:ext cx="3864347"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668923"/>
            <a:ext cx="3873898"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6"/>
          <p:cNvSpPr>
            <a:spLocks noGrp="1"/>
          </p:cNvSpPr>
          <p:nvPr>
            <p:ph type="body" sz="quarter" idx="16"/>
          </p:nvPr>
        </p:nvSpPr>
        <p:spPr>
          <a:xfrm>
            <a:off x="232378" y="5620965"/>
            <a:ext cx="6725791"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smtClean="0"/>
              <a:t>Click to edit Master text styles</a:t>
            </a:r>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1_3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4" y="857959"/>
            <a:ext cx="8654595"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8"/>
            <a:ext cx="6710517"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3" name="Text Placeholder 10"/>
          <p:cNvSpPr>
            <a:spLocks noGrp="1"/>
          </p:cNvSpPr>
          <p:nvPr>
            <p:ph type="body" sz="quarter" idx="18"/>
          </p:nvPr>
        </p:nvSpPr>
        <p:spPr>
          <a:xfrm>
            <a:off x="242687" y="1851270"/>
            <a:ext cx="2654085"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255266" y="1851269"/>
            <a:ext cx="2654085"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6232737" y="1851270"/>
            <a:ext cx="2654085"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8" name="Text Placeholder 9"/>
          <p:cNvSpPr>
            <a:spLocks noGrp="1"/>
          </p:cNvSpPr>
          <p:nvPr>
            <p:ph type="body" sz="quarter" idx="23"/>
          </p:nvPr>
        </p:nvSpPr>
        <p:spPr>
          <a:xfrm>
            <a:off x="250368" y="2668923"/>
            <a:ext cx="2654086"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668923"/>
            <a:ext cx="2654086"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668923"/>
            <a:ext cx="2654086"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p:nvPr>
        </p:nvSpPr>
        <p:spPr>
          <a:xfrm>
            <a:off x="232377" y="5620965"/>
            <a:ext cx="7880266"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smtClean="0"/>
              <a:t>Click to edit Master text styles</a:t>
            </a:r>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1_4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0" y="857959"/>
            <a:ext cx="7870391"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8"/>
            <a:ext cx="6710517"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3" name="Text Placeholder 10"/>
          <p:cNvSpPr>
            <a:spLocks noGrp="1"/>
          </p:cNvSpPr>
          <p:nvPr>
            <p:ph type="body" sz="quarter" idx="18"/>
          </p:nvPr>
        </p:nvSpPr>
        <p:spPr>
          <a:xfrm>
            <a:off x="240527" y="1851269"/>
            <a:ext cx="1912119"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77207" y="1851269"/>
            <a:ext cx="1912119"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4713874" y="1851269"/>
            <a:ext cx="1912119"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0" name="Text Placeholder 10"/>
          <p:cNvSpPr>
            <a:spLocks noGrp="1"/>
          </p:cNvSpPr>
          <p:nvPr>
            <p:ph type="body" sz="quarter" idx="25"/>
          </p:nvPr>
        </p:nvSpPr>
        <p:spPr>
          <a:xfrm>
            <a:off x="6950540" y="1851269"/>
            <a:ext cx="1912119" cy="590215"/>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1" name="Text Placeholder 9"/>
          <p:cNvSpPr>
            <a:spLocks noGrp="1"/>
          </p:cNvSpPr>
          <p:nvPr>
            <p:ph type="body" sz="quarter" idx="20"/>
          </p:nvPr>
        </p:nvSpPr>
        <p:spPr>
          <a:xfrm>
            <a:off x="240527" y="2668923"/>
            <a:ext cx="1912119"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207" y="2668923"/>
            <a:ext cx="1912119"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74" y="2668923"/>
            <a:ext cx="1912119"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40" y="2668923"/>
            <a:ext cx="1912119"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p:nvPr>
        </p:nvSpPr>
        <p:spPr>
          <a:xfrm>
            <a:off x="240527" y="5620965"/>
            <a:ext cx="6717639"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smtClean="0"/>
              <a:t>Click to edit Master text styles</a:t>
            </a:r>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Mobil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8" y="331108"/>
            <a:ext cx="6725791" cy="590215"/>
          </a:xfrm>
        </p:spPr>
        <p:txBody>
          <a:bodyPr anchor="b">
            <a:normAutofit/>
          </a:bodyPr>
          <a:lstStyle>
            <a:lvl1pPr marL="0" indent="0">
              <a:buNone/>
              <a:defRPr sz="1900" b="0" baseline="0">
                <a:solidFill>
                  <a:schemeClr val="bg2"/>
                </a:solidFill>
              </a:defRPr>
            </a:lvl1pPr>
          </a:lstStyle>
          <a:p>
            <a:pPr lvl="0"/>
            <a:r>
              <a:rPr lang="en-US" smtClean="0"/>
              <a:t>Click to edit Master text styles</a:t>
            </a:r>
          </a:p>
        </p:txBody>
      </p:sp>
      <p:sp>
        <p:nvSpPr>
          <p:cNvPr id="7" name="Picture Placeholder 6"/>
          <p:cNvSpPr>
            <a:spLocks noGrp="1"/>
          </p:cNvSpPr>
          <p:nvPr>
            <p:ph type="pic" sz="quarter" idx="16"/>
          </p:nvPr>
        </p:nvSpPr>
        <p:spPr>
          <a:xfrm rot="420000">
            <a:off x="6480242" y="2157949"/>
            <a:ext cx="1515340" cy="3268431"/>
          </a:xfrm>
        </p:spPr>
        <p:txBody>
          <a:bodyPr/>
          <a:lstStyle/>
          <a:p>
            <a:pPr lvl="0"/>
            <a:r>
              <a:rPr lang="en-US" noProof="0"/>
              <a:t>Click icon to add picture</a:t>
            </a:r>
            <a:endParaRPr lang="en-GB" noProof="0" dirty="0"/>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Mobile Up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8" y="331108"/>
            <a:ext cx="6725791" cy="590215"/>
          </a:xfrm>
        </p:spPr>
        <p:txBody>
          <a:bodyPr anchor="b">
            <a:normAutofit/>
          </a:bodyPr>
          <a:lstStyle>
            <a:lvl1pPr marL="0" indent="0">
              <a:buNone/>
              <a:defRPr sz="1900" b="0" baseline="0">
                <a:solidFill>
                  <a:schemeClr val="bg2"/>
                </a:solidFill>
              </a:defRPr>
            </a:lvl1pPr>
          </a:lstStyle>
          <a:p>
            <a:pPr lvl="0"/>
            <a:r>
              <a:rPr lang="en-US" smtClean="0"/>
              <a:t>Click to edit Master text styles</a:t>
            </a:r>
          </a:p>
        </p:txBody>
      </p:sp>
      <p:sp>
        <p:nvSpPr>
          <p:cNvPr id="7" name="Picture Placeholder 6"/>
          <p:cNvSpPr>
            <a:spLocks noGrp="1"/>
          </p:cNvSpPr>
          <p:nvPr>
            <p:ph type="pic" sz="quarter" idx="16"/>
          </p:nvPr>
        </p:nvSpPr>
        <p:spPr>
          <a:xfrm>
            <a:off x="6808778" y="2276392"/>
            <a:ext cx="1501361" cy="3227173"/>
          </a:xfrm>
        </p:spPr>
        <p:txBody>
          <a:bodyPr/>
          <a:lstStyle/>
          <a:p>
            <a:pPr lvl="0"/>
            <a:r>
              <a:rPr lang="en-US" noProof="0"/>
              <a:t>Click icon to add picture</a:t>
            </a:r>
            <a:endParaRPr lang="en-GB" noProof="0" dirty="0"/>
          </a:p>
        </p:txBody>
      </p:sp>
      <p:sp>
        <p:nvSpPr>
          <p:cNvPr id="9" name="Text Placeholder 6"/>
          <p:cNvSpPr>
            <a:spLocks noGrp="1"/>
          </p:cNvSpPr>
          <p:nvPr>
            <p:ph type="body" sz="quarter" idx="17"/>
          </p:nvPr>
        </p:nvSpPr>
        <p:spPr>
          <a:xfrm>
            <a:off x="631889" y="5626419"/>
            <a:ext cx="6326278" cy="424383"/>
          </a:xfrm>
        </p:spPr>
        <p:txBody>
          <a:bodyPr anchor="b">
            <a:normAutofit/>
          </a:bodyPr>
          <a:lstStyle>
            <a:lvl1pPr algn="l">
              <a:lnSpc>
                <a:spcPct val="95000"/>
              </a:lnSpc>
              <a:spcBef>
                <a:spcPts val="204"/>
              </a:spcBef>
              <a:defRPr sz="1000" cap="none" baseline="0">
                <a:solidFill>
                  <a:schemeClr val="bg2"/>
                </a:solidFill>
              </a:defRPr>
            </a:lvl1pPr>
          </a:lstStyle>
          <a:p>
            <a:pPr lvl="0"/>
            <a:r>
              <a:rPr lang="en-US" smtClean="0"/>
              <a:t>Click to edit Master text styles</a:t>
            </a: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pic>
        <p:nvPicPr>
          <p:cNvPr id="4" name="Picture 9" descr="IPSOS_GAMECHANGERS_blue.png"/>
          <p:cNvPicPr>
            <a:picLocks noChangeAspect="1"/>
          </p:cNvPicPr>
          <p:nvPr/>
        </p:nvPicPr>
        <p:blipFill>
          <a:blip r:embed="rId2"/>
          <a:srcRect l="78888" t="-9671" b="-2"/>
          <a:stretch>
            <a:fillRect/>
          </a:stretch>
        </p:blipFill>
        <p:spPr bwMode="auto">
          <a:xfrm>
            <a:off x="8521700" y="6126163"/>
            <a:ext cx="377825" cy="474662"/>
          </a:xfrm>
          <a:prstGeom prst="rect">
            <a:avLst/>
          </a:prstGeom>
          <a:noFill/>
          <a:ln w="9525">
            <a:noFill/>
            <a:miter lim="800000"/>
            <a:headEnd/>
            <a:tailEnd/>
          </a:ln>
        </p:spPr>
      </p:pic>
      <p:pic>
        <p:nvPicPr>
          <p:cNvPr id="5" name="Picture 13" descr="IPSOS_GAMECHANGERS_blue.png"/>
          <p:cNvPicPr>
            <a:picLocks noChangeAspect="1"/>
          </p:cNvPicPr>
          <p:nvPr/>
        </p:nvPicPr>
        <p:blipFill>
          <a:blip r:embed="rId3"/>
          <a:srcRect t="14610" r="22774"/>
          <a:stretch>
            <a:fillRect/>
          </a:stretch>
        </p:blipFill>
        <p:spPr bwMode="auto">
          <a:xfrm>
            <a:off x="6965950" y="6210300"/>
            <a:ext cx="1379538" cy="369888"/>
          </a:xfrm>
          <a:prstGeom prst="rect">
            <a:avLst/>
          </a:prstGeom>
          <a:noFill/>
          <a:ln w="9525">
            <a:noFill/>
            <a:miter lim="800000"/>
            <a:headEnd/>
            <a:tailEnd/>
          </a:ln>
        </p:spPr>
      </p:pic>
      <p:pic>
        <p:nvPicPr>
          <p:cNvPr id="6"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12" name="Picture Placeholder 5"/>
          <p:cNvSpPr>
            <a:spLocks noGrp="1"/>
          </p:cNvSpPr>
          <p:nvPr>
            <p:ph type="pic" sz="quarter" idx="18"/>
          </p:nvPr>
        </p:nvSpPr>
        <p:spPr>
          <a:xfrm>
            <a:off x="0" y="-11953"/>
            <a:ext cx="4392706"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pPr lvl="0"/>
            <a:r>
              <a:rPr lang="en-US" noProof="0"/>
              <a:t>Click icon to add picture</a:t>
            </a:r>
            <a:endParaRPr lang="en-GB" noProof="0"/>
          </a:p>
        </p:txBody>
      </p:sp>
      <p:sp>
        <p:nvSpPr>
          <p:cNvPr id="3" name="Subtitle 2"/>
          <p:cNvSpPr>
            <a:spLocks noGrp="1"/>
          </p:cNvSpPr>
          <p:nvPr>
            <p:ph type="subTitle" idx="1"/>
          </p:nvPr>
        </p:nvSpPr>
        <p:spPr>
          <a:xfrm>
            <a:off x="4652783" y="1851270"/>
            <a:ext cx="4216925" cy="2997135"/>
          </a:xfrm>
        </p:spPr>
        <p:txBody>
          <a:bodyPr anchor="ctr">
            <a:normAutofit/>
          </a:bodyPr>
          <a:lstStyle>
            <a:lvl1pPr marL="0" indent="0" algn="l">
              <a:buNone/>
              <a:defRPr sz="2700"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3"/>
          <p:cNvSpPr>
            <a:spLocks noGrp="1"/>
          </p:cNvSpPr>
          <p:nvPr>
            <p:ph type="ftr" sz="quarter" idx="19"/>
          </p:nvPr>
        </p:nvSpPr>
        <p:spPr>
          <a:xfrm>
            <a:off x="614363" y="6221413"/>
            <a:ext cx="3163887" cy="3587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GB" sz="800" cap="none" baseline="0">
                <a:solidFill>
                  <a:prstClr val="white"/>
                </a:solidFill>
                <a:latin typeface="Calibri"/>
                <a:cs typeface="+mn-cs"/>
              </a:defRPr>
            </a:lvl1pPr>
          </a:lstStyle>
          <a:p>
            <a:pPr>
              <a:defRPr/>
            </a:pPr>
            <a:r>
              <a:t>© 2015 Ipsos. </a:t>
            </a:r>
            <a:endParaRPr dirty="0"/>
          </a:p>
        </p:txBody>
      </p:sp>
      <p:sp>
        <p:nvSpPr>
          <p:cNvPr id="8" name="Slide Number Placeholder 8"/>
          <p:cNvSpPr>
            <a:spLocks noGrp="1"/>
          </p:cNvSpPr>
          <p:nvPr>
            <p:ph type="sldNum" sz="quarter" idx="20"/>
          </p:nvPr>
        </p:nvSpPr>
        <p:spPr>
          <a:xfrm>
            <a:off x="247650" y="6221413"/>
            <a:ext cx="382588"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US" sz="800" cap="none" baseline="0" smtClean="0">
                <a:solidFill>
                  <a:prstClr val="white"/>
                </a:solidFill>
                <a:latin typeface="Calibri"/>
                <a:cs typeface="+mn-cs"/>
              </a:defRPr>
            </a:lvl1pPr>
          </a:lstStyle>
          <a:p>
            <a:pPr>
              <a:defRPr/>
            </a:pPr>
            <a:fld id="{06D4E75A-F570-4296-8625-87C27C38F883}" type="slidenum">
              <a:rPr lang="en-GB"/>
              <a:pPr>
                <a:defRPr/>
              </a:pPr>
              <a:t>‹#›</a:t>
            </a:fld>
            <a:endParaRPr lang="en-GB" dirty="0"/>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Green]">
    <p:bg>
      <p:bgPr>
        <a:solidFill>
          <a:schemeClr val="accent6"/>
        </a:solidFill>
        <a:effectLst/>
      </p:bgPr>
    </p:bg>
    <p:spTree>
      <p:nvGrpSpPr>
        <p:cNvPr id="1" name=""/>
        <p:cNvGrpSpPr/>
        <p:nvPr/>
      </p:nvGrpSpPr>
      <p:grpSpPr>
        <a:xfrm>
          <a:off x="0" y="0"/>
          <a:ext cx="0" cy="0"/>
          <a:chOff x="0" y="0"/>
          <a:chExt cx="0" cy="0"/>
        </a:xfrm>
      </p:grpSpPr>
      <p:pic>
        <p:nvPicPr>
          <p:cNvPr id="4" name="Picture 9" descr="IPSOS_GAMECHANGERS_blue.png"/>
          <p:cNvPicPr>
            <a:picLocks noChangeAspect="1"/>
          </p:cNvPicPr>
          <p:nvPr/>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pic>
        <p:nvPicPr>
          <p:cNvPr id="5" name="Picture 13"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6"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16" name="Picture Placeholder 3"/>
          <p:cNvSpPr>
            <a:spLocks noGrp="1"/>
          </p:cNvSpPr>
          <p:nvPr>
            <p:ph type="pic" sz="quarter" idx="10"/>
          </p:nvPr>
        </p:nvSpPr>
        <p:spPr>
          <a:xfrm>
            <a:off x="0" y="-11952"/>
            <a:ext cx="6223748" cy="6869952"/>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205818"/>
              <a:gd name="connsiteY0" fmla="*/ 0 h 5143500"/>
              <a:gd name="connsiteX1" fmla="*/ 4654924 w 6205818"/>
              <a:gd name="connsiteY1" fmla="*/ 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493559 w 6205818"/>
              <a:gd name="connsiteY1" fmla="*/ 1793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26895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1 h 5143500"/>
              <a:gd name="connsiteX2" fmla="*/ 6205818 w 6205818"/>
              <a:gd name="connsiteY2" fmla="*/ 5134535 h 5143500"/>
              <a:gd name="connsiteX3" fmla="*/ 0 w 6205818"/>
              <a:gd name="connsiteY3" fmla="*/ 5143500 h 5143500"/>
              <a:gd name="connsiteX4" fmla="*/ 0 w 6205818"/>
              <a:gd name="connsiteY4" fmla="*/ 0 h 5143500"/>
              <a:gd name="connsiteX0" fmla="*/ 0 w 6223748"/>
              <a:gd name="connsiteY0" fmla="*/ 0 h 5143500"/>
              <a:gd name="connsiteX1" fmla="*/ 4502524 w 6223748"/>
              <a:gd name="connsiteY1" fmla="*/ 1 h 5143500"/>
              <a:gd name="connsiteX2" fmla="*/ 6223748 w 6223748"/>
              <a:gd name="connsiteY2" fmla="*/ 5143499 h 5143500"/>
              <a:gd name="connsiteX3" fmla="*/ 0 w 6223748"/>
              <a:gd name="connsiteY3" fmla="*/ 5143500 h 5143500"/>
              <a:gd name="connsiteX4" fmla="*/ 0 w 6223748"/>
              <a:gd name="connsiteY4" fmla="*/ 0 h 5143500"/>
              <a:gd name="connsiteX0" fmla="*/ 0 w 6223748"/>
              <a:gd name="connsiteY0" fmla="*/ 8964 h 5152464"/>
              <a:gd name="connsiteX1" fmla="*/ 4529418 w 6223748"/>
              <a:gd name="connsiteY1" fmla="*/ 0 h 5152464"/>
              <a:gd name="connsiteX2" fmla="*/ 6223748 w 6223748"/>
              <a:gd name="connsiteY2" fmla="*/ 5152463 h 5152464"/>
              <a:gd name="connsiteX3" fmla="*/ 0 w 6223748"/>
              <a:gd name="connsiteY3" fmla="*/ 5152464 h 5152464"/>
              <a:gd name="connsiteX4" fmla="*/ 0 w 6223748"/>
              <a:gd name="connsiteY4" fmla="*/ 8964 h 515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748" h="5152464">
                <a:moveTo>
                  <a:pt x="0" y="8964"/>
                </a:moveTo>
                <a:lnTo>
                  <a:pt x="4529418" y="0"/>
                </a:lnTo>
                <a:lnTo>
                  <a:pt x="6223748" y="5152463"/>
                </a:lnTo>
                <a:lnTo>
                  <a:pt x="0" y="5152464"/>
                </a:lnTo>
                <a:lnTo>
                  <a:pt x="0" y="8964"/>
                </a:lnTo>
                <a:close/>
              </a:path>
            </a:pathLst>
          </a:custGeom>
        </p:spPr>
        <p:txBody>
          <a:bodyPr/>
          <a:lstStyle/>
          <a:p>
            <a:pPr lvl="0"/>
            <a:r>
              <a:rPr lang="en-US" noProof="0"/>
              <a:t>Click icon to add picture</a:t>
            </a:r>
            <a:endParaRPr lang="en-GB" noProof="0"/>
          </a:p>
        </p:txBody>
      </p:sp>
      <p:sp>
        <p:nvSpPr>
          <p:cNvPr id="2" name="Title 1"/>
          <p:cNvSpPr>
            <a:spLocks noGrp="1"/>
          </p:cNvSpPr>
          <p:nvPr>
            <p:ph type="ctrTitle"/>
          </p:nvPr>
        </p:nvSpPr>
        <p:spPr>
          <a:xfrm>
            <a:off x="6679016" y="2928372"/>
            <a:ext cx="2190693" cy="747897"/>
          </a:xfrm>
        </p:spPr>
        <p:txBody>
          <a:bodyPr anchor="ctr"/>
          <a:lstStyle>
            <a:lvl1pPr>
              <a:defRPr sz="2700" baseline="0">
                <a:solidFill>
                  <a:schemeClr val="bg1"/>
                </a:solidFill>
              </a:defRPr>
            </a:lvl1pPr>
          </a:lstStyle>
          <a:p>
            <a:r>
              <a:rPr lang="en-US" smtClean="0"/>
              <a:t>Click to edit Master title style</a:t>
            </a:r>
            <a:endParaRPr lang="en-US" dirty="0"/>
          </a:p>
        </p:txBody>
      </p:sp>
      <p:sp>
        <p:nvSpPr>
          <p:cNvPr id="7" name="Footer Placeholder 3"/>
          <p:cNvSpPr>
            <a:spLocks noGrp="1"/>
          </p:cNvSpPr>
          <p:nvPr>
            <p:ph type="ftr" sz="quarter" idx="11"/>
          </p:nvPr>
        </p:nvSpPr>
        <p:spPr>
          <a:xfrm>
            <a:off x="614363" y="6221413"/>
            <a:ext cx="4951412"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GB" sz="800" cap="none" baseline="0">
                <a:solidFill>
                  <a:prstClr val="white"/>
                </a:solidFill>
                <a:latin typeface="Calibri"/>
                <a:cs typeface="+mn-cs"/>
              </a:defRPr>
            </a:lvl1pPr>
          </a:lstStyle>
          <a:p>
            <a:pPr>
              <a:defRPr/>
            </a:pPr>
            <a:r>
              <a:t>© 2015 Ipsos. </a:t>
            </a:r>
            <a:endParaRPr dirty="0"/>
          </a:p>
        </p:txBody>
      </p:sp>
      <p:sp>
        <p:nvSpPr>
          <p:cNvPr id="8" name="Slide Number Placeholder 8"/>
          <p:cNvSpPr>
            <a:spLocks noGrp="1"/>
          </p:cNvSpPr>
          <p:nvPr>
            <p:ph type="sldNum" sz="quarter" idx="12"/>
          </p:nvPr>
        </p:nvSpPr>
        <p:spPr>
          <a:xfrm>
            <a:off x="247650" y="6221413"/>
            <a:ext cx="382588"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US" sz="800" cap="none" baseline="0" smtClean="0">
                <a:solidFill>
                  <a:prstClr val="white"/>
                </a:solidFill>
                <a:latin typeface="Calibri"/>
                <a:cs typeface="+mn-cs"/>
              </a:defRPr>
            </a:lvl1pPr>
          </a:lstStyle>
          <a:p>
            <a:pPr>
              <a:defRPr/>
            </a:pPr>
            <a:fld id="{D6393C2A-7708-4B41-8424-91CBF91840FD}"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grpSp>
        <p:nvGrpSpPr>
          <p:cNvPr id="9" name="Group 18"/>
          <p:cNvGrpSpPr>
            <a:grpSpLocks noChangeAspect="1"/>
          </p:cNvGrpSpPr>
          <p:nvPr userDrawn="1"/>
        </p:nvGrpSpPr>
        <p:grpSpPr bwMode="auto">
          <a:xfrm>
            <a:off x="150813" y="150813"/>
            <a:ext cx="523875"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1"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9"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0"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1"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2"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3"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4"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pic>
        <p:nvPicPr>
          <p:cNvPr id="25" name="Picture 2" descr="Public Affairs_white"/>
          <p:cNvPicPr>
            <a:picLocks noChangeAspect="1" noChangeArrowheads="1"/>
          </p:cNvPicPr>
          <p:nvPr userDrawn="1"/>
        </p:nvPicPr>
        <p:blipFill>
          <a:blip r:embed="rId2"/>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3" y="2871215"/>
            <a:ext cx="4416425" cy="1125180"/>
          </a:xfrm>
          <a:prstGeom prst="rect">
            <a:avLst/>
          </a:prstGeom>
        </p:spPr>
        <p:txBody>
          <a:bodyPr wrap="square" lIns="0" tIns="0" rIns="0" bIns="0" anchor="ctr" anchorCtr="0">
            <a:spAutoFit/>
          </a:bodyPr>
          <a:lstStyle>
            <a:lvl1pPr>
              <a:lnSpc>
                <a:spcPct val="90000"/>
              </a:lnSpc>
              <a:defRPr sz="4062" b="1"/>
            </a:lvl1pPr>
          </a:lstStyle>
          <a:p>
            <a:r>
              <a:rPr lang="en-US" noProof="0"/>
              <a:t>Click to edit Master title style</a:t>
            </a:r>
            <a:endParaRPr lang="en-US" noProof="0" dirty="0"/>
          </a:p>
        </p:txBody>
      </p:sp>
      <p:sp>
        <p:nvSpPr>
          <p:cNvPr id="3" name="Untertitel 2"/>
          <p:cNvSpPr>
            <a:spLocks noGrp="1"/>
          </p:cNvSpPr>
          <p:nvPr>
            <p:ph type="subTitle" idx="1"/>
          </p:nvPr>
        </p:nvSpPr>
        <p:spPr>
          <a:xfrm>
            <a:off x="4579256" y="4680018"/>
            <a:ext cx="4430833" cy="869597"/>
          </a:xfrm>
          <a:prstGeom prst="rect">
            <a:avLst/>
          </a:prstGeom>
        </p:spPr>
        <p:txBody>
          <a:bodyPr wrap="square" lIns="0" tIns="0" rIns="0" bIns="0">
            <a:spAutoFit/>
          </a:bodyPr>
          <a:lstStyle>
            <a:lvl1pPr marL="0" indent="0" algn="l">
              <a:lnSpc>
                <a:spcPct val="90000"/>
              </a:lnSpc>
              <a:spcBef>
                <a:spcPts val="1134"/>
              </a:spcBef>
              <a:buNone/>
              <a:defRPr sz="3139" b="0">
                <a:solidFill>
                  <a:schemeClr val="bg1"/>
                </a:solidFill>
              </a:defRPr>
            </a:lvl1pPr>
            <a:lvl2pPr marL="518693" indent="0" algn="ctr">
              <a:buNone/>
              <a:defRPr>
                <a:solidFill>
                  <a:schemeClr val="tx1">
                    <a:tint val="75000"/>
                  </a:schemeClr>
                </a:solidFill>
              </a:defRPr>
            </a:lvl2pPr>
            <a:lvl3pPr marL="1037384" indent="0" algn="ctr">
              <a:buNone/>
              <a:defRPr>
                <a:solidFill>
                  <a:schemeClr val="tx1">
                    <a:tint val="75000"/>
                  </a:schemeClr>
                </a:solidFill>
              </a:defRPr>
            </a:lvl3pPr>
            <a:lvl4pPr marL="1556076" indent="0" algn="ctr">
              <a:buNone/>
              <a:defRPr>
                <a:solidFill>
                  <a:schemeClr val="tx1">
                    <a:tint val="75000"/>
                  </a:schemeClr>
                </a:solidFill>
              </a:defRPr>
            </a:lvl4pPr>
            <a:lvl5pPr marL="2074769" indent="0" algn="ctr">
              <a:buNone/>
              <a:defRPr>
                <a:solidFill>
                  <a:schemeClr val="tx1">
                    <a:tint val="75000"/>
                  </a:schemeClr>
                </a:solidFill>
              </a:defRPr>
            </a:lvl5pPr>
            <a:lvl6pPr marL="2593461" indent="0" algn="ctr">
              <a:buNone/>
              <a:defRPr>
                <a:solidFill>
                  <a:schemeClr val="tx1">
                    <a:tint val="75000"/>
                  </a:schemeClr>
                </a:solidFill>
              </a:defRPr>
            </a:lvl6pPr>
            <a:lvl7pPr marL="3112154" indent="0" algn="ctr">
              <a:buNone/>
              <a:defRPr>
                <a:solidFill>
                  <a:schemeClr val="tx1">
                    <a:tint val="75000"/>
                  </a:schemeClr>
                </a:solidFill>
              </a:defRPr>
            </a:lvl7pPr>
            <a:lvl8pPr marL="3630846" indent="0" algn="ctr">
              <a:buNone/>
              <a:defRPr>
                <a:solidFill>
                  <a:schemeClr val="tx1">
                    <a:tint val="75000"/>
                  </a:schemeClr>
                </a:solidFill>
              </a:defRPr>
            </a:lvl8pPr>
            <a:lvl9pPr marL="4149539" indent="0" algn="ctr">
              <a:buNone/>
              <a:defRPr>
                <a:solidFill>
                  <a:schemeClr val="tx1">
                    <a:tint val="75000"/>
                  </a:schemeClr>
                </a:solidFill>
              </a:defRPr>
            </a:lvl9pPr>
          </a:lstStyle>
          <a:p>
            <a:r>
              <a:rPr lang="en-US" noProof="0"/>
              <a:t>Click to edit Master subtitle style</a:t>
            </a:r>
            <a:endParaRPr lang="en-US" noProof="0" dirty="0"/>
          </a:p>
        </p:txBody>
      </p:sp>
      <p:sp>
        <p:nvSpPr>
          <p:cNvPr id="26" name="Foliennummernplatzhalter 5"/>
          <p:cNvSpPr>
            <a:spLocks noGrp="1"/>
          </p:cNvSpPr>
          <p:nvPr>
            <p:ph type="sldNum" sz="quarter" idx="10"/>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FFFFFF"/>
                </a:solidFill>
                <a:latin typeface="+mn-lt"/>
                <a:cs typeface="+mn-cs"/>
              </a:defRPr>
            </a:lvl1pPr>
          </a:lstStyle>
          <a:p>
            <a:pPr>
              <a:defRPr/>
            </a:pPr>
            <a:fld id="{50B090E3-C032-4ECB-BFB8-6D0D63EDD681}" type="slidenum">
              <a:rPr lang="de-DE"/>
              <a:pPr>
                <a:defRPr/>
              </a:pPr>
              <a:t>‹#›</a:t>
            </a:fld>
            <a:endParaRPr lang="de-D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1846"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GB" noProof="0"/>
          </a:p>
        </p:txBody>
      </p:sp>
      <p:sp>
        <p:nvSpPr>
          <p:cNvPr id="4" name="Text Placeholder 3"/>
          <p:cNvSpPr>
            <a:spLocks noGrp="1"/>
          </p:cNvSpPr>
          <p:nvPr>
            <p:ph type="body" sz="half" idx="2"/>
          </p:nvPr>
        </p:nvSpPr>
        <p:spPr>
          <a:xfrm>
            <a:off x="1792288" y="5367353"/>
            <a:ext cx="5486400" cy="8048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7D25279-0463-4FD2-9816-3E9EF908C6BD}" type="datetimeFigureOut">
              <a:rPr lang="en-GB"/>
              <a:pPr>
                <a:defRPr/>
              </a:pPr>
              <a:t>08/12/2016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5FC3152-0E36-4A05-A450-3A57A707FD0A}" type="slidenum">
              <a:rPr lang="en-GB"/>
              <a:pPr>
                <a:defRPr/>
              </a:pPr>
              <a:t>‹#›</a:t>
            </a:fld>
            <a:endParaRPr lang="en-GB"/>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pic>
        <p:nvPicPr>
          <p:cNvPr id="4" name="Picture 9" descr="IPSOS_GAMECHANGERS_blue.png"/>
          <p:cNvPicPr>
            <a:picLocks noChangeAspect="1"/>
          </p:cNvPicPr>
          <p:nvPr/>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pic>
        <p:nvPicPr>
          <p:cNvPr id="5" name="Picture 13"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6"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17" name="Picture Placeholder 5"/>
          <p:cNvSpPr>
            <a:spLocks noGrp="1"/>
          </p:cNvSpPr>
          <p:nvPr>
            <p:ph type="pic" sz="quarter" idx="18"/>
          </p:nvPr>
        </p:nvSpPr>
        <p:spPr>
          <a:xfrm>
            <a:off x="0" y="-11953"/>
            <a:ext cx="4392706"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pPr lvl="0"/>
            <a:r>
              <a:rPr lang="en-US" noProof="0"/>
              <a:t>Click icon to add picture</a:t>
            </a:r>
            <a:endParaRPr lang="en-GB" noProof="0"/>
          </a:p>
        </p:txBody>
      </p:sp>
      <p:sp>
        <p:nvSpPr>
          <p:cNvPr id="3" name="Subtitle 2"/>
          <p:cNvSpPr>
            <a:spLocks noGrp="1"/>
          </p:cNvSpPr>
          <p:nvPr>
            <p:ph type="subTitle" idx="1"/>
          </p:nvPr>
        </p:nvSpPr>
        <p:spPr>
          <a:xfrm>
            <a:off x="4670063" y="1851270"/>
            <a:ext cx="4216925" cy="2997135"/>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3"/>
          <p:cNvSpPr>
            <a:spLocks noGrp="1"/>
          </p:cNvSpPr>
          <p:nvPr>
            <p:ph type="ftr" sz="quarter" idx="19"/>
          </p:nvPr>
        </p:nvSpPr>
        <p:spPr>
          <a:xfrm>
            <a:off x="614363" y="6221413"/>
            <a:ext cx="4951412"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GB" sz="800" cap="none" baseline="0">
                <a:solidFill>
                  <a:prstClr val="white"/>
                </a:solidFill>
                <a:latin typeface="Calibri"/>
                <a:cs typeface="+mn-cs"/>
              </a:defRPr>
            </a:lvl1pPr>
          </a:lstStyle>
          <a:p>
            <a:pPr>
              <a:defRPr/>
            </a:pPr>
            <a:r>
              <a:t>© 2015 Ipsos. </a:t>
            </a:r>
            <a:endParaRPr dirty="0"/>
          </a:p>
        </p:txBody>
      </p:sp>
      <p:sp>
        <p:nvSpPr>
          <p:cNvPr id="8" name="Slide Number Placeholder 8"/>
          <p:cNvSpPr>
            <a:spLocks noGrp="1"/>
          </p:cNvSpPr>
          <p:nvPr>
            <p:ph type="sldNum" sz="quarter" idx="20"/>
          </p:nvPr>
        </p:nvSpPr>
        <p:spPr>
          <a:xfrm>
            <a:off x="247650" y="6221413"/>
            <a:ext cx="382588"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US" sz="800" cap="none" baseline="0" smtClean="0">
                <a:solidFill>
                  <a:prstClr val="white"/>
                </a:solidFill>
                <a:latin typeface="Calibri"/>
                <a:cs typeface="+mn-cs"/>
              </a:defRPr>
            </a:lvl1pPr>
          </a:lstStyle>
          <a:p>
            <a:pPr>
              <a:defRPr/>
            </a:pPr>
            <a:fld id="{4E2DB525-5370-480B-AFFB-2C6FFC5ACE9B}" type="slidenum">
              <a:rPr lang="en-GB"/>
              <a:pPr>
                <a:defRPr/>
              </a:pPr>
              <a:t>‹#›</a:t>
            </a:fld>
            <a:endParaRPr lang="en-GB" dirty="0"/>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pic>
        <p:nvPicPr>
          <p:cNvPr id="3" name="Picture 9" descr="IPSOS_GAMECHANGERS_blue.png"/>
          <p:cNvPicPr>
            <a:picLocks noChangeAspect="1"/>
          </p:cNvPicPr>
          <p:nvPr/>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pic>
        <p:nvPicPr>
          <p:cNvPr id="4" name="Picture 13"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5"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ctrTitle"/>
          </p:nvPr>
        </p:nvSpPr>
        <p:spPr>
          <a:xfrm>
            <a:off x="6889050" y="2859140"/>
            <a:ext cx="1982834" cy="886397"/>
          </a:xfrm>
        </p:spPr>
        <p:txBody>
          <a:bodyPr anchor="ctr"/>
          <a:lstStyle>
            <a:lvl1pPr>
              <a:defRPr sz="3200" baseline="0">
                <a:solidFill>
                  <a:schemeClr val="bg1"/>
                </a:solidFill>
              </a:defRPr>
            </a:lvl1pPr>
          </a:lstStyle>
          <a:p>
            <a:r>
              <a:rPr lang="en-US" smtClean="0"/>
              <a:t>Click to edit Master title style</a:t>
            </a:r>
            <a:endParaRPr lang="en-US" dirty="0"/>
          </a:p>
        </p:txBody>
      </p:sp>
      <p:sp>
        <p:nvSpPr>
          <p:cNvPr id="6" name="Footer Placeholder 3"/>
          <p:cNvSpPr>
            <a:spLocks noGrp="1"/>
          </p:cNvSpPr>
          <p:nvPr>
            <p:ph type="ftr" sz="quarter" idx="10"/>
          </p:nvPr>
        </p:nvSpPr>
        <p:spPr>
          <a:xfrm>
            <a:off x="614363" y="6221413"/>
            <a:ext cx="4951412"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GB" sz="800" cap="none" baseline="0">
                <a:solidFill>
                  <a:prstClr val="white"/>
                </a:solidFill>
                <a:latin typeface="Calibri"/>
                <a:cs typeface="+mn-cs"/>
              </a:defRPr>
            </a:lvl1pPr>
          </a:lstStyle>
          <a:p>
            <a:pPr>
              <a:defRPr/>
            </a:pPr>
            <a:r>
              <a:t>© 2015 Ipsos. </a:t>
            </a:r>
            <a:endParaRPr dirty="0"/>
          </a:p>
        </p:txBody>
      </p:sp>
      <p:sp>
        <p:nvSpPr>
          <p:cNvPr id="7" name="Slide Number Placeholder 8"/>
          <p:cNvSpPr>
            <a:spLocks noGrp="1"/>
          </p:cNvSpPr>
          <p:nvPr>
            <p:ph type="sldNum" sz="quarter" idx="11"/>
          </p:nvPr>
        </p:nvSpPr>
        <p:spPr>
          <a:xfrm>
            <a:off x="247650" y="6221413"/>
            <a:ext cx="382588"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US" sz="800" cap="none" baseline="0" smtClean="0">
                <a:solidFill>
                  <a:prstClr val="white"/>
                </a:solidFill>
                <a:latin typeface="Calibri"/>
                <a:cs typeface="+mn-cs"/>
              </a:defRPr>
            </a:lvl1pPr>
          </a:lstStyle>
          <a:p>
            <a:pPr>
              <a:defRPr/>
            </a:pPr>
            <a:fld id="{E72E823D-24F9-4BE7-AE31-C95E7A92EB89}" type="slidenum">
              <a:rPr lang="en-GB"/>
              <a:pPr>
                <a:defRPr/>
              </a:pPr>
              <a:t>‹#›</a:t>
            </a:fld>
            <a:endParaRPr lang="en-GB" dirty="0"/>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cSld name="Section Header">
    <p:bg>
      <p:bgPr>
        <a:solidFill>
          <a:schemeClr val="accent6"/>
        </a:solidFill>
        <a:effectLst/>
      </p:bgPr>
    </p:bg>
    <p:spTree>
      <p:nvGrpSpPr>
        <p:cNvPr id="1" name=""/>
        <p:cNvGrpSpPr/>
        <p:nvPr/>
      </p:nvGrpSpPr>
      <p:grpSpPr>
        <a:xfrm>
          <a:off x="0" y="0"/>
          <a:ext cx="0" cy="0"/>
          <a:chOff x="0" y="0"/>
          <a:chExt cx="0" cy="0"/>
        </a:xfrm>
      </p:grpSpPr>
      <p:pic>
        <p:nvPicPr>
          <p:cNvPr id="4" name="Picture 9" descr="IPSOS_GAMECHANGERS_blue.png"/>
          <p:cNvPicPr>
            <a:picLocks noChangeAspect="1"/>
          </p:cNvPicPr>
          <p:nvPr/>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5"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AD58FAFA-9E6D-43FA-8374-36D040C4C709}"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6"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8"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9"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a:xfrm>
            <a:off x="172833" y="3306931"/>
            <a:ext cx="7093160" cy="960263"/>
          </a:xfrm>
        </p:spPr>
        <p:txBody>
          <a:bodyPr/>
          <a:lstStyle>
            <a:lvl1pPr>
              <a:lnSpc>
                <a:spcPct val="80000"/>
              </a:lnSpc>
              <a:spcBef>
                <a:spcPts val="816"/>
              </a:spcBef>
              <a:defRPr sz="7800" cap="all" baseline="0">
                <a:solidFill>
                  <a:schemeClr val="bg1"/>
                </a:solidFill>
              </a:defRPr>
            </a:lvl1pPr>
          </a:lstStyle>
          <a:p>
            <a:r>
              <a:rPr lang="en-US" smtClean="0"/>
              <a:t>Click to edit Master title style</a:t>
            </a:r>
            <a:endParaRPr lang="en-GB" dirty="0"/>
          </a:p>
        </p:txBody>
      </p:sp>
      <p:sp>
        <p:nvSpPr>
          <p:cNvPr id="7" name="Text Placeholder 6"/>
          <p:cNvSpPr>
            <a:spLocks noGrp="1"/>
          </p:cNvSpPr>
          <p:nvPr>
            <p:ph type="body" sz="quarter" idx="13"/>
          </p:nvPr>
        </p:nvSpPr>
        <p:spPr>
          <a:xfrm>
            <a:off x="221814" y="2477745"/>
            <a:ext cx="6033722" cy="829179"/>
          </a:xfrm>
        </p:spPr>
        <p:txBody>
          <a:bodyPr anchor="b">
            <a:normAutofit/>
          </a:bodyPr>
          <a:lstStyle>
            <a:lvl1pPr>
              <a:spcBef>
                <a:spcPts val="1224"/>
              </a:spcBef>
              <a:defRPr sz="2700" b="0" cap="none" baseline="0">
                <a:solidFill>
                  <a:schemeClr val="bg1"/>
                </a:solidFill>
              </a:defRPr>
            </a:lvl1pPr>
          </a:lstStyle>
          <a:p>
            <a:pPr lvl="0"/>
            <a:r>
              <a:rPr lang="en-US" smtClean="0"/>
              <a:t>Click to edit Master text styles</a:t>
            </a: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cSld name="Fill1_Text Options">
    <p:bg>
      <p:bgPr>
        <a:solidFill>
          <a:schemeClr val="accent2"/>
        </a:solidFill>
        <a:effectLst/>
      </p:bgPr>
    </p:bg>
    <p:spTree>
      <p:nvGrpSpPr>
        <p:cNvPr id="1" name=""/>
        <p:cNvGrpSpPr/>
        <p:nvPr/>
      </p:nvGrpSpPr>
      <p:grpSpPr>
        <a:xfrm>
          <a:off x="0" y="0"/>
          <a:ext cx="0" cy="0"/>
          <a:chOff x="0" y="0"/>
          <a:chExt cx="0" cy="0"/>
        </a:xfrm>
      </p:grpSpPr>
      <p:pic>
        <p:nvPicPr>
          <p:cNvPr id="5"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9D635E3D-79CC-4504-ABB9-B32E7FB98C0F}"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7"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9"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108"/>
            <a:ext cx="6733349"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2377" y="1851270"/>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p:cSld name="Fill1_Bullets Only">
    <p:bg>
      <p:bgPr>
        <a:solidFill>
          <a:schemeClr val="accent2"/>
        </a:solidFill>
        <a:effectLst/>
      </p:bgPr>
    </p:bg>
    <p:spTree>
      <p:nvGrpSpPr>
        <p:cNvPr id="1" name=""/>
        <p:cNvGrpSpPr/>
        <p:nvPr/>
      </p:nvGrpSpPr>
      <p:grpSpPr>
        <a:xfrm>
          <a:off x="0" y="0"/>
          <a:ext cx="0" cy="0"/>
          <a:chOff x="0" y="0"/>
          <a:chExt cx="0" cy="0"/>
        </a:xfrm>
      </p:grpSpPr>
      <p:pic>
        <p:nvPicPr>
          <p:cNvPr id="5"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05C6F5AF-AA96-4B29-9ACB-6C5F7BA0030C}"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7"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9"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108"/>
            <a:ext cx="6733349"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2377" y="1851270"/>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cSld name="Fill2_Text Options">
    <p:bg>
      <p:bgPr>
        <a:solidFill>
          <a:schemeClr val="accent6"/>
        </a:solidFill>
        <a:effectLst/>
      </p:bgPr>
    </p:bg>
    <p:spTree>
      <p:nvGrpSpPr>
        <p:cNvPr id="1" name=""/>
        <p:cNvGrpSpPr/>
        <p:nvPr/>
      </p:nvGrpSpPr>
      <p:grpSpPr>
        <a:xfrm>
          <a:off x="0" y="0"/>
          <a:ext cx="0" cy="0"/>
          <a:chOff x="0" y="0"/>
          <a:chExt cx="0" cy="0"/>
        </a:xfrm>
      </p:grpSpPr>
      <p:pic>
        <p:nvPicPr>
          <p:cNvPr id="5"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4018FB4A-45E5-4599-9945-D2221592483F}"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7"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9"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a:xfrm>
            <a:off x="234004" y="857959"/>
            <a:ext cx="8654595" cy="457048"/>
          </a:xfrm>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8"/>
            <a:ext cx="6725791"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4003" y="1851257"/>
            <a:ext cx="8652825" cy="35240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pic>
        <p:nvPicPr>
          <p:cNvPr id="5"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3AF90FCC-B596-4567-8E99-5875C82583E8}"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7"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9"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a:xfrm>
            <a:off x="234004" y="857959"/>
            <a:ext cx="8654595" cy="457048"/>
          </a:xfrm>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8"/>
            <a:ext cx="6725791"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2" name="Text Placeholder 4"/>
          <p:cNvSpPr>
            <a:spLocks noGrp="1"/>
          </p:cNvSpPr>
          <p:nvPr>
            <p:ph type="body" sz="quarter" idx="14"/>
          </p:nvPr>
        </p:nvSpPr>
        <p:spPr>
          <a:xfrm>
            <a:off x="233363" y="1865607"/>
            <a:ext cx="8653462"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Fill3_Title Only">
    <p:bg bwMode="invGray">
      <p:bgPr>
        <a:solidFill>
          <a:schemeClr val="accent1"/>
        </a:solidFill>
        <a:effectLst/>
      </p:bgPr>
    </p:bg>
    <p:spTree>
      <p:nvGrpSpPr>
        <p:cNvPr id="1" name=""/>
        <p:cNvGrpSpPr/>
        <p:nvPr/>
      </p:nvGrpSpPr>
      <p:grpSpPr>
        <a:xfrm>
          <a:off x="0" y="0"/>
          <a:ext cx="0" cy="0"/>
          <a:chOff x="0" y="0"/>
          <a:chExt cx="0" cy="0"/>
        </a:xfrm>
      </p:grpSpPr>
      <p:pic>
        <p:nvPicPr>
          <p:cNvPr id="4" name="Picture 9" descr="IPSOS_GAMECHANGERS_blue.png"/>
          <p:cNvPicPr>
            <a:picLocks noChangeAspect="1"/>
          </p:cNvPicPr>
          <p:nvPr userDrawn="1"/>
        </p:nvPicPr>
        <p:blipFill>
          <a:blip r:embed="rId2"/>
          <a:srcRect t="14610" r="22774"/>
          <a:stretch>
            <a:fillRect/>
          </a:stretch>
        </p:blipFill>
        <p:spPr bwMode="black">
          <a:xfrm>
            <a:off x="6965950" y="6210300"/>
            <a:ext cx="1379538" cy="369888"/>
          </a:xfrm>
          <a:prstGeom prst="rect">
            <a:avLst/>
          </a:prstGeom>
          <a:noFill/>
          <a:ln w="9525">
            <a:noFill/>
            <a:miter lim="800000"/>
            <a:headEnd/>
            <a:tailEnd/>
          </a:ln>
        </p:spPr>
      </p:pic>
      <p:sp>
        <p:nvSpPr>
          <p:cNvPr id="5"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B358E1FD-9BD3-4B7D-9196-10BF30A6A080}"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6"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7"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9"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bwMode="black"/>
        <p:txBody>
          <a:bodyPr/>
          <a:lstStyle>
            <a:lvl1pPr>
              <a:defRPr baseline="0">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bwMode="black">
          <a:xfrm>
            <a:off x="232376" y="331108"/>
            <a:ext cx="6733351" cy="590215"/>
          </a:xfrm>
        </p:spPr>
        <p:txBody>
          <a:bodyPr anchor="b">
            <a:normAutofit/>
          </a:bodyPr>
          <a:lstStyle>
            <a:lvl1pPr marL="0" indent="0">
              <a:buNone/>
              <a:defRPr sz="1900" b="0" baseline="0">
                <a:solidFill>
                  <a:schemeClr val="bg1"/>
                </a:solidFill>
              </a:defRPr>
            </a:lvl1pPr>
          </a:lstStyle>
          <a:p>
            <a:pPr lvl="0"/>
            <a:r>
              <a:rPr lang="en-US" smtClean="0"/>
              <a:t>Click to edit Master text styles</a:t>
            </a: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Fill3_Text Options">
    <p:bg>
      <p:bgPr>
        <a:solidFill>
          <a:schemeClr val="accent1"/>
        </a:solidFill>
        <a:effectLst/>
      </p:bgPr>
    </p:bg>
    <p:spTree>
      <p:nvGrpSpPr>
        <p:cNvPr id="1" name=""/>
        <p:cNvGrpSpPr/>
        <p:nvPr/>
      </p:nvGrpSpPr>
      <p:grpSpPr>
        <a:xfrm>
          <a:off x="0" y="0"/>
          <a:ext cx="0" cy="0"/>
          <a:chOff x="0" y="0"/>
          <a:chExt cx="0" cy="0"/>
        </a:xfrm>
      </p:grpSpPr>
      <p:pic>
        <p:nvPicPr>
          <p:cNvPr id="5"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6B42BBC1-ECCE-4DEB-ABAC-D9BA25613483}"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7"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9"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108"/>
            <a:ext cx="6733349"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2377" y="1851270"/>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pic>
        <p:nvPicPr>
          <p:cNvPr id="5"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98C7A792-8C28-4D20-8211-AA7BAA99E9E0}"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7"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9"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108"/>
            <a:ext cx="6733349"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2" name="Text Placeholder 4"/>
          <p:cNvSpPr>
            <a:spLocks noGrp="1"/>
          </p:cNvSpPr>
          <p:nvPr>
            <p:ph type="body" sz="quarter" idx="14"/>
          </p:nvPr>
        </p:nvSpPr>
        <p:spPr>
          <a:xfrm>
            <a:off x="233365" y="1865607"/>
            <a:ext cx="8288337"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83507CA-C6ED-44DF-9F40-40871726C826}" type="datetimeFigureOut">
              <a:rPr lang="en-GB"/>
              <a:pPr>
                <a:defRPr/>
              </a:pPr>
              <a:t>08/12/2016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DF55928-DE0C-42A9-81EC-718518C1480E}" type="slidenum">
              <a:rPr lang="en-GB"/>
              <a:pPr>
                <a:defRPr/>
              </a:pPr>
              <a:t>‹#›</a:t>
            </a:fld>
            <a:endParaRPr lang="en-GB"/>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8" name="TextBox 9"/>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CD2C1D80-225F-47B9-80C7-81101C896C12}" type="slidenum">
              <a:rPr lang="en-GB" sz="1000">
                <a:solidFill>
                  <a:srgbClr val="FFFFFF"/>
                </a:solidFill>
              </a:rPr>
              <a:pPr defTabSz="923925">
                <a:lnSpc>
                  <a:spcPct val="85000"/>
                </a:lnSpc>
                <a:spcBef>
                  <a:spcPts val="200"/>
                </a:spcBef>
              </a:pPr>
              <a:t>‹#›</a:t>
            </a:fld>
            <a:endParaRPr lang="en-GB" sz="1000">
              <a:solidFill>
                <a:srgbClr val="FFFFFF"/>
              </a:solidFill>
            </a:endParaRPr>
          </a:p>
        </p:txBody>
      </p:sp>
      <p:sp>
        <p:nvSpPr>
          <p:cNvPr id="5" name="Picture Placeholder 4"/>
          <p:cNvSpPr>
            <a:spLocks noGrp="1"/>
          </p:cNvSpPr>
          <p:nvPr>
            <p:ph type="pic" sz="quarter" idx="16"/>
          </p:nvPr>
        </p:nvSpPr>
        <p:spPr>
          <a:xfrm>
            <a:off x="0" y="-11955"/>
            <a:ext cx="3740523" cy="6869955"/>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pPr lvl="0"/>
            <a:r>
              <a:rPr lang="en-US" noProof="0"/>
              <a:t>Click icon to add picture</a:t>
            </a:r>
            <a:endParaRPr lang="en-GB" noProof="0"/>
          </a:p>
        </p:txBody>
      </p:sp>
      <p:sp>
        <p:nvSpPr>
          <p:cNvPr id="2" name="Title 1"/>
          <p:cNvSpPr>
            <a:spLocks noGrp="1"/>
          </p:cNvSpPr>
          <p:nvPr>
            <p:ph type="ctrTitle"/>
          </p:nvPr>
        </p:nvSpPr>
        <p:spPr>
          <a:xfrm>
            <a:off x="4176001" y="2952519"/>
            <a:ext cx="4699059" cy="512448"/>
          </a:xfrm>
        </p:spPr>
        <p:txBody>
          <a:bodyPr anchor="ctr"/>
          <a:lstStyle>
            <a:lvl1pPr>
              <a:defRPr sz="3700" baseline="0"/>
            </a:lvl1pPr>
          </a:lstStyle>
          <a:p>
            <a:r>
              <a:rPr lang="en-US" smtClean="0"/>
              <a:t>Click to edit Master title style</a:t>
            </a:r>
            <a:endParaRPr lang="en-US" dirty="0"/>
          </a:p>
        </p:txBody>
      </p:sp>
      <p:sp>
        <p:nvSpPr>
          <p:cNvPr id="3" name="Subtitle 2"/>
          <p:cNvSpPr>
            <a:spLocks noGrp="1"/>
          </p:cNvSpPr>
          <p:nvPr>
            <p:ph type="subTitle" idx="1"/>
          </p:nvPr>
        </p:nvSpPr>
        <p:spPr>
          <a:xfrm>
            <a:off x="4176001" y="3819109"/>
            <a:ext cx="4699059" cy="1776400"/>
          </a:xfr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20" name="Text Placeholder 19"/>
          <p:cNvSpPr>
            <a:spLocks noGrp="1"/>
          </p:cNvSpPr>
          <p:nvPr>
            <p:ph type="body" sz="quarter" idx="13"/>
          </p:nvPr>
        </p:nvSpPr>
        <p:spPr>
          <a:xfrm>
            <a:off x="4176001" y="1852085"/>
            <a:ext cx="4699059" cy="849939"/>
          </a:xfrm>
        </p:spPr>
        <p:txBody>
          <a:bodyPr anchor="b">
            <a:normAutofit/>
          </a:bodyPr>
          <a:lstStyle>
            <a:lvl1pPr>
              <a:defRPr sz="2200" b="0" cap="none" baseline="0">
                <a:solidFill>
                  <a:schemeClr val="bg2"/>
                </a:solidFill>
              </a:defRPr>
            </a:lvl1pPr>
          </a:lstStyle>
          <a:p>
            <a:pPr lvl="0"/>
            <a:r>
              <a:rPr lang="en-US" smtClean="0"/>
              <a:t>Click to edit Master text styles</a:t>
            </a:r>
          </a:p>
        </p:txBody>
      </p:sp>
      <p:sp>
        <p:nvSpPr>
          <p:cNvPr id="7" name="Picture Placeholder 6"/>
          <p:cNvSpPr>
            <a:spLocks noGrp="1"/>
          </p:cNvSpPr>
          <p:nvPr>
            <p:ph type="pic" sz="quarter" idx="15"/>
          </p:nvPr>
        </p:nvSpPr>
        <p:spPr>
          <a:xfrm>
            <a:off x="7689036" y="897172"/>
            <a:ext cx="1165276" cy="844549"/>
          </a:xfrm>
          <a:solidFill>
            <a:schemeClr val="bg1"/>
          </a:solidFill>
        </p:spPr>
        <p:txBody>
          <a:bodyPr/>
          <a:lstStyle>
            <a:lvl1pPr algn="ctr">
              <a:defRPr sz="1400"/>
            </a:lvl1pPr>
          </a:lstStyle>
          <a:p>
            <a:pPr lvl="0"/>
            <a:r>
              <a:rPr lang="en-US" noProof="0" smtClean="0"/>
              <a:t>Click icon to add picture</a:t>
            </a:r>
            <a:endParaRPr lang="en-GB" noProof="0" dirty="0"/>
          </a:p>
        </p:txBody>
      </p:sp>
      <p:sp>
        <p:nvSpPr>
          <p:cNvPr id="9" name="Slide Number Placeholder 5"/>
          <p:cNvSpPr>
            <a:spLocks noGrp="1"/>
          </p:cNvSpPr>
          <p:nvPr>
            <p:ph type="sldNum" sz="quarter" idx="17"/>
          </p:nvPr>
        </p:nvSpPr>
        <p:spPr>
          <a:xfrm>
            <a:off x="247650" y="6170613"/>
            <a:ext cx="560388" cy="346075"/>
          </a:xfrm>
          <a:prstGeom prst="rect">
            <a:avLst/>
          </a:prstGeom>
        </p:spPr>
        <p:txBody>
          <a:bodyPr lIns="0" tIns="0" rIns="0" bIns="0" anchor="b"/>
          <a:lstStyle>
            <a:lvl1pPr defTabSz="924282" fontAlgn="auto">
              <a:spcBef>
                <a:spcPts val="0"/>
              </a:spcBef>
              <a:spcAft>
                <a:spcPts val="0"/>
              </a:spcAft>
              <a:defRPr sz="800" smtClean="0">
                <a:solidFill>
                  <a:prstClr val="white">
                    <a:lumMod val="95000"/>
                  </a:prstClr>
                </a:solidFill>
                <a:latin typeface="Calibri"/>
                <a:cs typeface="+mn-cs"/>
              </a:defRPr>
            </a:lvl1pPr>
          </a:lstStyle>
          <a:p>
            <a:pPr>
              <a:defRPr/>
            </a:pPr>
            <a:fld id="{98CF7DF6-66DA-424D-AD62-50B8700D4953}" type="slidenum">
              <a:rPr lang="en-US"/>
              <a:pPr>
                <a:defRPr/>
              </a:pPr>
              <a:t>‹#›</a:t>
            </a:fld>
            <a:endParaRPr lang="en-US"/>
          </a:p>
        </p:txBody>
      </p:sp>
      <p:sp>
        <p:nvSpPr>
          <p:cNvPr id="10" name="Footer Placeholder 10"/>
          <p:cNvSpPr>
            <a:spLocks noGrp="1"/>
          </p:cNvSpPr>
          <p:nvPr>
            <p:ph type="ftr" sz="quarter" idx="18"/>
          </p:nvPr>
        </p:nvSpPr>
        <p:spPr>
          <a:xfrm>
            <a:off x="4176713" y="5375275"/>
            <a:ext cx="4699000" cy="795338"/>
          </a:xfrm>
          <a:prstGeom prst="rect">
            <a:avLst/>
          </a:prstGeom>
        </p:spPr>
        <p:txBody>
          <a:bodyPr lIns="0" tIns="0" rIns="0" bIns="0"/>
          <a:lstStyle>
            <a:lvl1pPr defTabSz="924282" fontAlgn="auto">
              <a:spcBef>
                <a:spcPts val="0"/>
              </a:spcBef>
              <a:spcAft>
                <a:spcPts val="0"/>
              </a:spcAft>
              <a:defRPr sz="1000" dirty="0">
                <a:solidFill>
                  <a:srgbClr val="C8C9C7">
                    <a:lumMod val="75000"/>
                  </a:srgbClr>
                </a:solidFill>
                <a:latin typeface="Calibri"/>
                <a:cs typeface="+mn-cs"/>
              </a:defRPr>
            </a:lvl1pPr>
          </a:lstStyle>
          <a:p>
            <a:pPr>
              <a:defRPr/>
            </a:pPr>
            <a:r>
              <a:rPr lang="en-GB"/>
              <a:t>© 2015 Ipsos.  All rights reserved. Contains Ipsos' Confidential and Proprietary information and may not be disclosed or reproduced without the prior written consent of Ipsos.</a:t>
            </a: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accent6"/>
        </a:solidFill>
        <a:effectLst/>
      </p:bgPr>
    </p:bg>
    <p:spTree>
      <p:nvGrpSpPr>
        <p:cNvPr id="1" name=""/>
        <p:cNvGrpSpPr/>
        <p:nvPr/>
      </p:nvGrpSpPr>
      <p:grpSpPr>
        <a:xfrm>
          <a:off x="0" y="0"/>
          <a:ext cx="0" cy="0"/>
          <a:chOff x="0" y="0"/>
          <a:chExt cx="0" cy="0"/>
        </a:xfrm>
      </p:grpSpPr>
      <p:pic>
        <p:nvPicPr>
          <p:cNvPr id="7"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8"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980C7993-4D69-4211-B24B-B21C5D984257}"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9"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10"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1"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baseline="0">
                <a:solidFill>
                  <a:schemeClr val="bg1"/>
                </a:solidFill>
              </a:defRPr>
            </a:lvl1pPr>
          </a:lstStyle>
          <a:p>
            <a:r>
              <a:rPr lang="en-US" smtClean="0"/>
              <a:t>Click to edit Master title style</a:t>
            </a:r>
            <a:endParaRPr lang="en-US" dirty="0"/>
          </a:p>
        </p:txBody>
      </p:sp>
      <p:sp>
        <p:nvSpPr>
          <p:cNvPr id="6" name="Picture Placeholder 5"/>
          <p:cNvSpPr>
            <a:spLocks noGrp="1"/>
          </p:cNvSpPr>
          <p:nvPr>
            <p:ph type="pic" sz="quarter" idx="10"/>
          </p:nvPr>
        </p:nvSpPr>
        <p:spPr>
          <a:xfrm>
            <a:off x="743384" y="2163487"/>
            <a:ext cx="1211263" cy="1612900"/>
          </a:xfrm>
          <a:prstGeom prst="ellipse">
            <a:avLst/>
          </a:prstGeom>
        </p:spPr>
        <p:txBody>
          <a:bodyPr/>
          <a:lstStyle>
            <a:lvl1pPr>
              <a:defRPr>
                <a:solidFill>
                  <a:schemeClr val="bg1"/>
                </a:solidFill>
              </a:defRPr>
            </a:lvl1pPr>
          </a:lstStyle>
          <a:p>
            <a:pPr lvl="0"/>
            <a:r>
              <a:rPr lang="en-US" noProof="0"/>
              <a:t>Click icon to add picture</a:t>
            </a:r>
            <a:endParaRPr lang="en-GB" noProof="0" dirty="0"/>
          </a:p>
        </p:txBody>
      </p:sp>
      <p:sp>
        <p:nvSpPr>
          <p:cNvPr id="16" name="Picture Placeholder 5"/>
          <p:cNvSpPr>
            <a:spLocks noGrp="1"/>
          </p:cNvSpPr>
          <p:nvPr>
            <p:ph type="pic" sz="quarter" idx="11"/>
          </p:nvPr>
        </p:nvSpPr>
        <p:spPr>
          <a:xfrm>
            <a:off x="3818242" y="2163487"/>
            <a:ext cx="1211263" cy="1612900"/>
          </a:xfrm>
          <a:prstGeom prst="ellipse">
            <a:avLst/>
          </a:prstGeom>
        </p:spPr>
        <p:txBody>
          <a:bodyPr/>
          <a:lstStyle>
            <a:lvl1pPr>
              <a:defRPr>
                <a:solidFill>
                  <a:schemeClr val="bg1"/>
                </a:solidFill>
              </a:defRPr>
            </a:lvl1pPr>
          </a:lstStyle>
          <a:p>
            <a:pPr lvl="0"/>
            <a:r>
              <a:rPr lang="en-US" noProof="0"/>
              <a:t>Click icon to add picture</a:t>
            </a:r>
            <a:endParaRPr lang="en-GB" noProof="0" dirty="0"/>
          </a:p>
        </p:txBody>
      </p:sp>
      <p:sp>
        <p:nvSpPr>
          <p:cNvPr id="19" name="Picture Placeholder 5"/>
          <p:cNvSpPr>
            <a:spLocks noGrp="1"/>
          </p:cNvSpPr>
          <p:nvPr>
            <p:ph type="pic" sz="quarter" idx="12"/>
          </p:nvPr>
        </p:nvSpPr>
        <p:spPr>
          <a:xfrm>
            <a:off x="6893078" y="2163487"/>
            <a:ext cx="1211263" cy="1612900"/>
          </a:xfrm>
          <a:prstGeom prst="ellipse">
            <a:avLst/>
          </a:prstGeom>
        </p:spPr>
        <p:txBody>
          <a:bodyPr/>
          <a:lstStyle>
            <a:lvl1pPr>
              <a:defRPr>
                <a:solidFill>
                  <a:schemeClr val="bg1"/>
                </a:solidFill>
              </a:defRPr>
            </a:lvl1pPr>
          </a:lstStyle>
          <a:p>
            <a:pPr lvl="0"/>
            <a:r>
              <a:rPr lang="en-US" noProof="0"/>
              <a:t>Click icon to add picture</a:t>
            </a:r>
            <a:endParaRPr lang="en-GB" noProof="0" dirty="0"/>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itles Only">
    <p:spTree>
      <p:nvGrpSpPr>
        <p:cNvPr id="1" name=""/>
        <p:cNvGrpSpPr/>
        <p:nvPr/>
      </p:nvGrpSpPr>
      <p:grpSpPr>
        <a:xfrm>
          <a:off x="0" y="0"/>
          <a:ext cx="0" cy="0"/>
          <a:chOff x="0" y="0"/>
          <a:chExt cx="0" cy="0"/>
        </a:xfrm>
      </p:grpSpPr>
      <p:sp>
        <p:nvSpPr>
          <p:cNvPr id="2" name="Title 1"/>
          <p:cNvSpPr>
            <a:spLocks noGrp="1"/>
          </p:cNvSpPr>
          <p:nvPr>
            <p:ph type="title"/>
          </p:nvPr>
        </p:nvSpPr>
        <p:spPr>
          <a:xfrm>
            <a:off x="234000" y="857959"/>
            <a:ext cx="8646971" cy="457048"/>
          </a:xfrm>
        </p:spPr>
        <p:txBody>
          <a:bodyPr/>
          <a:lstStyle>
            <a:lvl1pPr>
              <a:defRPr baseline="0"/>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3"/>
            <a:ext cx="6718167" cy="590215"/>
          </a:xfrm>
        </p:spPr>
        <p:txBody>
          <a:bodyPr anchor="b"/>
          <a:lstStyle>
            <a:lvl1pPr marL="0" indent="0">
              <a:buNone/>
              <a:defRPr sz="1900" b="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6"/>
          </p:nvPr>
        </p:nvSpPr>
        <p:spPr>
          <a:xfrm>
            <a:off x="224599" y="5620959"/>
            <a:ext cx="6718075" cy="424383"/>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smtClean="0"/>
              <a:t>Click to edit Master text styles</a:t>
            </a: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Text O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2378" y="331103"/>
            <a:ext cx="6725791"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47650" y="1851257"/>
            <a:ext cx="7870391"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p:nvPr>
        </p:nvSpPr>
        <p:spPr>
          <a:xfrm>
            <a:off x="234004" y="857959"/>
            <a:ext cx="8654595"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3"/>
            <a:ext cx="6710396"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5" name="Text Placeholder 4"/>
          <p:cNvSpPr>
            <a:spLocks noGrp="1"/>
          </p:cNvSpPr>
          <p:nvPr>
            <p:ph type="body" sz="quarter" idx="14"/>
          </p:nvPr>
        </p:nvSpPr>
        <p:spPr>
          <a:xfrm>
            <a:off x="233365" y="1865607"/>
            <a:ext cx="8288337"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Title with Bling">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8251825" y="3429000"/>
            <a:ext cx="892175" cy="3429000"/>
            <a:chOff x="12130881" y="3781425"/>
            <a:chExt cx="1310482" cy="3781425"/>
          </a:xfrm>
        </p:grpSpPr>
        <p:sp>
          <p:nvSpPr>
            <p:cNvPr id="5" name="Oval 4"/>
            <p:cNvSpPr>
              <a:spLocks/>
            </p:cNvSpPr>
            <p:nvPr/>
          </p:nvSpPr>
          <p:spPr bwMode="auto">
            <a:xfrm rot="3900000" flipH="1">
              <a:off x="12448525" y="5001119"/>
              <a:ext cx="698513" cy="699546"/>
            </a:xfrm>
            <a:prstGeom prst="ellipse">
              <a:avLst/>
            </a:prstGeom>
            <a:solidFill>
              <a:schemeClr val="accent6"/>
            </a:solidFill>
            <a:ln>
              <a:noFill/>
            </a:ln>
          </p:spPr>
          <p:txBody>
            <a:bodyPr/>
            <a:lstStyle/>
            <a:p>
              <a:pPr defTabSz="924282" fontAlgn="auto">
                <a:spcBef>
                  <a:spcPts val="0"/>
                </a:spcBef>
                <a:spcAft>
                  <a:spcPts val="0"/>
                </a:spcAft>
                <a:defRPr/>
              </a:pPr>
              <a:endParaRPr lang="en-GB" dirty="0">
                <a:solidFill>
                  <a:srgbClr val="222223"/>
                </a:solidFill>
                <a:latin typeface="Calibri"/>
                <a:cs typeface="+mn-cs"/>
              </a:endParaRPr>
            </a:p>
          </p:txBody>
        </p:sp>
        <p:sp>
          <p:nvSpPr>
            <p:cNvPr id="6" name="Oval 5"/>
            <p:cNvSpPr/>
            <p:nvPr/>
          </p:nvSpPr>
          <p:spPr>
            <a:xfrm>
              <a:off x="12613568" y="4367897"/>
              <a:ext cx="410400" cy="4114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GB" dirty="0">
                <a:solidFill>
                  <a:prstClr val="white"/>
                </a:solidFill>
              </a:endParaRPr>
            </a:p>
          </p:txBody>
        </p:sp>
        <p:sp>
          <p:nvSpPr>
            <p:cNvPr id="7" name="Oval 6"/>
            <p:cNvSpPr/>
            <p:nvPr/>
          </p:nvSpPr>
          <p:spPr>
            <a:xfrm>
              <a:off x="12347741" y="4199833"/>
              <a:ext cx="172555" cy="1733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GB" dirty="0">
                <a:solidFill>
                  <a:prstClr val="white"/>
                </a:solidFill>
              </a:endParaRPr>
            </a:p>
          </p:txBody>
        </p:sp>
        <p:sp>
          <p:nvSpPr>
            <p:cNvPr id="8" name="Right Triangle 7"/>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GB" dirty="0">
                <a:solidFill>
                  <a:prstClr val="white"/>
                </a:solidFill>
              </a:endParaRPr>
            </a:p>
          </p:txBody>
        </p:sp>
        <p:pic>
          <p:nvPicPr>
            <p:cNvPr id="9" name="Picture 17" descr="IPSOS_GAMECHANGERS_blue.png"/>
            <p:cNvPicPr>
              <a:picLocks noChangeAspect="1"/>
            </p:cNvPicPr>
            <p:nvPr/>
          </p:nvPicPr>
          <p:blipFill>
            <a:blip r:embed="rId2"/>
            <a:srcRect l="78888" t="-9671" b="-2"/>
            <a:stretch>
              <a:fillRect/>
            </a:stretch>
          </p:blipFill>
          <p:spPr bwMode="auto">
            <a:xfrm>
              <a:off x="12526963" y="6755928"/>
              <a:ext cx="554656" cy="523425"/>
            </a:xfrm>
            <a:prstGeom prst="rect">
              <a:avLst/>
            </a:prstGeom>
            <a:noFill/>
            <a:ln w="9525">
              <a:noFill/>
              <a:miter lim="800000"/>
              <a:headEnd/>
              <a:tailEnd/>
            </a:ln>
          </p:spPr>
        </p:pic>
        <p:sp>
          <p:nvSpPr>
            <p:cNvPr id="10" name="Oval 24"/>
            <p:cNvSpPr>
              <a:spLocks/>
            </p:cNvSpPr>
            <p:nvPr/>
          </p:nvSpPr>
          <p:spPr bwMode="auto">
            <a:xfrm rot="3900000" flipH="1">
              <a:off x="12429978" y="5491320"/>
              <a:ext cx="763902" cy="754332"/>
            </a:xfrm>
            <a:custGeom>
              <a:avLst/>
              <a:gdLst/>
              <a:ahLst/>
              <a:cxnLst>
                <a:cxn ang="0">
                  <a:pos x="763902" y="138227"/>
                </a:cxn>
                <a:cxn ang="0">
                  <a:pos x="443365" y="0"/>
                </a:cxn>
                <a:cxn ang="0">
                  <a:pos x="0" y="442881"/>
                </a:cxn>
                <a:cxn ang="0">
                  <a:pos x="128444" y="754332"/>
                </a:cxn>
                <a:cxn ang="0">
                  <a:pos x="763902" y="138227"/>
                </a:cxn>
              </a:cxnLst>
              <a:rect l="0" t="0"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lnTo>
                    <a:pt x="763902" y="138227"/>
                  </a:lnTo>
                  <a:close/>
                </a:path>
              </a:pathLst>
            </a:custGeom>
            <a:solidFill>
              <a:schemeClr val="tx2"/>
            </a:solidFill>
            <a:ln w="9525">
              <a:noFill/>
              <a:round/>
              <a:headEnd/>
              <a:tailEnd/>
            </a:ln>
          </p:spPr>
          <p:txBody>
            <a:bodyPr/>
            <a:lstStyle/>
            <a:p>
              <a:endParaRPr lang="en-US"/>
            </a:p>
          </p:txBody>
        </p:sp>
      </p:grpSp>
      <p:sp>
        <p:nvSpPr>
          <p:cNvPr id="2" name="Title 1"/>
          <p:cNvSpPr>
            <a:spLocks noGrp="1"/>
          </p:cNvSpPr>
          <p:nvPr>
            <p:ph type="title"/>
          </p:nvPr>
        </p:nvSpPr>
        <p:spPr>
          <a:xfrm>
            <a:off x="234004" y="857959"/>
            <a:ext cx="8654595" cy="457048"/>
          </a:xfrm>
        </p:spPr>
        <p:txBody>
          <a:bodyPr/>
          <a:lstStyle/>
          <a:p>
            <a:r>
              <a:rPr lang="en-US" smtClean="0"/>
              <a:t>Click to edit Master title style</a:t>
            </a:r>
            <a:endParaRPr lang="en-GB" dirty="0"/>
          </a:p>
        </p:txBody>
      </p:sp>
      <p:sp>
        <p:nvSpPr>
          <p:cNvPr id="11" name="Text Placeholder 7"/>
          <p:cNvSpPr>
            <a:spLocks noGrp="1"/>
          </p:cNvSpPr>
          <p:nvPr>
            <p:ph type="body" sz="quarter" idx="13"/>
          </p:nvPr>
        </p:nvSpPr>
        <p:spPr>
          <a:xfrm>
            <a:off x="234000" y="331103"/>
            <a:ext cx="7887670"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Text &amp; Bling">
    <p:spTree>
      <p:nvGrpSpPr>
        <p:cNvPr id="1" name=""/>
        <p:cNvGrpSpPr/>
        <p:nvPr/>
      </p:nvGrpSpPr>
      <p:grpSpPr>
        <a:xfrm>
          <a:off x="0" y="0"/>
          <a:ext cx="0" cy="0"/>
          <a:chOff x="0" y="0"/>
          <a:chExt cx="0" cy="0"/>
        </a:xfrm>
      </p:grpSpPr>
      <p:grpSp>
        <p:nvGrpSpPr>
          <p:cNvPr id="5" name="Group 9"/>
          <p:cNvGrpSpPr>
            <a:grpSpLocks/>
          </p:cNvGrpSpPr>
          <p:nvPr userDrawn="1"/>
        </p:nvGrpSpPr>
        <p:grpSpPr bwMode="auto">
          <a:xfrm>
            <a:off x="8251825" y="3429000"/>
            <a:ext cx="892175" cy="3429000"/>
            <a:chOff x="12130881" y="3781425"/>
            <a:chExt cx="1310482" cy="3781425"/>
          </a:xfrm>
        </p:grpSpPr>
        <p:sp>
          <p:nvSpPr>
            <p:cNvPr id="6" name="Oval 5"/>
            <p:cNvSpPr>
              <a:spLocks/>
            </p:cNvSpPr>
            <p:nvPr/>
          </p:nvSpPr>
          <p:spPr bwMode="auto">
            <a:xfrm rot="3900000" flipH="1">
              <a:off x="12448525" y="5001119"/>
              <a:ext cx="698513" cy="699546"/>
            </a:xfrm>
            <a:prstGeom prst="ellipse">
              <a:avLst/>
            </a:prstGeom>
            <a:solidFill>
              <a:schemeClr val="accent6"/>
            </a:solidFill>
            <a:ln>
              <a:noFill/>
            </a:ln>
          </p:spPr>
          <p:txBody>
            <a:bodyPr/>
            <a:lstStyle/>
            <a:p>
              <a:pPr defTabSz="924282" fontAlgn="auto">
                <a:spcBef>
                  <a:spcPts val="0"/>
                </a:spcBef>
                <a:spcAft>
                  <a:spcPts val="0"/>
                </a:spcAft>
                <a:defRPr/>
              </a:pPr>
              <a:endParaRPr lang="en-GB" dirty="0">
                <a:solidFill>
                  <a:srgbClr val="222223"/>
                </a:solidFill>
                <a:latin typeface="Calibri"/>
                <a:cs typeface="+mn-cs"/>
              </a:endParaRPr>
            </a:p>
          </p:txBody>
        </p:sp>
        <p:sp>
          <p:nvSpPr>
            <p:cNvPr id="7" name="Oval 6"/>
            <p:cNvSpPr/>
            <p:nvPr/>
          </p:nvSpPr>
          <p:spPr>
            <a:xfrm>
              <a:off x="12613568" y="4367897"/>
              <a:ext cx="410400" cy="4114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GB" dirty="0">
                <a:solidFill>
                  <a:prstClr val="white"/>
                </a:solidFill>
              </a:endParaRPr>
            </a:p>
          </p:txBody>
        </p:sp>
        <p:sp>
          <p:nvSpPr>
            <p:cNvPr id="9" name="Oval 8"/>
            <p:cNvSpPr/>
            <p:nvPr/>
          </p:nvSpPr>
          <p:spPr>
            <a:xfrm>
              <a:off x="12347741" y="4199833"/>
              <a:ext cx="172555" cy="1733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GB" dirty="0">
                <a:solidFill>
                  <a:prstClr val="white"/>
                </a:solidFill>
              </a:endParaRPr>
            </a:p>
          </p:txBody>
        </p:sp>
        <p:sp>
          <p:nvSpPr>
            <p:cNvPr id="10" name="Right Triangle 9"/>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GB" dirty="0">
                <a:solidFill>
                  <a:prstClr val="white"/>
                </a:solidFill>
              </a:endParaRPr>
            </a:p>
          </p:txBody>
        </p:sp>
        <p:pic>
          <p:nvPicPr>
            <p:cNvPr id="12" name="Picture 17" descr="IPSOS_GAMECHANGERS_blue.png"/>
            <p:cNvPicPr>
              <a:picLocks noChangeAspect="1"/>
            </p:cNvPicPr>
            <p:nvPr/>
          </p:nvPicPr>
          <p:blipFill>
            <a:blip r:embed="rId2"/>
            <a:srcRect l="78888" t="-9671" b="-2"/>
            <a:stretch>
              <a:fillRect/>
            </a:stretch>
          </p:blipFill>
          <p:spPr bwMode="auto">
            <a:xfrm>
              <a:off x="12526963" y="6755928"/>
              <a:ext cx="554656" cy="523425"/>
            </a:xfrm>
            <a:prstGeom prst="rect">
              <a:avLst/>
            </a:prstGeom>
            <a:noFill/>
            <a:ln w="9525">
              <a:noFill/>
              <a:miter lim="800000"/>
              <a:headEnd/>
              <a:tailEnd/>
            </a:ln>
          </p:spPr>
        </p:pic>
        <p:sp>
          <p:nvSpPr>
            <p:cNvPr id="13" name="Oval 24"/>
            <p:cNvSpPr>
              <a:spLocks/>
            </p:cNvSpPr>
            <p:nvPr/>
          </p:nvSpPr>
          <p:spPr bwMode="auto">
            <a:xfrm rot="3900000" flipH="1">
              <a:off x="12429978" y="5491320"/>
              <a:ext cx="763902" cy="754332"/>
            </a:xfrm>
            <a:custGeom>
              <a:avLst/>
              <a:gdLst/>
              <a:ahLst/>
              <a:cxnLst>
                <a:cxn ang="0">
                  <a:pos x="763902" y="138227"/>
                </a:cxn>
                <a:cxn ang="0">
                  <a:pos x="443365" y="0"/>
                </a:cxn>
                <a:cxn ang="0">
                  <a:pos x="0" y="442881"/>
                </a:cxn>
                <a:cxn ang="0">
                  <a:pos x="128444" y="754332"/>
                </a:cxn>
                <a:cxn ang="0">
                  <a:pos x="763902" y="138227"/>
                </a:cxn>
              </a:cxnLst>
              <a:rect l="0" t="0"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lnTo>
                    <a:pt x="763902" y="138227"/>
                  </a:lnTo>
                  <a:close/>
                </a:path>
              </a:pathLst>
            </a:custGeom>
            <a:solidFill>
              <a:schemeClr val="tx2"/>
            </a:solidFill>
            <a:ln w="9525">
              <a:noFill/>
              <a:round/>
              <a:headEnd/>
              <a:tailEnd/>
            </a:ln>
          </p:spPr>
          <p:txBody>
            <a:bodyPr/>
            <a:lstStyle/>
            <a:p>
              <a:endParaRPr lang="en-US"/>
            </a:p>
          </p:txBody>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2378" y="331103"/>
            <a:ext cx="6725791"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47650" y="1851257"/>
            <a:ext cx="7870391"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p:nvPr>
        </p:nvSpPr>
        <p:spPr>
          <a:xfrm>
            <a:off x="234000" y="857959"/>
            <a:ext cx="8646971" cy="457048"/>
          </a:xfrm>
        </p:spPr>
        <p:txBody>
          <a:bodyPr/>
          <a:lstStyle>
            <a:lvl1pPr>
              <a:defRPr baseline="0"/>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24103"/>
            <a:ext cx="6718167" cy="590215"/>
          </a:xfrm>
        </p:spPr>
        <p:txBody>
          <a:bodyPr anchor="b">
            <a:normAutofit/>
          </a:bodyPr>
          <a:lstStyle>
            <a:lvl1pPr marL="0" indent="0">
              <a:buNone/>
              <a:defRPr sz="1900" b="0" baseline="0">
                <a:solidFill>
                  <a:schemeClr val="bg2"/>
                </a:solidFill>
              </a:defRPr>
            </a:lvl1pPr>
          </a:lstStyle>
          <a:p>
            <a:pPr lvl="0"/>
            <a:r>
              <a:rPr lang="en-US" smtClean="0"/>
              <a:t>Click to edit Master text styles</a:t>
            </a:r>
          </a:p>
        </p:txBody>
      </p:sp>
      <p:sp>
        <p:nvSpPr>
          <p:cNvPr id="5" name="Content Placeholder 2"/>
          <p:cNvSpPr>
            <a:spLocks noGrp="1"/>
          </p:cNvSpPr>
          <p:nvPr>
            <p:ph idx="12"/>
          </p:nvPr>
        </p:nvSpPr>
        <p:spPr>
          <a:xfrm>
            <a:off x="947456" y="1653119"/>
            <a:ext cx="1941711" cy="771705"/>
          </a:xfrm>
          <a:prstGeom prst="rect">
            <a:avLst/>
          </a:prstGeom>
          <a:solidFill>
            <a:schemeClr val="accent6"/>
          </a:solidFill>
        </p:spPr>
        <p:txBody>
          <a:bodyPr lIns="90000" tIns="90000" rIns="90000" bIns="90000" anchor="ct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smtClean="0"/>
              <a:t>Click to edit Master text styles</a:t>
            </a:r>
          </a:p>
        </p:txBody>
      </p:sp>
      <p:sp>
        <p:nvSpPr>
          <p:cNvPr id="10" name="Picture Placeholder 8"/>
          <p:cNvSpPr>
            <a:spLocks noGrp="1"/>
          </p:cNvSpPr>
          <p:nvPr>
            <p:ph type="pic" sz="quarter" idx="15"/>
          </p:nvPr>
        </p:nvSpPr>
        <p:spPr>
          <a:xfrm>
            <a:off x="262929" y="1653119"/>
            <a:ext cx="684522" cy="771705"/>
          </a:xfrm>
          <a:solidFill>
            <a:schemeClr val="bg1">
              <a:lumMod val="85000"/>
            </a:schemeClr>
          </a:solidFill>
        </p:spPr>
        <p:txBody>
          <a:bodyPr>
            <a:normAutofit/>
          </a:bodyPr>
          <a:lstStyle>
            <a:lvl1pPr marL="0" indent="0">
              <a:buNone/>
              <a:defRPr sz="1050" baseline="0"/>
            </a:lvl1pPr>
          </a:lstStyle>
          <a:p>
            <a:pPr lvl="0"/>
            <a:r>
              <a:rPr lang="en-US" noProof="0" smtClean="0"/>
              <a:t>Click icon to add picture</a:t>
            </a:r>
            <a:endParaRPr lang="en-GB" noProof="0" dirty="0"/>
          </a:p>
        </p:txBody>
      </p:sp>
      <p:sp>
        <p:nvSpPr>
          <p:cNvPr id="11" name="Picture Placeholder 8"/>
          <p:cNvSpPr>
            <a:spLocks noGrp="1"/>
          </p:cNvSpPr>
          <p:nvPr>
            <p:ph type="pic" sz="quarter" idx="18"/>
          </p:nvPr>
        </p:nvSpPr>
        <p:spPr>
          <a:xfrm>
            <a:off x="3196468" y="1653119"/>
            <a:ext cx="684522" cy="771705"/>
          </a:xfrm>
          <a:solidFill>
            <a:schemeClr val="bg1">
              <a:lumMod val="85000"/>
            </a:schemeClr>
          </a:solidFill>
        </p:spPr>
        <p:txBody>
          <a:bodyPr>
            <a:normAutofit/>
          </a:bodyPr>
          <a:lstStyle>
            <a:lvl1pPr marL="0" indent="0">
              <a:buNone/>
              <a:defRPr sz="1050" baseline="0"/>
            </a:lvl1pPr>
          </a:lstStyle>
          <a:p>
            <a:pPr lvl="0"/>
            <a:r>
              <a:rPr lang="en-US" noProof="0" smtClean="0"/>
              <a:t>Click icon to add picture</a:t>
            </a:r>
            <a:endParaRPr lang="en-GB" noProof="0" dirty="0"/>
          </a:p>
        </p:txBody>
      </p:sp>
      <p:sp>
        <p:nvSpPr>
          <p:cNvPr id="12" name="Picture Placeholder 8"/>
          <p:cNvSpPr>
            <a:spLocks noGrp="1"/>
          </p:cNvSpPr>
          <p:nvPr>
            <p:ph type="pic" sz="quarter" idx="19"/>
          </p:nvPr>
        </p:nvSpPr>
        <p:spPr>
          <a:xfrm>
            <a:off x="6147915" y="1653119"/>
            <a:ext cx="684522" cy="771705"/>
          </a:xfrm>
          <a:solidFill>
            <a:schemeClr val="bg1">
              <a:lumMod val="85000"/>
            </a:schemeClr>
          </a:solidFill>
        </p:spPr>
        <p:txBody>
          <a:bodyPr>
            <a:normAutofit/>
          </a:bodyPr>
          <a:lstStyle>
            <a:lvl1pPr marL="0" indent="0">
              <a:buNone/>
              <a:defRPr sz="1050" baseline="0"/>
            </a:lvl1pPr>
          </a:lstStyle>
          <a:p>
            <a:pPr lvl="0"/>
            <a:r>
              <a:rPr lang="en-US" noProof="0" smtClean="0"/>
              <a:t>Click icon to add picture</a:t>
            </a:r>
            <a:endParaRPr lang="en-GB" noProof="0" dirty="0"/>
          </a:p>
        </p:txBody>
      </p:sp>
      <p:sp>
        <p:nvSpPr>
          <p:cNvPr id="4" name="Text Placeholder 3"/>
          <p:cNvSpPr>
            <a:spLocks noGrp="1"/>
          </p:cNvSpPr>
          <p:nvPr>
            <p:ph type="body" sz="quarter" idx="20"/>
          </p:nvPr>
        </p:nvSpPr>
        <p:spPr>
          <a:xfrm>
            <a:off x="263525" y="2557381"/>
            <a:ext cx="2625725" cy="1263651"/>
          </a:xfrm>
        </p:spPr>
        <p:txBody>
          <a:bodyPr/>
          <a:lstStyle>
            <a:lvl3pPr>
              <a:defRPr baseline="0"/>
            </a:lvl3pPr>
            <a:lvl4pPr>
              <a:defRPr baseline="0"/>
            </a:lvl4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13" name="Text Placeholder 3"/>
          <p:cNvSpPr>
            <a:spLocks noGrp="1"/>
          </p:cNvSpPr>
          <p:nvPr>
            <p:ph type="body" sz="quarter" idx="21"/>
          </p:nvPr>
        </p:nvSpPr>
        <p:spPr>
          <a:xfrm>
            <a:off x="3196476" y="2557381"/>
            <a:ext cx="2625725" cy="1263651"/>
          </a:xfrm>
        </p:spPr>
        <p:txBody>
          <a:bodyPr/>
          <a:lstStyle>
            <a:lvl3pPr>
              <a:defRPr baseline="0"/>
            </a:lvl3pPr>
            <a:lvl4pPr>
              <a:defRPr baseline="0"/>
            </a:lvl4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14" name="Text Placeholder 3"/>
          <p:cNvSpPr>
            <a:spLocks noGrp="1"/>
          </p:cNvSpPr>
          <p:nvPr>
            <p:ph type="body" sz="quarter" idx="22"/>
          </p:nvPr>
        </p:nvSpPr>
        <p:spPr>
          <a:xfrm>
            <a:off x="6143710" y="2557381"/>
            <a:ext cx="2625725" cy="1263651"/>
          </a:xfrm>
        </p:spPr>
        <p:txBody>
          <a:bodyPr/>
          <a:lstStyle>
            <a:lvl3pPr>
              <a:defRPr baseline="0"/>
            </a:lvl3pPr>
            <a:lvl4pPr>
              <a:defRPr baseline="0"/>
            </a:lvl4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24" name="Content Placeholder 2"/>
          <p:cNvSpPr>
            <a:spLocks noGrp="1"/>
          </p:cNvSpPr>
          <p:nvPr>
            <p:ph idx="23"/>
          </p:nvPr>
        </p:nvSpPr>
        <p:spPr>
          <a:xfrm>
            <a:off x="3880994" y="1653119"/>
            <a:ext cx="1941711" cy="771705"/>
          </a:xfrm>
          <a:prstGeom prst="rect">
            <a:avLst/>
          </a:prstGeom>
          <a:solidFill>
            <a:schemeClr val="accent6"/>
          </a:solidFill>
        </p:spPr>
        <p:txBody>
          <a:bodyPr lIns="90000" tIns="90000" rIns="90000" bIns="90000" anchor="ct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smtClean="0"/>
              <a:t>Click to edit Master text styles</a:t>
            </a:r>
          </a:p>
        </p:txBody>
      </p:sp>
      <p:sp>
        <p:nvSpPr>
          <p:cNvPr id="25" name="Content Placeholder 2"/>
          <p:cNvSpPr>
            <a:spLocks noGrp="1"/>
          </p:cNvSpPr>
          <p:nvPr>
            <p:ph idx="24"/>
          </p:nvPr>
        </p:nvSpPr>
        <p:spPr>
          <a:xfrm>
            <a:off x="6832437" y="1653119"/>
            <a:ext cx="1941711" cy="771705"/>
          </a:xfrm>
          <a:prstGeom prst="rect">
            <a:avLst/>
          </a:prstGeom>
          <a:solidFill>
            <a:schemeClr val="accent6"/>
          </a:solidFill>
        </p:spPr>
        <p:txBody>
          <a:bodyPr lIns="90000" tIns="90000" rIns="90000" bIns="90000" anchor="ct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smtClean="0"/>
              <a:t>Click to edit Master text styles</a:t>
            </a: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000162" cy="6858000"/>
          </a:xfrm>
        </p:spPr>
        <p:txBody>
          <a:bodyPr/>
          <a:lstStyle/>
          <a:p>
            <a:pPr lvl="0"/>
            <a:r>
              <a:rPr lang="en-US" noProof="0"/>
              <a:t>Click icon to add picture</a:t>
            </a:r>
            <a:endParaRPr lang="en-GB" noProof="0"/>
          </a:p>
        </p:txBody>
      </p:sp>
      <p:sp>
        <p:nvSpPr>
          <p:cNvPr id="2" name="Title 1"/>
          <p:cNvSpPr>
            <a:spLocks noGrp="1"/>
          </p:cNvSpPr>
          <p:nvPr>
            <p:ph type="ctrTitle"/>
          </p:nvPr>
        </p:nvSpPr>
        <p:spPr>
          <a:xfrm>
            <a:off x="4769532" y="2952519"/>
            <a:ext cx="4078999" cy="512448"/>
          </a:xfrm>
        </p:spPr>
        <p:txBody>
          <a:bodyPr anchor="ctr"/>
          <a:lstStyle>
            <a:lvl1pPr>
              <a:defRPr sz="3700" baseline="0"/>
            </a:lvl1pPr>
          </a:lstStyle>
          <a:p>
            <a:r>
              <a:rPr lang="en-US" smtClean="0"/>
              <a:t>Click to edit Master title style</a:t>
            </a:r>
            <a:endParaRPr lang="en-US" dirty="0"/>
          </a:p>
        </p:txBody>
      </p:sp>
      <p:sp>
        <p:nvSpPr>
          <p:cNvPr id="3" name="Subtitle 2"/>
          <p:cNvSpPr>
            <a:spLocks noGrp="1"/>
          </p:cNvSpPr>
          <p:nvPr>
            <p:ph type="subTitle" idx="1"/>
          </p:nvPr>
        </p:nvSpPr>
        <p:spPr>
          <a:xfrm>
            <a:off x="4769532" y="3819109"/>
            <a:ext cx="4078999" cy="1776400"/>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20" name="Text Placeholder 19"/>
          <p:cNvSpPr>
            <a:spLocks noGrp="1"/>
          </p:cNvSpPr>
          <p:nvPr>
            <p:ph type="body" sz="quarter" idx="13"/>
          </p:nvPr>
        </p:nvSpPr>
        <p:spPr>
          <a:xfrm>
            <a:off x="4769532" y="1852085"/>
            <a:ext cx="4078999" cy="849939"/>
          </a:xfrm>
        </p:spPr>
        <p:txBody>
          <a:bodyPr anchor="b">
            <a:normAutofit/>
          </a:bodyPr>
          <a:lstStyle>
            <a:lvl1pPr>
              <a:defRPr sz="2200" b="0" cap="none" baseline="0">
                <a:solidFill>
                  <a:schemeClr val="tx1"/>
                </a:solidFill>
              </a:defRPr>
            </a:lvl1pPr>
          </a:lstStyle>
          <a:p>
            <a:pPr lvl="0"/>
            <a:r>
              <a:rPr lang="en-US" smtClean="0"/>
              <a:t>Click to edit Master text styles</a:t>
            </a:r>
          </a:p>
        </p:txBody>
      </p:sp>
      <p:sp>
        <p:nvSpPr>
          <p:cNvPr id="7" name="Picture Placeholder 6"/>
          <p:cNvSpPr>
            <a:spLocks noGrp="1"/>
          </p:cNvSpPr>
          <p:nvPr>
            <p:ph type="pic" sz="quarter" idx="15"/>
          </p:nvPr>
        </p:nvSpPr>
        <p:spPr>
          <a:xfrm>
            <a:off x="7823710" y="790486"/>
            <a:ext cx="1024825" cy="962871"/>
          </a:xfrm>
          <a:noFill/>
        </p:spPr>
        <p:txBody>
          <a:bodyPr/>
          <a:lstStyle>
            <a:lvl1pPr algn="ctr">
              <a:defRPr sz="1400"/>
            </a:lvl1pPr>
          </a:lstStyle>
          <a:p>
            <a:pPr lvl="0"/>
            <a:r>
              <a:rPr lang="en-US" noProof="0" smtClean="0"/>
              <a:t>Click icon to add picture</a:t>
            </a:r>
            <a:endParaRPr lang="en-GB" noProof="0" dirty="0"/>
          </a:p>
        </p:txBody>
      </p:sp>
      <p:sp>
        <p:nvSpPr>
          <p:cNvPr id="8" name="Footer Placeholder 4"/>
          <p:cNvSpPr>
            <a:spLocks noGrp="1"/>
          </p:cNvSpPr>
          <p:nvPr>
            <p:ph type="ftr" sz="quarter" idx="16"/>
          </p:nvPr>
        </p:nvSpPr>
        <p:spPr>
          <a:xfrm>
            <a:off x="4443413" y="5375275"/>
            <a:ext cx="4443412" cy="347663"/>
          </a:xfrm>
          <a:prstGeom prst="rect">
            <a:avLst/>
          </a:prstGeom>
        </p:spPr>
        <p:txBody>
          <a:bodyPr lIns="62195" tIns="31098" rIns="62195" bIns="31098"/>
          <a:lstStyle>
            <a:lvl1pPr algn="l" defTabSz="924282" fontAlgn="auto">
              <a:spcBef>
                <a:spcPts val="0"/>
              </a:spcBef>
              <a:spcAft>
                <a:spcPts val="0"/>
              </a:spcAft>
              <a:defRPr sz="800">
                <a:solidFill>
                  <a:srgbClr val="888B8D"/>
                </a:solidFill>
                <a:latin typeface="Calibri"/>
                <a:cs typeface="+mn-cs"/>
              </a:defRPr>
            </a:lvl1pPr>
          </a:lstStyle>
          <a:p>
            <a:pPr>
              <a:defRPr/>
            </a:pPr>
            <a:r>
              <a:rPr lang="en-GB"/>
              <a:t>© 2015 Ipsos.  All rights reserved. Contains Ipsos' Confidential and Proprietary information  and may not be disclosed or reproduced without the prior written consent of Ipsos.</a:t>
            </a:r>
            <a:endParaRPr lang="en-US" dirty="0"/>
          </a:p>
        </p:txBody>
      </p:sp>
    </p:spTree>
  </p:cSld>
  <p:clrMapOvr>
    <a:masterClrMapping/>
  </p:clrMapOvr>
  <p:hf hdr="0"/>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571460" cy="6858000"/>
          </a:xfrm>
        </p:spPr>
        <p:txBody>
          <a:bodyPr/>
          <a:lstStyle/>
          <a:p>
            <a:pPr lvl="0"/>
            <a:r>
              <a:rPr lang="en-US" noProof="0"/>
              <a:t>Click icon to add picture</a:t>
            </a:r>
            <a:endParaRPr lang="en-GB" noProof="0"/>
          </a:p>
        </p:txBody>
      </p:sp>
      <p:sp>
        <p:nvSpPr>
          <p:cNvPr id="3" name="Subtitle 2"/>
          <p:cNvSpPr>
            <a:spLocks noGrp="1"/>
          </p:cNvSpPr>
          <p:nvPr>
            <p:ph type="subTitle" idx="1"/>
          </p:nvPr>
        </p:nvSpPr>
        <p:spPr>
          <a:xfrm>
            <a:off x="4786380" y="1497137"/>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A8B2902-7673-4E2B-994D-4881C822A92B}" type="datetimeFigureOut">
              <a:rPr lang="en-GB"/>
              <a:pPr>
                <a:defRPr/>
              </a:pPr>
              <a:t>08/12/2016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B33134E-715D-4CF4-B6E3-BB74363C055F}" type="slidenum">
              <a:rPr lang="en-GB"/>
              <a:pPr>
                <a:defRPr/>
              </a:pPr>
              <a:t>‹#›</a:t>
            </a:fld>
            <a:endParaRPr lang="en-GB"/>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11952"/>
            <a:ext cx="4419600" cy="6895352"/>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pPr lvl="0"/>
            <a:r>
              <a:rPr lang="en-US" noProof="0"/>
              <a:t>Click icon to add picture</a:t>
            </a:r>
            <a:endParaRPr lang="en-GB" noProof="0"/>
          </a:p>
        </p:txBody>
      </p:sp>
      <p:sp>
        <p:nvSpPr>
          <p:cNvPr id="3" name="Subtitle 2"/>
          <p:cNvSpPr>
            <a:spLocks noGrp="1"/>
          </p:cNvSpPr>
          <p:nvPr>
            <p:ph type="subTitle" idx="1"/>
          </p:nvPr>
        </p:nvSpPr>
        <p:spPr>
          <a:xfrm>
            <a:off x="4786380" y="1497137"/>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86380" y="1497137"/>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6" name="Picture Placeholder 5"/>
          <p:cNvSpPr>
            <a:spLocks noGrp="1"/>
          </p:cNvSpPr>
          <p:nvPr>
            <p:ph type="pic" sz="quarter" idx="15"/>
          </p:nvPr>
        </p:nvSpPr>
        <p:spPr>
          <a:xfrm>
            <a:off x="0" y="-11953"/>
            <a:ext cx="4392706"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pPr lvl="0"/>
            <a:r>
              <a:rPr lang="en-US" noProof="0"/>
              <a:t>Click icon to add picture</a:t>
            </a:r>
            <a:endParaRPr lang="en-GB" noProof="0"/>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4" name="Rectangle 3"/>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5" name="Rectangle 4"/>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6" name="Rectangle 5"/>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7" name="TextBox 15"/>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1113B6D9-3446-4F7C-B087-9C0197357CEF}" type="slidenum">
              <a:rPr lang="en-GB" sz="700">
                <a:solidFill>
                  <a:srgbClr val="888B8D"/>
                </a:solidFill>
              </a:rPr>
              <a:pPr marL="3175" defTabSz="923925">
                <a:spcBef>
                  <a:spcPts val="813"/>
                </a:spcBef>
              </a:pPr>
              <a:t>‹#›</a:t>
            </a:fld>
            <a:endParaRPr lang="en-GB" sz="700">
              <a:solidFill>
                <a:srgbClr val="888B8D"/>
              </a:solidFill>
            </a:endParaRPr>
          </a:p>
        </p:txBody>
      </p:sp>
      <p:sp>
        <p:nvSpPr>
          <p:cNvPr id="8" name="Rectangle 7"/>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9" name="TextBox 17"/>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E071AA5D-B268-4FDD-A7F3-EC7A61405DA8}" type="slidenum">
              <a:rPr lang="en-GB" sz="700">
                <a:solidFill>
                  <a:srgbClr val="888B8D"/>
                </a:solidFill>
              </a:rPr>
              <a:pPr marL="3175" defTabSz="923925">
                <a:spcBef>
                  <a:spcPts val="813"/>
                </a:spcBef>
              </a:pPr>
              <a:t>‹#›</a:t>
            </a:fld>
            <a:endParaRPr lang="en-GB" sz="700">
              <a:solidFill>
                <a:srgbClr val="888B8D"/>
              </a:solidFill>
            </a:endParaRPr>
          </a:p>
        </p:txBody>
      </p:sp>
      <p:sp>
        <p:nvSpPr>
          <p:cNvPr id="10" name="Rectangle 9"/>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1" name="TextBox 19"/>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6C0F11A5-3DCA-4826-BEA5-232A32F0139E}" type="slidenum">
              <a:rPr lang="en-GB" sz="700">
                <a:solidFill>
                  <a:srgbClr val="888B8D"/>
                </a:solidFill>
              </a:rPr>
              <a:pPr marL="3175" defTabSz="923925">
                <a:spcBef>
                  <a:spcPts val="813"/>
                </a:spcBef>
              </a:pPr>
              <a:t>‹#›</a:t>
            </a:fld>
            <a:endParaRPr lang="en-GB" sz="700">
              <a:solidFill>
                <a:srgbClr val="888B8D"/>
              </a:solidFill>
            </a:endParaRPr>
          </a:p>
        </p:txBody>
      </p:sp>
      <p:sp>
        <p:nvSpPr>
          <p:cNvPr id="12" name="Rectangle 11"/>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3" name="TextBox 21"/>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7EFF3BD8-C83A-42CC-99D1-13C129810959}" type="slidenum">
              <a:rPr lang="en-GB" sz="700">
                <a:solidFill>
                  <a:srgbClr val="888B8D"/>
                </a:solidFill>
              </a:rPr>
              <a:pPr marL="3175" defTabSz="923925">
                <a:spcBef>
                  <a:spcPts val="813"/>
                </a:spcBef>
              </a:pPr>
              <a:t>‹#›</a:t>
            </a:fld>
            <a:endParaRPr lang="en-GB" sz="700">
              <a:solidFill>
                <a:srgbClr val="888B8D"/>
              </a:solidFill>
            </a:endParaRPr>
          </a:p>
        </p:txBody>
      </p:sp>
      <p:sp>
        <p:nvSpPr>
          <p:cNvPr id="14" name="Rectangle 13"/>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5" name="TextBox 24"/>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C405E2C5-086A-4BB7-8F12-9C8EA23F2D0F}" type="slidenum">
              <a:rPr lang="en-GB" sz="700">
                <a:solidFill>
                  <a:srgbClr val="888B8D"/>
                </a:solidFill>
              </a:rPr>
              <a:pPr marL="3175" defTabSz="923925">
                <a:spcBef>
                  <a:spcPts val="813"/>
                </a:spcBef>
              </a:pPr>
              <a:t>‹#›</a:t>
            </a:fld>
            <a:endParaRPr lang="en-GB" sz="700">
              <a:solidFill>
                <a:srgbClr val="888B8D"/>
              </a:solidFill>
            </a:endParaRPr>
          </a:p>
        </p:txBody>
      </p:sp>
      <p:sp>
        <p:nvSpPr>
          <p:cNvPr id="16" name="Rectangle 15"/>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7" name="TextBox 26"/>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1BC62790-D9F8-4CC2-AEE6-B9D246A1A01D}" type="slidenum">
              <a:rPr lang="en-GB" sz="700">
                <a:solidFill>
                  <a:srgbClr val="888B8D"/>
                </a:solidFill>
              </a:rPr>
              <a:pPr marL="3175" defTabSz="923925">
                <a:spcBef>
                  <a:spcPts val="813"/>
                </a:spcBef>
              </a:pPr>
              <a:t>‹#›</a:t>
            </a:fld>
            <a:endParaRPr lang="en-GB" sz="700">
              <a:solidFill>
                <a:srgbClr val="888B8D"/>
              </a:solidFill>
            </a:endParaRPr>
          </a:p>
        </p:txBody>
      </p:sp>
      <p:sp>
        <p:nvSpPr>
          <p:cNvPr id="19" name="Rectangle 18"/>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20" name="TextBox 28"/>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583B61F1-0842-4323-80E8-7CC80D7A0C55}" type="slidenum">
              <a:rPr lang="en-GB" sz="700">
                <a:solidFill>
                  <a:srgbClr val="888B8D"/>
                </a:solidFill>
              </a:rPr>
              <a:pPr marL="3175" defTabSz="923925">
                <a:spcBef>
                  <a:spcPts val="813"/>
                </a:spcBef>
              </a:pPr>
              <a:t>‹#›</a:t>
            </a:fld>
            <a:endParaRPr lang="en-GB" sz="700">
              <a:solidFill>
                <a:srgbClr val="888B8D"/>
              </a:solidFill>
            </a:endParaRPr>
          </a:p>
        </p:txBody>
      </p:sp>
      <p:sp>
        <p:nvSpPr>
          <p:cNvPr id="21" name="Rectangle 20"/>
          <p:cNvSpPr/>
          <p:nvPr userDrawn="1"/>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22" name="TextBox 30"/>
          <p:cNvSpPr txBox="1">
            <a:spLocks noChangeArrowheads="1"/>
          </p:cNvSpPr>
          <p:nvPr userDrawn="1"/>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57D29892-B7DE-4A6E-946A-C093BAB140EB}" type="slidenum">
              <a:rPr lang="en-GB" sz="700">
                <a:solidFill>
                  <a:srgbClr val="888B8D"/>
                </a:solidFill>
              </a:rPr>
              <a:pPr marL="3175" defTabSz="923925">
                <a:spcBef>
                  <a:spcPts val="813"/>
                </a:spcBef>
              </a:pPr>
              <a:t>‹#›</a:t>
            </a:fld>
            <a:endParaRPr lang="en-GB" sz="700">
              <a:solidFill>
                <a:srgbClr val="888B8D"/>
              </a:solidFill>
            </a:endParaRPr>
          </a:p>
        </p:txBody>
      </p:sp>
      <p:sp>
        <p:nvSpPr>
          <p:cNvPr id="18" name="Picture Placeholder 17"/>
          <p:cNvSpPr>
            <a:spLocks noGrp="1"/>
          </p:cNvSpPr>
          <p:nvPr>
            <p:ph type="pic" sz="quarter" idx="14"/>
          </p:nvPr>
        </p:nvSpPr>
        <p:spPr>
          <a:xfrm>
            <a:off x="0" y="0"/>
            <a:ext cx="6438166" cy="6858000"/>
          </a:xfrm>
        </p:spPr>
        <p:txBody>
          <a:bodyPr/>
          <a:lstStyle/>
          <a:p>
            <a:pPr lvl="0"/>
            <a:r>
              <a:rPr lang="en-US" noProof="0"/>
              <a:t>Click icon to add picture</a:t>
            </a:r>
            <a:endParaRPr lang="en-GB" noProof="0"/>
          </a:p>
        </p:txBody>
      </p:sp>
      <p:sp>
        <p:nvSpPr>
          <p:cNvPr id="2" name="Title 1"/>
          <p:cNvSpPr>
            <a:spLocks noGrp="1"/>
          </p:cNvSpPr>
          <p:nvPr>
            <p:ph type="ctrTitle"/>
          </p:nvPr>
        </p:nvSpPr>
        <p:spPr>
          <a:xfrm>
            <a:off x="6741105" y="2973164"/>
            <a:ext cx="2145875" cy="747897"/>
          </a:xfrm>
        </p:spPr>
        <p:txBody>
          <a:bodyPr anchor="ctr"/>
          <a:lstStyle>
            <a:lvl1pPr>
              <a:defRPr sz="2700" cap="all" baseline="0"/>
            </a:lvl1pPr>
          </a:lstStyle>
          <a:p>
            <a:r>
              <a:rPr lang="en-US" smtClean="0"/>
              <a:t>Click to edit Master title style</a:t>
            </a:r>
            <a:endParaRPr lang="en-US" dirty="0"/>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5" name="Rectangle 4"/>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6" name="Rectangle 5"/>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7" name="Rectangle 6"/>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8" name="TextBox 15"/>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CD589E05-D3B5-4CC2-A8D9-BEB76BBF50F5}" type="slidenum">
              <a:rPr lang="en-GB" sz="700">
                <a:solidFill>
                  <a:srgbClr val="888B8D"/>
                </a:solidFill>
              </a:rPr>
              <a:pPr marL="3175" defTabSz="923925">
                <a:spcBef>
                  <a:spcPts val="813"/>
                </a:spcBef>
              </a:pPr>
              <a:t>‹#›</a:t>
            </a:fld>
            <a:endParaRPr lang="en-GB" sz="700">
              <a:solidFill>
                <a:srgbClr val="888B8D"/>
              </a:solidFill>
            </a:endParaRPr>
          </a:p>
        </p:txBody>
      </p:sp>
      <p:sp>
        <p:nvSpPr>
          <p:cNvPr id="9" name="Rectangle 8"/>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0" name="TextBox 17"/>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50FCEDE1-C7E1-414E-AF06-E3149CCA916F}" type="slidenum">
              <a:rPr lang="en-GB" sz="700">
                <a:solidFill>
                  <a:srgbClr val="888B8D"/>
                </a:solidFill>
              </a:rPr>
              <a:pPr marL="3175" defTabSz="923925">
                <a:spcBef>
                  <a:spcPts val="813"/>
                </a:spcBef>
              </a:pPr>
              <a:t>‹#›</a:t>
            </a:fld>
            <a:endParaRPr lang="en-GB" sz="700">
              <a:solidFill>
                <a:srgbClr val="888B8D"/>
              </a:solidFill>
            </a:endParaRPr>
          </a:p>
        </p:txBody>
      </p:sp>
      <p:sp>
        <p:nvSpPr>
          <p:cNvPr id="11" name="Rectangle 10"/>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2" name="TextBox 19"/>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7B3719E6-6A63-4B4F-A292-542A6F947287}" type="slidenum">
              <a:rPr lang="en-GB" sz="700">
                <a:solidFill>
                  <a:srgbClr val="888B8D"/>
                </a:solidFill>
              </a:rPr>
              <a:pPr marL="3175" defTabSz="923925">
                <a:spcBef>
                  <a:spcPts val="813"/>
                </a:spcBef>
              </a:pPr>
              <a:t>‹#›</a:t>
            </a:fld>
            <a:endParaRPr lang="en-GB" sz="700">
              <a:solidFill>
                <a:srgbClr val="888B8D"/>
              </a:solidFill>
            </a:endParaRPr>
          </a:p>
        </p:txBody>
      </p:sp>
      <p:sp>
        <p:nvSpPr>
          <p:cNvPr id="13" name="Rectangle 12"/>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4" name="TextBox 21"/>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90A9EE02-D721-4755-BCA7-55EA51A76136}" type="slidenum">
              <a:rPr lang="en-GB" sz="700">
                <a:solidFill>
                  <a:srgbClr val="888B8D"/>
                </a:solidFill>
              </a:rPr>
              <a:pPr marL="3175" defTabSz="923925">
                <a:spcBef>
                  <a:spcPts val="813"/>
                </a:spcBef>
              </a:pPr>
              <a:t>‹#›</a:t>
            </a:fld>
            <a:endParaRPr lang="en-GB" sz="700">
              <a:solidFill>
                <a:srgbClr val="888B8D"/>
              </a:solidFill>
            </a:endParaRPr>
          </a:p>
        </p:txBody>
      </p:sp>
      <p:sp>
        <p:nvSpPr>
          <p:cNvPr id="15" name="Rectangle 14"/>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6" name="TextBox 24"/>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B539DFA7-C2DE-4107-A612-4FF18C6CC828}" type="slidenum">
              <a:rPr lang="en-GB" sz="700">
                <a:solidFill>
                  <a:srgbClr val="888B8D"/>
                </a:solidFill>
              </a:rPr>
              <a:pPr marL="3175" defTabSz="923925">
                <a:spcBef>
                  <a:spcPts val="813"/>
                </a:spcBef>
              </a:pPr>
              <a:t>‹#›</a:t>
            </a:fld>
            <a:endParaRPr lang="en-GB" sz="700">
              <a:solidFill>
                <a:srgbClr val="888B8D"/>
              </a:solidFill>
            </a:endParaRPr>
          </a:p>
        </p:txBody>
      </p:sp>
      <p:sp>
        <p:nvSpPr>
          <p:cNvPr id="17" name="Rectangle 16"/>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8" name="TextBox 26"/>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BB009151-2D50-41CB-81AA-82797101AC3F}" type="slidenum">
              <a:rPr lang="en-GB" sz="700">
                <a:solidFill>
                  <a:srgbClr val="888B8D"/>
                </a:solidFill>
              </a:rPr>
              <a:pPr marL="3175" defTabSz="923925">
                <a:spcBef>
                  <a:spcPts val="813"/>
                </a:spcBef>
              </a:pPr>
              <a:t>‹#›</a:t>
            </a:fld>
            <a:endParaRPr lang="en-GB" sz="700">
              <a:solidFill>
                <a:srgbClr val="888B8D"/>
              </a:solidFill>
            </a:endParaRPr>
          </a:p>
        </p:txBody>
      </p:sp>
      <p:sp>
        <p:nvSpPr>
          <p:cNvPr id="19" name="Rectangle 18"/>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20" name="TextBox 28"/>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A991535B-5744-407D-B84B-90F3DFF765A7}" type="slidenum">
              <a:rPr lang="en-GB" sz="700">
                <a:solidFill>
                  <a:srgbClr val="888B8D"/>
                </a:solidFill>
              </a:rPr>
              <a:pPr marL="3175" defTabSz="923925">
                <a:spcBef>
                  <a:spcPts val="813"/>
                </a:spcBef>
              </a:pPr>
              <a:t>‹#›</a:t>
            </a:fld>
            <a:endParaRPr lang="en-GB" sz="700">
              <a:solidFill>
                <a:srgbClr val="888B8D"/>
              </a:solidFill>
            </a:endParaRPr>
          </a:p>
        </p:txBody>
      </p:sp>
      <p:sp>
        <p:nvSpPr>
          <p:cNvPr id="21" name="Rectangle 20"/>
          <p:cNvSpPr/>
          <p:nvPr userDrawn="1"/>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22" name="TextBox 30"/>
          <p:cNvSpPr txBox="1">
            <a:spLocks noChangeArrowheads="1"/>
          </p:cNvSpPr>
          <p:nvPr userDrawn="1"/>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C5BD809B-775D-4351-81DD-48A8347F2475}" type="slidenum">
              <a:rPr lang="en-GB" sz="700">
                <a:solidFill>
                  <a:srgbClr val="888B8D"/>
                </a:solidFill>
              </a:rPr>
              <a:pPr marL="3175" defTabSz="923925">
                <a:spcBef>
                  <a:spcPts val="813"/>
                </a:spcBef>
              </a:pPr>
              <a:t>‹#›</a:t>
            </a:fld>
            <a:endParaRPr lang="en-GB" sz="700">
              <a:solidFill>
                <a:srgbClr val="888B8D"/>
              </a:solidFill>
            </a:endParaRPr>
          </a:p>
        </p:txBody>
      </p:sp>
      <p:sp>
        <p:nvSpPr>
          <p:cNvPr id="2" name="Title 1"/>
          <p:cNvSpPr>
            <a:spLocks noGrp="1"/>
          </p:cNvSpPr>
          <p:nvPr>
            <p:ph type="ctrTitle"/>
          </p:nvPr>
        </p:nvSpPr>
        <p:spPr>
          <a:xfrm>
            <a:off x="6741105" y="2973164"/>
            <a:ext cx="2145875" cy="747897"/>
          </a:xfrm>
        </p:spPr>
        <p:txBody>
          <a:bodyPr anchor="ctr"/>
          <a:lstStyle>
            <a:lvl1pPr>
              <a:defRPr sz="2700" cap="all" baseline="0"/>
            </a:lvl1pPr>
          </a:lstStyle>
          <a:p>
            <a:r>
              <a:rPr lang="en-US" smtClean="0"/>
              <a:t>Click to edit Master title style</a:t>
            </a:r>
            <a:endParaRPr lang="en-US" dirty="0"/>
          </a:p>
        </p:txBody>
      </p:sp>
      <p:sp>
        <p:nvSpPr>
          <p:cNvPr id="4" name="Picture Placeholder 3"/>
          <p:cNvSpPr>
            <a:spLocks noGrp="1"/>
          </p:cNvSpPr>
          <p:nvPr>
            <p:ph type="pic" sz="quarter" idx="10"/>
          </p:nvPr>
        </p:nvSpPr>
        <p:spPr>
          <a:xfrm>
            <a:off x="0" y="0"/>
            <a:ext cx="6340288" cy="68580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pPr lvl="0"/>
            <a:r>
              <a:rPr lang="en-US" noProof="0"/>
              <a:t>Click icon to add picture</a:t>
            </a:r>
            <a:endParaRPr lang="en-GB" noProof="0"/>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Sub Title Slide">
    <p:spTree>
      <p:nvGrpSpPr>
        <p:cNvPr id="1" name=""/>
        <p:cNvGrpSpPr/>
        <p:nvPr/>
      </p:nvGrpSpPr>
      <p:grpSpPr>
        <a:xfrm>
          <a:off x="0" y="0"/>
          <a:ext cx="0" cy="0"/>
          <a:chOff x="0" y="0"/>
          <a:chExt cx="0" cy="0"/>
        </a:xfrm>
      </p:grpSpPr>
      <p:sp>
        <p:nvSpPr>
          <p:cNvPr id="6" name="Oval 5"/>
          <p:cNvSpPr/>
          <p:nvPr/>
        </p:nvSpPr>
        <p:spPr>
          <a:xfrm>
            <a:off x="7165975" y="1230313"/>
            <a:ext cx="1081088" cy="14414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ZA" dirty="0">
              <a:solidFill>
                <a:srgbClr val="FFFFFF"/>
              </a:solidFill>
            </a:endParaRPr>
          </a:p>
        </p:txBody>
      </p:sp>
      <p:sp>
        <p:nvSpPr>
          <p:cNvPr id="8" name="Oval 7"/>
          <p:cNvSpPr/>
          <p:nvPr/>
        </p:nvSpPr>
        <p:spPr>
          <a:xfrm>
            <a:off x="5384800" y="3983038"/>
            <a:ext cx="1385888" cy="1846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ZA" dirty="0">
              <a:solidFill>
                <a:srgbClr val="FFFFFF"/>
              </a:solidFill>
            </a:endParaRPr>
          </a:p>
        </p:txBody>
      </p:sp>
      <p:sp>
        <p:nvSpPr>
          <p:cNvPr id="9" name="Oval 8"/>
          <p:cNvSpPr/>
          <p:nvPr/>
        </p:nvSpPr>
        <p:spPr>
          <a:xfrm>
            <a:off x="5246688" y="4130675"/>
            <a:ext cx="381000" cy="5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ZA" dirty="0">
              <a:solidFill>
                <a:srgbClr val="FFFFFF"/>
              </a:solidFill>
            </a:endParaRPr>
          </a:p>
        </p:txBody>
      </p:sp>
      <p:sp>
        <p:nvSpPr>
          <p:cNvPr id="10" name="Oval 9"/>
          <p:cNvSpPr/>
          <p:nvPr/>
        </p:nvSpPr>
        <p:spPr>
          <a:xfrm>
            <a:off x="8162925" y="1119188"/>
            <a:ext cx="168275" cy="222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ZA" dirty="0">
              <a:solidFill>
                <a:srgbClr val="FFFFFF"/>
              </a:solidFill>
            </a:endParaRPr>
          </a:p>
        </p:txBody>
      </p:sp>
      <p:sp>
        <p:nvSpPr>
          <p:cNvPr id="2" name="Title 1"/>
          <p:cNvSpPr>
            <a:spLocks noGrp="1"/>
          </p:cNvSpPr>
          <p:nvPr>
            <p:ph type="ctrTitle"/>
          </p:nvPr>
        </p:nvSpPr>
        <p:spPr>
          <a:xfrm>
            <a:off x="234000" y="2212783"/>
            <a:ext cx="3569511" cy="1024896"/>
          </a:xfrm>
        </p:spPr>
        <p:txBody>
          <a:bodyPr anchor="ctr"/>
          <a:lstStyle>
            <a:lvl1pPr>
              <a:defRPr sz="3700" baseline="0"/>
            </a:lvl1pPr>
          </a:lstStyle>
          <a:p>
            <a:r>
              <a:rPr lang="en-US" smtClean="0"/>
              <a:t>Click to edit Master title style</a:t>
            </a:r>
            <a:endParaRPr lang="en-US" dirty="0"/>
          </a:p>
        </p:txBody>
      </p:sp>
      <p:sp>
        <p:nvSpPr>
          <p:cNvPr id="3" name="Subtitle 2"/>
          <p:cNvSpPr>
            <a:spLocks noGrp="1"/>
          </p:cNvSpPr>
          <p:nvPr>
            <p:ph type="subTitle" idx="1"/>
          </p:nvPr>
        </p:nvSpPr>
        <p:spPr>
          <a:xfrm>
            <a:off x="234000" y="3632702"/>
            <a:ext cx="3569511" cy="2422039"/>
          </a:xfrm>
        </p:spPr>
        <p:txBody>
          <a:bodyPr/>
          <a:lstStyle>
            <a:lvl1pPr marL="0" indent="0" algn="l">
              <a:buNone/>
              <a:defRPr baseline="0">
                <a:solidFill>
                  <a:schemeClr val="bg2"/>
                </a:solidFill>
              </a:defRPr>
            </a:lvl1pPr>
            <a:lvl2pPr marL="3240" indent="0" algn="l">
              <a:spcBef>
                <a:spcPts val="816"/>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20" name="Text Placeholder 19"/>
          <p:cNvSpPr>
            <a:spLocks noGrp="1"/>
          </p:cNvSpPr>
          <p:nvPr>
            <p:ph type="body" sz="quarter" idx="13"/>
          </p:nvPr>
        </p:nvSpPr>
        <p:spPr>
          <a:xfrm>
            <a:off x="234000" y="331099"/>
            <a:ext cx="3569510" cy="1563900"/>
          </a:xfrm>
        </p:spPr>
        <p:txBody>
          <a:bodyPr anchor="b">
            <a:normAutofit/>
          </a:bodyPr>
          <a:lstStyle>
            <a:lvl1pPr>
              <a:defRPr sz="2200" b="0" cap="none" baseline="0">
                <a:solidFill>
                  <a:schemeClr val="bg2"/>
                </a:solidFill>
              </a:defRPr>
            </a:lvl1pPr>
          </a:lstStyle>
          <a:p>
            <a:pPr lvl="0"/>
            <a:r>
              <a:rPr lang="en-US" smtClean="0"/>
              <a:t>Click to edit Master text styles</a:t>
            </a:r>
          </a:p>
        </p:txBody>
      </p:sp>
      <p:sp>
        <p:nvSpPr>
          <p:cNvPr id="7" name="Picture Placeholder 6"/>
          <p:cNvSpPr>
            <a:spLocks noGrp="1"/>
          </p:cNvSpPr>
          <p:nvPr>
            <p:ph type="pic" sz="quarter" idx="14"/>
          </p:nvPr>
        </p:nvSpPr>
        <p:spPr>
          <a:xfrm>
            <a:off x="5142217" y="1079663"/>
            <a:ext cx="2979602" cy="3971708"/>
          </a:xfrm>
          <a:prstGeom prst="ellipse">
            <a:avLst/>
          </a:prstGeom>
          <a:ln w="38100">
            <a:solidFill>
              <a:schemeClr val="accent3"/>
            </a:solidFill>
          </a:ln>
        </p:spPr>
        <p:txBody>
          <a:bodyPr/>
          <a:lstStyle/>
          <a:p>
            <a:pPr lvl="0"/>
            <a:r>
              <a:rPr lang="en-US" noProof="0"/>
              <a:t>Click icon to add picture</a:t>
            </a:r>
            <a:endParaRPr lang="en-GB" noProof="0"/>
          </a:p>
        </p:txBody>
      </p:sp>
    </p:spTree>
  </p:cSld>
  <p:clrMapOvr>
    <a:masterClrMapping/>
  </p:clrMapOvr>
  <p:hf hdr="0"/>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2378" y="331103"/>
            <a:ext cx="6725791"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42688" y="4648363"/>
            <a:ext cx="3843754" cy="876140"/>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5043071" y="4648363"/>
            <a:ext cx="3843754" cy="876140"/>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2688" y="2441472"/>
            <a:ext cx="3843754" cy="2067189"/>
          </a:xfrm>
        </p:spPr>
        <p:txBody>
          <a:bodyPr>
            <a:normAutofit/>
          </a:bodyPr>
          <a:lstStyle>
            <a:lvl1pPr>
              <a:defRPr sz="1100">
                <a:solidFill>
                  <a:schemeClr val="bg2"/>
                </a:solidFill>
              </a:defRPr>
            </a:lvl1pPr>
          </a:lstStyle>
          <a:p>
            <a:pPr lvl="0"/>
            <a:r>
              <a:rPr lang="en-US" noProof="0"/>
              <a:t>Click icon to add picture</a:t>
            </a:r>
            <a:endParaRPr lang="en-GB" noProof="0"/>
          </a:p>
        </p:txBody>
      </p:sp>
      <p:sp>
        <p:nvSpPr>
          <p:cNvPr id="12" name="Picture Placeholder 6"/>
          <p:cNvSpPr>
            <a:spLocks noGrp="1"/>
          </p:cNvSpPr>
          <p:nvPr>
            <p:ph type="pic" sz="quarter" idx="17"/>
          </p:nvPr>
        </p:nvSpPr>
        <p:spPr>
          <a:xfrm>
            <a:off x="5043071" y="2441472"/>
            <a:ext cx="3843754" cy="2067189"/>
          </a:xfrm>
        </p:spPr>
        <p:txBody>
          <a:bodyPr>
            <a:normAutofit/>
          </a:bodyPr>
          <a:lstStyle>
            <a:lvl1pPr>
              <a:defRPr sz="1100">
                <a:solidFill>
                  <a:schemeClr val="bg2"/>
                </a:solidFill>
              </a:defRPr>
            </a:lvl1pPr>
          </a:lstStyle>
          <a:p>
            <a:pPr lvl="0"/>
            <a:r>
              <a:rPr lang="en-US" noProof="0"/>
              <a:t>Click icon to add picture</a:t>
            </a:r>
            <a:endParaRPr lang="en-GB" noProof="0" dirty="0"/>
          </a:p>
        </p:txBody>
      </p:sp>
      <p:sp>
        <p:nvSpPr>
          <p:cNvPr id="13" name="Text Placeholder 10"/>
          <p:cNvSpPr>
            <a:spLocks noGrp="1"/>
          </p:cNvSpPr>
          <p:nvPr>
            <p:ph type="body" sz="quarter" idx="18"/>
          </p:nvPr>
        </p:nvSpPr>
        <p:spPr>
          <a:xfrm>
            <a:off x="242688" y="1851263"/>
            <a:ext cx="3843754"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43071" y="1851263"/>
            <a:ext cx="3843754"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4" y="857959"/>
            <a:ext cx="8654595"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3"/>
            <a:ext cx="6695158"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44533"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3300205"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4533" y="2441472"/>
            <a:ext cx="2561614" cy="2067189"/>
          </a:xfrm>
        </p:spPr>
        <p:txBody>
          <a:bodyPr>
            <a:normAutofit/>
          </a:bodyPr>
          <a:lstStyle>
            <a:lvl1pPr>
              <a:defRPr sz="1100">
                <a:solidFill>
                  <a:schemeClr val="bg2"/>
                </a:solidFill>
              </a:defRPr>
            </a:lvl1pPr>
          </a:lstStyle>
          <a:p>
            <a:pPr lvl="0"/>
            <a:r>
              <a:rPr lang="en-US" noProof="0"/>
              <a:t>Click icon to add picture</a:t>
            </a:r>
            <a:endParaRPr lang="en-GB" noProof="0"/>
          </a:p>
        </p:txBody>
      </p:sp>
      <p:sp>
        <p:nvSpPr>
          <p:cNvPr id="12" name="Picture Placeholder 6"/>
          <p:cNvSpPr>
            <a:spLocks noGrp="1"/>
          </p:cNvSpPr>
          <p:nvPr>
            <p:ph type="pic" sz="quarter" idx="17"/>
          </p:nvPr>
        </p:nvSpPr>
        <p:spPr>
          <a:xfrm>
            <a:off x="3300205" y="2441472"/>
            <a:ext cx="2561614" cy="2067189"/>
          </a:xfrm>
        </p:spPr>
        <p:txBody>
          <a:bodyPr>
            <a:normAutofit/>
          </a:bodyPr>
          <a:lstStyle>
            <a:lvl1pPr>
              <a:defRPr sz="1100">
                <a:solidFill>
                  <a:schemeClr val="bg2"/>
                </a:solidFill>
              </a:defRPr>
            </a:lvl1pPr>
          </a:lstStyle>
          <a:p>
            <a:pPr lvl="0"/>
            <a:r>
              <a:rPr lang="en-US" noProof="0"/>
              <a:t>Click icon to add picture</a:t>
            </a:r>
            <a:endParaRPr lang="en-GB" noProof="0"/>
          </a:p>
        </p:txBody>
      </p:sp>
      <p:sp>
        <p:nvSpPr>
          <p:cNvPr id="13" name="Text Placeholder 10"/>
          <p:cNvSpPr>
            <a:spLocks noGrp="1"/>
          </p:cNvSpPr>
          <p:nvPr>
            <p:ph type="body" sz="quarter" idx="18"/>
          </p:nvPr>
        </p:nvSpPr>
        <p:spPr>
          <a:xfrm>
            <a:off x="244533" y="1851263"/>
            <a:ext cx="2561614"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300205" y="1851263"/>
            <a:ext cx="2561614"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5" name="Text Placeholder 10"/>
          <p:cNvSpPr>
            <a:spLocks noGrp="1"/>
          </p:cNvSpPr>
          <p:nvPr>
            <p:ph type="body" sz="quarter" idx="20"/>
          </p:nvPr>
        </p:nvSpPr>
        <p:spPr>
          <a:xfrm>
            <a:off x="6301029"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16" name="Picture Placeholder 6"/>
          <p:cNvSpPr>
            <a:spLocks noGrp="1"/>
          </p:cNvSpPr>
          <p:nvPr>
            <p:ph type="pic" sz="quarter" idx="21"/>
          </p:nvPr>
        </p:nvSpPr>
        <p:spPr>
          <a:xfrm>
            <a:off x="6301029" y="2441472"/>
            <a:ext cx="2561614" cy="2067189"/>
          </a:xfrm>
        </p:spPr>
        <p:txBody>
          <a:bodyPr>
            <a:normAutofit/>
          </a:bodyPr>
          <a:lstStyle>
            <a:lvl1pPr>
              <a:defRPr sz="1100">
                <a:solidFill>
                  <a:schemeClr val="bg2"/>
                </a:solidFill>
              </a:defRPr>
            </a:lvl1pPr>
          </a:lstStyle>
          <a:p>
            <a:pPr lvl="0"/>
            <a:r>
              <a:rPr lang="en-US" noProof="0"/>
              <a:t>Click icon to add picture</a:t>
            </a:r>
            <a:endParaRPr lang="en-GB" noProof="0"/>
          </a:p>
        </p:txBody>
      </p:sp>
      <p:sp>
        <p:nvSpPr>
          <p:cNvPr id="17" name="Text Placeholder 10"/>
          <p:cNvSpPr>
            <a:spLocks noGrp="1"/>
          </p:cNvSpPr>
          <p:nvPr>
            <p:ph type="body" sz="quarter" idx="22"/>
          </p:nvPr>
        </p:nvSpPr>
        <p:spPr>
          <a:xfrm>
            <a:off x="6301029" y="1851263"/>
            <a:ext cx="2561614"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0" y="857959"/>
            <a:ext cx="6723160"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3"/>
            <a:ext cx="6615283"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5007" y="4641740"/>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2469336" y="4641740"/>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35007" y="2441472"/>
            <a:ext cx="1948830" cy="2067189"/>
          </a:xfrm>
        </p:spPr>
        <p:txBody>
          <a:bodyPr lIns="72000" tIns="72000" rIns="72000" bIns="72000">
            <a:normAutofit/>
          </a:bodyPr>
          <a:lstStyle>
            <a:lvl1pPr>
              <a:defRPr sz="1100">
                <a:solidFill>
                  <a:schemeClr val="bg2"/>
                </a:solidFill>
              </a:defRPr>
            </a:lvl1pPr>
          </a:lstStyle>
          <a:p>
            <a:pPr lvl="0"/>
            <a:r>
              <a:rPr lang="en-US" noProof="0"/>
              <a:t>Click icon to add picture</a:t>
            </a:r>
            <a:endParaRPr lang="en-GB" noProof="0" dirty="0"/>
          </a:p>
        </p:txBody>
      </p:sp>
      <p:sp>
        <p:nvSpPr>
          <p:cNvPr id="13" name="Text Placeholder 10"/>
          <p:cNvSpPr>
            <a:spLocks noGrp="1"/>
          </p:cNvSpPr>
          <p:nvPr>
            <p:ph type="body" sz="quarter" idx="18"/>
          </p:nvPr>
        </p:nvSpPr>
        <p:spPr>
          <a:xfrm>
            <a:off x="235007" y="1851257"/>
            <a:ext cx="1948830" cy="590213"/>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69336" y="1851257"/>
            <a:ext cx="1948830" cy="590213"/>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2" name="Picture Placeholder 6"/>
          <p:cNvSpPr>
            <a:spLocks noGrp="1"/>
          </p:cNvSpPr>
          <p:nvPr>
            <p:ph type="pic" sz="quarter" idx="17"/>
          </p:nvPr>
        </p:nvSpPr>
        <p:spPr>
          <a:xfrm>
            <a:off x="2469336" y="2441472"/>
            <a:ext cx="1948830" cy="2067189"/>
          </a:xfrm>
        </p:spPr>
        <p:txBody>
          <a:bodyPr lIns="72000" tIns="72000" rIns="72000" bIns="72000">
            <a:normAutofit/>
          </a:bodyPr>
          <a:lstStyle>
            <a:lvl1pPr>
              <a:defRPr sz="1100">
                <a:solidFill>
                  <a:schemeClr val="bg2"/>
                </a:solidFill>
              </a:defRPr>
            </a:lvl1pPr>
          </a:lstStyle>
          <a:p>
            <a:pPr lvl="0"/>
            <a:r>
              <a:rPr lang="en-US" noProof="0"/>
              <a:t>Click icon to add picture</a:t>
            </a:r>
            <a:endParaRPr lang="en-GB" noProof="0" dirty="0"/>
          </a:p>
        </p:txBody>
      </p:sp>
      <p:sp>
        <p:nvSpPr>
          <p:cNvPr id="15" name="Text Placeholder 10"/>
          <p:cNvSpPr>
            <a:spLocks noGrp="1"/>
          </p:cNvSpPr>
          <p:nvPr>
            <p:ph type="body" sz="quarter" idx="20"/>
          </p:nvPr>
        </p:nvSpPr>
        <p:spPr>
          <a:xfrm>
            <a:off x="4703665" y="4641740"/>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17" name="Text Placeholder 10"/>
          <p:cNvSpPr>
            <a:spLocks noGrp="1"/>
          </p:cNvSpPr>
          <p:nvPr>
            <p:ph type="body" sz="quarter" idx="22"/>
          </p:nvPr>
        </p:nvSpPr>
        <p:spPr>
          <a:xfrm>
            <a:off x="4703665" y="1851257"/>
            <a:ext cx="1948830" cy="590213"/>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6" name="Picture Placeholder 6"/>
          <p:cNvSpPr>
            <a:spLocks noGrp="1"/>
          </p:cNvSpPr>
          <p:nvPr>
            <p:ph type="pic" sz="quarter" idx="21"/>
          </p:nvPr>
        </p:nvSpPr>
        <p:spPr>
          <a:xfrm>
            <a:off x="4703665" y="2441472"/>
            <a:ext cx="1948830" cy="2067189"/>
          </a:xfrm>
        </p:spPr>
        <p:txBody>
          <a:bodyPr lIns="72000" tIns="72000" rIns="72000" bIns="72000">
            <a:normAutofit/>
          </a:bodyPr>
          <a:lstStyle>
            <a:lvl1pPr>
              <a:defRPr sz="1100">
                <a:solidFill>
                  <a:schemeClr val="bg2"/>
                </a:solidFill>
              </a:defRPr>
            </a:lvl1pPr>
          </a:lstStyle>
          <a:p>
            <a:pPr lvl="0"/>
            <a:r>
              <a:rPr lang="en-US" noProof="0"/>
              <a:t>Click icon to add picture</a:t>
            </a:r>
            <a:endParaRPr lang="en-GB" noProof="0"/>
          </a:p>
        </p:txBody>
      </p:sp>
      <p:sp>
        <p:nvSpPr>
          <p:cNvPr id="18" name="Text Placeholder 10"/>
          <p:cNvSpPr>
            <a:spLocks noGrp="1"/>
          </p:cNvSpPr>
          <p:nvPr>
            <p:ph type="body" sz="quarter" idx="23"/>
          </p:nvPr>
        </p:nvSpPr>
        <p:spPr>
          <a:xfrm>
            <a:off x="6937995" y="4641740"/>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20" name="Text Placeholder 10"/>
          <p:cNvSpPr>
            <a:spLocks noGrp="1"/>
          </p:cNvSpPr>
          <p:nvPr>
            <p:ph type="body" sz="quarter" idx="25"/>
          </p:nvPr>
        </p:nvSpPr>
        <p:spPr>
          <a:xfrm>
            <a:off x="6937995" y="1851257"/>
            <a:ext cx="1948830" cy="590213"/>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9" name="Picture Placeholder 6"/>
          <p:cNvSpPr>
            <a:spLocks noGrp="1"/>
          </p:cNvSpPr>
          <p:nvPr>
            <p:ph type="pic" sz="quarter" idx="24"/>
          </p:nvPr>
        </p:nvSpPr>
        <p:spPr>
          <a:xfrm>
            <a:off x="6937995" y="2441472"/>
            <a:ext cx="1948830" cy="2067189"/>
          </a:xfrm>
        </p:spPr>
        <p:txBody>
          <a:bodyPr lIns="72000" tIns="72000" rIns="72000" bIns="72000">
            <a:normAutofit/>
          </a:bodyPr>
          <a:lstStyle>
            <a:lvl1pPr>
              <a:defRPr sz="1100">
                <a:solidFill>
                  <a:schemeClr val="bg2"/>
                </a:solidFill>
              </a:defRPr>
            </a:lvl1pPr>
          </a:lstStyle>
          <a:p>
            <a:pPr lvl="0"/>
            <a:r>
              <a:rPr lang="en-US" noProof="0"/>
              <a:t>Click icon to add picture</a:t>
            </a:r>
            <a:endParaRPr lang="en-GB" noProof="0"/>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1_2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4" y="857959"/>
            <a:ext cx="8654595"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3"/>
            <a:ext cx="6710517"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3" name="Text Placeholder 10"/>
          <p:cNvSpPr>
            <a:spLocks noGrp="1"/>
          </p:cNvSpPr>
          <p:nvPr>
            <p:ph type="body" sz="quarter" idx="18"/>
          </p:nvPr>
        </p:nvSpPr>
        <p:spPr>
          <a:xfrm>
            <a:off x="242687" y="1851263"/>
            <a:ext cx="3864347"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12927" y="1851263"/>
            <a:ext cx="3873898"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0" name="Text Placeholder 9"/>
          <p:cNvSpPr>
            <a:spLocks noGrp="1"/>
          </p:cNvSpPr>
          <p:nvPr>
            <p:ph type="body" sz="quarter" idx="20"/>
          </p:nvPr>
        </p:nvSpPr>
        <p:spPr>
          <a:xfrm>
            <a:off x="242687" y="2668923"/>
            <a:ext cx="3864347"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668923"/>
            <a:ext cx="3873898"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6"/>
          <p:cNvSpPr>
            <a:spLocks noGrp="1"/>
          </p:cNvSpPr>
          <p:nvPr>
            <p:ph type="body" sz="quarter" idx="16"/>
          </p:nvPr>
        </p:nvSpPr>
        <p:spPr>
          <a:xfrm>
            <a:off x="232378" y="5620959"/>
            <a:ext cx="6725791"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smtClean="0"/>
              <a:t>Click to edit Master text styles</a:t>
            </a:r>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1_3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4" y="857959"/>
            <a:ext cx="8654595"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3"/>
            <a:ext cx="6710517"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3" name="Text Placeholder 10"/>
          <p:cNvSpPr>
            <a:spLocks noGrp="1"/>
          </p:cNvSpPr>
          <p:nvPr>
            <p:ph type="body" sz="quarter" idx="18"/>
          </p:nvPr>
        </p:nvSpPr>
        <p:spPr>
          <a:xfrm>
            <a:off x="242687" y="1851265"/>
            <a:ext cx="2654085"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255266" y="1851263"/>
            <a:ext cx="2654085"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6232737" y="1851265"/>
            <a:ext cx="2654085"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8" name="Text Placeholder 9"/>
          <p:cNvSpPr>
            <a:spLocks noGrp="1"/>
          </p:cNvSpPr>
          <p:nvPr>
            <p:ph type="body" sz="quarter" idx="23"/>
          </p:nvPr>
        </p:nvSpPr>
        <p:spPr>
          <a:xfrm>
            <a:off x="250368" y="2668923"/>
            <a:ext cx="2654086"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668923"/>
            <a:ext cx="2654086"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668923"/>
            <a:ext cx="2654086"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p:nvPr>
        </p:nvSpPr>
        <p:spPr>
          <a:xfrm>
            <a:off x="232377" y="5620959"/>
            <a:ext cx="7880266"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4" name="Picture 2" descr="D:\Documents\Projekti\PPT\Fotografije za ppt\Ipsos Logo\Ipsos quadri with transparent background.png"/>
          <p:cNvPicPr>
            <a:picLocks noChangeAspect="1" noChangeArrowheads="1"/>
          </p:cNvPicPr>
          <p:nvPr userDrawn="1"/>
        </p:nvPicPr>
        <p:blipFill>
          <a:blip r:embed="rId2"/>
          <a:srcRect/>
          <a:stretch>
            <a:fillRect/>
          </a:stretch>
        </p:blipFill>
        <p:spPr bwMode="auto">
          <a:xfrm>
            <a:off x="317500" y="260350"/>
            <a:ext cx="1130300" cy="1117600"/>
          </a:xfrm>
          <a:prstGeom prst="rect">
            <a:avLst/>
          </a:prstGeom>
          <a:noFill/>
          <a:ln w="9525">
            <a:noFill/>
            <a:miter lim="800000"/>
            <a:headEnd/>
            <a:tailEnd/>
          </a:ln>
        </p:spPr>
      </p:pic>
      <p:pic>
        <p:nvPicPr>
          <p:cNvPr id="5" name="Picture 1" descr="C:\Documents and Settings\Marko Uljarevic\Desktop\evroatl.png"/>
          <p:cNvPicPr>
            <a:picLocks noChangeAspect="1" noChangeArrowheads="1"/>
          </p:cNvPicPr>
          <p:nvPr userDrawn="1"/>
        </p:nvPicPr>
        <p:blipFill>
          <a:blip r:embed="rId3"/>
          <a:srcRect/>
          <a:stretch>
            <a:fillRect/>
          </a:stretch>
        </p:blipFill>
        <p:spPr bwMode="auto">
          <a:xfrm>
            <a:off x="0" y="3146425"/>
            <a:ext cx="9144000" cy="3432175"/>
          </a:xfrm>
          <a:prstGeom prst="rect">
            <a:avLst/>
          </a:prstGeom>
          <a:noFill/>
          <a:ln w="9525">
            <a:noFill/>
            <a:miter lim="800000"/>
            <a:headEnd/>
            <a:tailEnd/>
          </a:ln>
        </p:spPr>
      </p:pic>
      <p:sp>
        <p:nvSpPr>
          <p:cNvPr id="28" name="Titel 1"/>
          <p:cNvSpPr>
            <a:spLocks noGrp="1"/>
          </p:cNvSpPr>
          <p:nvPr>
            <p:ph type="ctrTitle"/>
          </p:nvPr>
        </p:nvSpPr>
        <p:spPr>
          <a:xfrm>
            <a:off x="824415" y="2032902"/>
            <a:ext cx="8176725" cy="562590"/>
          </a:xfrm>
          <a:prstGeom prst="rect">
            <a:avLst/>
          </a:prstGeom>
        </p:spPr>
        <p:txBody>
          <a:bodyPr wrap="square" lIns="0" tIns="0" rIns="0" bIns="0" anchor="b" anchorCtr="0">
            <a:spAutoFit/>
          </a:bodyPr>
          <a:lstStyle>
            <a:lvl1pPr algn="l">
              <a:lnSpc>
                <a:spcPct val="90000"/>
              </a:lnSpc>
              <a:defRPr sz="4062" b="1"/>
            </a:lvl1pPr>
          </a:lstStyle>
          <a:p>
            <a:r>
              <a:rPr lang="en-US" noProof="0"/>
              <a:t>Click to edit Master title style</a:t>
            </a:r>
          </a:p>
        </p:txBody>
      </p:sp>
      <p:sp>
        <p:nvSpPr>
          <p:cNvPr id="29" name="Untertitel 2"/>
          <p:cNvSpPr>
            <a:spLocks noGrp="1"/>
          </p:cNvSpPr>
          <p:nvPr>
            <p:ph type="subTitle" idx="1"/>
          </p:nvPr>
        </p:nvSpPr>
        <p:spPr>
          <a:xfrm>
            <a:off x="824415" y="2642417"/>
            <a:ext cx="8176725" cy="434799"/>
          </a:xfrm>
          <a:prstGeom prst="rect">
            <a:avLst/>
          </a:prstGeom>
        </p:spPr>
        <p:txBody>
          <a:bodyPr wrap="square" lIns="0" tIns="0" rIns="0" bIns="0">
            <a:spAutoFit/>
          </a:bodyPr>
          <a:lstStyle>
            <a:lvl1pPr marL="0" indent="0" algn="l">
              <a:lnSpc>
                <a:spcPct val="90000"/>
              </a:lnSpc>
              <a:spcBef>
                <a:spcPts val="1134"/>
              </a:spcBef>
              <a:buNone/>
              <a:defRPr sz="3139" b="0">
                <a:solidFill>
                  <a:schemeClr val="tx1"/>
                </a:solidFill>
              </a:defRPr>
            </a:lvl1pPr>
            <a:lvl2pPr marL="518693" indent="0" algn="ctr">
              <a:buNone/>
              <a:defRPr>
                <a:solidFill>
                  <a:schemeClr val="tx1">
                    <a:tint val="75000"/>
                  </a:schemeClr>
                </a:solidFill>
              </a:defRPr>
            </a:lvl2pPr>
            <a:lvl3pPr marL="1037384" indent="0" algn="ctr">
              <a:buNone/>
              <a:defRPr>
                <a:solidFill>
                  <a:schemeClr val="tx1">
                    <a:tint val="75000"/>
                  </a:schemeClr>
                </a:solidFill>
              </a:defRPr>
            </a:lvl3pPr>
            <a:lvl4pPr marL="1556076" indent="0" algn="ctr">
              <a:buNone/>
              <a:defRPr>
                <a:solidFill>
                  <a:schemeClr val="tx1">
                    <a:tint val="75000"/>
                  </a:schemeClr>
                </a:solidFill>
              </a:defRPr>
            </a:lvl4pPr>
            <a:lvl5pPr marL="2074769" indent="0" algn="ctr">
              <a:buNone/>
              <a:defRPr>
                <a:solidFill>
                  <a:schemeClr val="tx1">
                    <a:tint val="75000"/>
                  </a:schemeClr>
                </a:solidFill>
              </a:defRPr>
            </a:lvl5pPr>
            <a:lvl6pPr marL="2593461" indent="0" algn="ctr">
              <a:buNone/>
              <a:defRPr>
                <a:solidFill>
                  <a:schemeClr val="tx1">
                    <a:tint val="75000"/>
                  </a:schemeClr>
                </a:solidFill>
              </a:defRPr>
            </a:lvl6pPr>
            <a:lvl7pPr marL="3112154" indent="0" algn="ctr">
              <a:buNone/>
              <a:defRPr>
                <a:solidFill>
                  <a:schemeClr val="tx1">
                    <a:tint val="75000"/>
                  </a:schemeClr>
                </a:solidFill>
              </a:defRPr>
            </a:lvl7pPr>
            <a:lvl8pPr marL="3630846" indent="0" algn="ctr">
              <a:buNone/>
              <a:defRPr>
                <a:solidFill>
                  <a:schemeClr val="tx1">
                    <a:tint val="75000"/>
                  </a:schemeClr>
                </a:solidFill>
              </a:defRPr>
            </a:lvl8pPr>
            <a:lvl9pPr marL="4149539" indent="0" algn="ctr">
              <a:buNone/>
              <a:defRPr>
                <a:solidFill>
                  <a:schemeClr val="tx1">
                    <a:tint val="75000"/>
                  </a:schemeClr>
                </a:solidFill>
              </a:defRPr>
            </a:lvl9pPr>
          </a:lstStyle>
          <a:p>
            <a:r>
              <a:rPr lang="en-US" noProof="0"/>
              <a:t>Click to edit Master subtitle style</a:t>
            </a: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1_4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0" y="857959"/>
            <a:ext cx="7870391"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3"/>
            <a:ext cx="6710517"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3" name="Text Placeholder 10"/>
          <p:cNvSpPr>
            <a:spLocks noGrp="1"/>
          </p:cNvSpPr>
          <p:nvPr>
            <p:ph type="body" sz="quarter" idx="18"/>
          </p:nvPr>
        </p:nvSpPr>
        <p:spPr>
          <a:xfrm>
            <a:off x="240527" y="1851263"/>
            <a:ext cx="1912119"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77201" y="1851263"/>
            <a:ext cx="1912119"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4713866" y="1851263"/>
            <a:ext cx="1912119"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0" name="Text Placeholder 10"/>
          <p:cNvSpPr>
            <a:spLocks noGrp="1"/>
          </p:cNvSpPr>
          <p:nvPr>
            <p:ph type="body" sz="quarter" idx="25"/>
          </p:nvPr>
        </p:nvSpPr>
        <p:spPr>
          <a:xfrm>
            <a:off x="6950532" y="1851263"/>
            <a:ext cx="1912119" cy="590215"/>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1" name="Text Placeholder 9"/>
          <p:cNvSpPr>
            <a:spLocks noGrp="1"/>
          </p:cNvSpPr>
          <p:nvPr>
            <p:ph type="body" sz="quarter" idx="20"/>
          </p:nvPr>
        </p:nvSpPr>
        <p:spPr>
          <a:xfrm>
            <a:off x="240527" y="2668923"/>
            <a:ext cx="1912119"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201" y="2668923"/>
            <a:ext cx="1912119"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66" y="2668923"/>
            <a:ext cx="1912119"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32" y="2668923"/>
            <a:ext cx="1912119"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p:nvPr>
        </p:nvSpPr>
        <p:spPr>
          <a:xfrm>
            <a:off x="240527" y="5620959"/>
            <a:ext cx="6717639"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smtClean="0"/>
              <a:t>Click to edit Master text styles</a:t>
            </a: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Mobil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8" y="331103"/>
            <a:ext cx="6725791" cy="590215"/>
          </a:xfrm>
        </p:spPr>
        <p:txBody>
          <a:bodyPr anchor="b">
            <a:normAutofit/>
          </a:bodyPr>
          <a:lstStyle>
            <a:lvl1pPr marL="0" indent="0">
              <a:buNone/>
              <a:defRPr sz="1900" b="0" baseline="0">
                <a:solidFill>
                  <a:schemeClr val="bg2"/>
                </a:solidFill>
              </a:defRPr>
            </a:lvl1pPr>
          </a:lstStyle>
          <a:p>
            <a:pPr lvl="0"/>
            <a:r>
              <a:rPr lang="en-US" smtClean="0"/>
              <a:t>Click to edit Master text styles</a:t>
            </a:r>
          </a:p>
        </p:txBody>
      </p:sp>
      <p:sp>
        <p:nvSpPr>
          <p:cNvPr id="7" name="Picture Placeholder 6"/>
          <p:cNvSpPr>
            <a:spLocks noGrp="1"/>
          </p:cNvSpPr>
          <p:nvPr>
            <p:ph type="pic" sz="quarter" idx="16"/>
          </p:nvPr>
        </p:nvSpPr>
        <p:spPr>
          <a:xfrm rot="420000">
            <a:off x="6480242" y="2157943"/>
            <a:ext cx="1515340" cy="3268431"/>
          </a:xfrm>
        </p:spPr>
        <p:txBody>
          <a:bodyPr/>
          <a:lstStyle/>
          <a:p>
            <a:pPr lvl="0"/>
            <a:r>
              <a:rPr lang="en-US" noProof="0"/>
              <a:t>Click icon to add picture</a:t>
            </a:r>
            <a:endParaRPr lang="en-GB" noProof="0" dirty="0"/>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Mobile Up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8" y="331103"/>
            <a:ext cx="6725791" cy="590215"/>
          </a:xfrm>
        </p:spPr>
        <p:txBody>
          <a:bodyPr anchor="b">
            <a:normAutofit/>
          </a:bodyPr>
          <a:lstStyle>
            <a:lvl1pPr marL="0" indent="0">
              <a:buNone/>
              <a:defRPr sz="1900" b="0" baseline="0">
                <a:solidFill>
                  <a:schemeClr val="bg2"/>
                </a:solidFill>
              </a:defRPr>
            </a:lvl1pPr>
          </a:lstStyle>
          <a:p>
            <a:pPr lvl="0"/>
            <a:r>
              <a:rPr lang="en-US" smtClean="0"/>
              <a:t>Click to edit Master text styles</a:t>
            </a:r>
          </a:p>
        </p:txBody>
      </p:sp>
      <p:sp>
        <p:nvSpPr>
          <p:cNvPr id="7" name="Picture Placeholder 6"/>
          <p:cNvSpPr>
            <a:spLocks noGrp="1"/>
          </p:cNvSpPr>
          <p:nvPr>
            <p:ph type="pic" sz="quarter" idx="16"/>
          </p:nvPr>
        </p:nvSpPr>
        <p:spPr>
          <a:xfrm>
            <a:off x="6808778" y="2276392"/>
            <a:ext cx="1501361" cy="3227173"/>
          </a:xfrm>
        </p:spPr>
        <p:txBody>
          <a:bodyPr/>
          <a:lstStyle/>
          <a:p>
            <a:pPr lvl="0"/>
            <a:r>
              <a:rPr lang="en-US" noProof="0"/>
              <a:t>Click icon to add picture</a:t>
            </a:r>
            <a:endParaRPr lang="en-GB" noProof="0" dirty="0"/>
          </a:p>
        </p:txBody>
      </p:sp>
      <p:sp>
        <p:nvSpPr>
          <p:cNvPr id="9" name="Text Placeholder 6"/>
          <p:cNvSpPr>
            <a:spLocks noGrp="1"/>
          </p:cNvSpPr>
          <p:nvPr>
            <p:ph type="body" sz="quarter" idx="17"/>
          </p:nvPr>
        </p:nvSpPr>
        <p:spPr>
          <a:xfrm>
            <a:off x="631889" y="5626414"/>
            <a:ext cx="6326278" cy="424383"/>
          </a:xfrm>
        </p:spPr>
        <p:txBody>
          <a:bodyPr anchor="b">
            <a:normAutofit/>
          </a:bodyPr>
          <a:lstStyle>
            <a:lvl1pPr algn="l">
              <a:lnSpc>
                <a:spcPct val="95000"/>
              </a:lnSpc>
              <a:spcBef>
                <a:spcPts val="204"/>
              </a:spcBef>
              <a:defRPr sz="1000" cap="none" baseline="0">
                <a:solidFill>
                  <a:schemeClr val="bg2"/>
                </a:solidFill>
              </a:defRPr>
            </a:lvl1pPr>
          </a:lstStyle>
          <a:p>
            <a:pPr lvl="0"/>
            <a:r>
              <a:rPr lang="en-US" smtClean="0"/>
              <a:t>Click to edit Master text styles</a:t>
            </a: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pic>
        <p:nvPicPr>
          <p:cNvPr id="4" name="Picture 9" descr="IPSOS_GAMECHANGERS_blue.png"/>
          <p:cNvPicPr>
            <a:picLocks noChangeAspect="1"/>
          </p:cNvPicPr>
          <p:nvPr/>
        </p:nvPicPr>
        <p:blipFill>
          <a:blip r:embed="rId2"/>
          <a:srcRect l="78888" t="-9671" b="-2"/>
          <a:stretch>
            <a:fillRect/>
          </a:stretch>
        </p:blipFill>
        <p:spPr bwMode="auto">
          <a:xfrm>
            <a:off x="8521700" y="6126163"/>
            <a:ext cx="377825" cy="474662"/>
          </a:xfrm>
          <a:prstGeom prst="rect">
            <a:avLst/>
          </a:prstGeom>
          <a:noFill/>
          <a:ln w="9525">
            <a:noFill/>
            <a:miter lim="800000"/>
            <a:headEnd/>
            <a:tailEnd/>
          </a:ln>
        </p:spPr>
      </p:pic>
      <p:pic>
        <p:nvPicPr>
          <p:cNvPr id="5" name="Picture 13" descr="IPSOS_GAMECHANGERS_blue.png"/>
          <p:cNvPicPr>
            <a:picLocks noChangeAspect="1"/>
          </p:cNvPicPr>
          <p:nvPr/>
        </p:nvPicPr>
        <p:blipFill>
          <a:blip r:embed="rId3"/>
          <a:srcRect t="14610" r="22774"/>
          <a:stretch>
            <a:fillRect/>
          </a:stretch>
        </p:blipFill>
        <p:spPr bwMode="auto">
          <a:xfrm>
            <a:off x="6965950" y="6210300"/>
            <a:ext cx="1379538" cy="369888"/>
          </a:xfrm>
          <a:prstGeom prst="rect">
            <a:avLst/>
          </a:prstGeom>
          <a:noFill/>
          <a:ln w="9525">
            <a:noFill/>
            <a:miter lim="800000"/>
            <a:headEnd/>
            <a:tailEnd/>
          </a:ln>
        </p:spPr>
      </p:pic>
      <p:pic>
        <p:nvPicPr>
          <p:cNvPr id="6"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12" name="Picture Placeholder 5"/>
          <p:cNvSpPr>
            <a:spLocks noGrp="1"/>
          </p:cNvSpPr>
          <p:nvPr>
            <p:ph type="pic" sz="quarter" idx="18"/>
          </p:nvPr>
        </p:nvSpPr>
        <p:spPr>
          <a:xfrm>
            <a:off x="0" y="-11953"/>
            <a:ext cx="4392706"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pPr lvl="0"/>
            <a:r>
              <a:rPr lang="en-US" noProof="0"/>
              <a:t>Click icon to add picture</a:t>
            </a:r>
            <a:endParaRPr lang="en-GB" noProof="0"/>
          </a:p>
        </p:txBody>
      </p:sp>
      <p:sp>
        <p:nvSpPr>
          <p:cNvPr id="3" name="Subtitle 2"/>
          <p:cNvSpPr>
            <a:spLocks noGrp="1"/>
          </p:cNvSpPr>
          <p:nvPr>
            <p:ph type="subTitle" idx="1"/>
          </p:nvPr>
        </p:nvSpPr>
        <p:spPr>
          <a:xfrm>
            <a:off x="4652775" y="1851265"/>
            <a:ext cx="4216925" cy="2997135"/>
          </a:xfrm>
        </p:spPr>
        <p:txBody>
          <a:bodyPr anchor="ctr">
            <a:normAutofit/>
          </a:bodyPr>
          <a:lstStyle>
            <a:lvl1pPr marL="0" indent="0" algn="l">
              <a:buNone/>
              <a:defRPr sz="2700"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3"/>
          <p:cNvSpPr>
            <a:spLocks noGrp="1"/>
          </p:cNvSpPr>
          <p:nvPr>
            <p:ph type="ftr" sz="quarter" idx="19"/>
          </p:nvPr>
        </p:nvSpPr>
        <p:spPr>
          <a:xfrm>
            <a:off x="614363" y="6221413"/>
            <a:ext cx="3163887" cy="3587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GB" sz="800" cap="none" baseline="0">
                <a:solidFill>
                  <a:prstClr val="white"/>
                </a:solidFill>
                <a:latin typeface="Calibri"/>
                <a:cs typeface="+mn-cs"/>
              </a:defRPr>
            </a:lvl1pPr>
          </a:lstStyle>
          <a:p>
            <a:pPr>
              <a:defRPr/>
            </a:pPr>
            <a:r>
              <a:t>© 2015 Ipsos. </a:t>
            </a:r>
            <a:endParaRPr dirty="0"/>
          </a:p>
        </p:txBody>
      </p:sp>
      <p:sp>
        <p:nvSpPr>
          <p:cNvPr id="8" name="Slide Number Placeholder 8"/>
          <p:cNvSpPr>
            <a:spLocks noGrp="1"/>
          </p:cNvSpPr>
          <p:nvPr>
            <p:ph type="sldNum" sz="quarter" idx="20"/>
          </p:nvPr>
        </p:nvSpPr>
        <p:spPr>
          <a:xfrm>
            <a:off x="247650" y="6221413"/>
            <a:ext cx="382588"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US" sz="800" cap="none" baseline="0" smtClean="0">
                <a:solidFill>
                  <a:prstClr val="white"/>
                </a:solidFill>
                <a:latin typeface="Calibri"/>
                <a:cs typeface="+mn-cs"/>
              </a:defRPr>
            </a:lvl1pPr>
          </a:lstStyle>
          <a:p>
            <a:pPr>
              <a:defRPr/>
            </a:pPr>
            <a:fld id="{85950C42-8D69-4665-B5FE-8BAF2BF8D13F}" type="slidenum">
              <a:rPr lang="en-GB"/>
              <a:pPr>
                <a:defRPr/>
              </a:pPr>
              <a:t>‹#›</a:t>
            </a:fld>
            <a:endParaRPr lang="en-GB" dirty="0"/>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Green]">
    <p:bg>
      <p:bgPr>
        <a:solidFill>
          <a:schemeClr val="accent6"/>
        </a:solidFill>
        <a:effectLst/>
      </p:bgPr>
    </p:bg>
    <p:spTree>
      <p:nvGrpSpPr>
        <p:cNvPr id="1" name=""/>
        <p:cNvGrpSpPr/>
        <p:nvPr/>
      </p:nvGrpSpPr>
      <p:grpSpPr>
        <a:xfrm>
          <a:off x="0" y="0"/>
          <a:ext cx="0" cy="0"/>
          <a:chOff x="0" y="0"/>
          <a:chExt cx="0" cy="0"/>
        </a:xfrm>
      </p:grpSpPr>
      <p:pic>
        <p:nvPicPr>
          <p:cNvPr id="4" name="Picture 9" descr="IPSOS_GAMECHANGERS_blue.png"/>
          <p:cNvPicPr>
            <a:picLocks noChangeAspect="1"/>
          </p:cNvPicPr>
          <p:nvPr/>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pic>
        <p:nvPicPr>
          <p:cNvPr id="5" name="Picture 13"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6"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16" name="Picture Placeholder 3"/>
          <p:cNvSpPr>
            <a:spLocks noGrp="1"/>
          </p:cNvSpPr>
          <p:nvPr>
            <p:ph type="pic" sz="quarter" idx="10"/>
          </p:nvPr>
        </p:nvSpPr>
        <p:spPr>
          <a:xfrm>
            <a:off x="0" y="-11952"/>
            <a:ext cx="6223748" cy="6869952"/>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205818"/>
              <a:gd name="connsiteY0" fmla="*/ 0 h 5143500"/>
              <a:gd name="connsiteX1" fmla="*/ 4654924 w 6205818"/>
              <a:gd name="connsiteY1" fmla="*/ 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493559 w 6205818"/>
              <a:gd name="connsiteY1" fmla="*/ 1793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26895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1 h 5143500"/>
              <a:gd name="connsiteX2" fmla="*/ 6205818 w 6205818"/>
              <a:gd name="connsiteY2" fmla="*/ 5134535 h 5143500"/>
              <a:gd name="connsiteX3" fmla="*/ 0 w 6205818"/>
              <a:gd name="connsiteY3" fmla="*/ 5143500 h 5143500"/>
              <a:gd name="connsiteX4" fmla="*/ 0 w 6205818"/>
              <a:gd name="connsiteY4" fmla="*/ 0 h 5143500"/>
              <a:gd name="connsiteX0" fmla="*/ 0 w 6223748"/>
              <a:gd name="connsiteY0" fmla="*/ 0 h 5143500"/>
              <a:gd name="connsiteX1" fmla="*/ 4502524 w 6223748"/>
              <a:gd name="connsiteY1" fmla="*/ 1 h 5143500"/>
              <a:gd name="connsiteX2" fmla="*/ 6223748 w 6223748"/>
              <a:gd name="connsiteY2" fmla="*/ 5143499 h 5143500"/>
              <a:gd name="connsiteX3" fmla="*/ 0 w 6223748"/>
              <a:gd name="connsiteY3" fmla="*/ 5143500 h 5143500"/>
              <a:gd name="connsiteX4" fmla="*/ 0 w 6223748"/>
              <a:gd name="connsiteY4" fmla="*/ 0 h 5143500"/>
              <a:gd name="connsiteX0" fmla="*/ 0 w 6223748"/>
              <a:gd name="connsiteY0" fmla="*/ 8964 h 5152464"/>
              <a:gd name="connsiteX1" fmla="*/ 4529418 w 6223748"/>
              <a:gd name="connsiteY1" fmla="*/ 0 h 5152464"/>
              <a:gd name="connsiteX2" fmla="*/ 6223748 w 6223748"/>
              <a:gd name="connsiteY2" fmla="*/ 5152463 h 5152464"/>
              <a:gd name="connsiteX3" fmla="*/ 0 w 6223748"/>
              <a:gd name="connsiteY3" fmla="*/ 5152464 h 5152464"/>
              <a:gd name="connsiteX4" fmla="*/ 0 w 6223748"/>
              <a:gd name="connsiteY4" fmla="*/ 8964 h 515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748" h="5152464">
                <a:moveTo>
                  <a:pt x="0" y="8964"/>
                </a:moveTo>
                <a:lnTo>
                  <a:pt x="4529418" y="0"/>
                </a:lnTo>
                <a:lnTo>
                  <a:pt x="6223748" y="5152463"/>
                </a:lnTo>
                <a:lnTo>
                  <a:pt x="0" y="5152464"/>
                </a:lnTo>
                <a:lnTo>
                  <a:pt x="0" y="8964"/>
                </a:lnTo>
                <a:close/>
              </a:path>
            </a:pathLst>
          </a:custGeom>
        </p:spPr>
        <p:txBody>
          <a:bodyPr/>
          <a:lstStyle/>
          <a:p>
            <a:pPr lvl="0"/>
            <a:r>
              <a:rPr lang="en-US" noProof="0"/>
              <a:t>Click icon to add picture</a:t>
            </a:r>
            <a:endParaRPr lang="en-GB" noProof="0"/>
          </a:p>
        </p:txBody>
      </p:sp>
      <p:sp>
        <p:nvSpPr>
          <p:cNvPr id="2" name="Title 1"/>
          <p:cNvSpPr>
            <a:spLocks noGrp="1"/>
          </p:cNvSpPr>
          <p:nvPr>
            <p:ph type="ctrTitle"/>
          </p:nvPr>
        </p:nvSpPr>
        <p:spPr>
          <a:xfrm>
            <a:off x="6679008" y="2928372"/>
            <a:ext cx="2190693" cy="747897"/>
          </a:xfrm>
        </p:spPr>
        <p:txBody>
          <a:bodyPr anchor="ctr"/>
          <a:lstStyle>
            <a:lvl1pPr>
              <a:defRPr sz="2700" baseline="0">
                <a:solidFill>
                  <a:schemeClr val="bg1"/>
                </a:solidFill>
              </a:defRPr>
            </a:lvl1pPr>
          </a:lstStyle>
          <a:p>
            <a:r>
              <a:rPr lang="en-US" smtClean="0"/>
              <a:t>Click to edit Master title style</a:t>
            </a:r>
            <a:endParaRPr lang="en-US" dirty="0"/>
          </a:p>
        </p:txBody>
      </p:sp>
      <p:sp>
        <p:nvSpPr>
          <p:cNvPr id="7" name="Footer Placeholder 3"/>
          <p:cNvSpPr>
            <a:spLocks noGrp="1"/>
          </p:cNvSpPr>
          <p:nvPr>
            <p:ph type="ftr" sz="quarter" idx="11"/>
          </p:nvPr>
        </p:nvSpPr>
        <p:spPr>
          <a:xfrm>
            <a:off x="614363" y="6221413"/>
            <a:ext cx="4951412"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GB" sz="800" cap="none" baseline="0">
                <a:solidFill>
                  <a:prstClr val="white"/>
                </a:solidFill>
                <a:latin typeface="Calibri"/>
                <a:cs typeface="+mn-cs"/>
              </a:defRPr>
            </a:lvl1pPr>
          </a:lstStyle>
          <a:p>
            <a:pPr>
              <a:defRPr/>
            </a:pPr>
            <a:r>
              <a:t>© 2015 Ipsos. </a:t>
            </a:r>
            <a:endParaRPr dirty="0"/>
          </a:p>
        </p:txBody>
      </p:sp>
      <p:sp>
        <p:nvSpPr>
          <p:cNvPr id="8" name="Slide Number Placeholder 8"/>
          <p:cNvSpPr>
            <a:spLocks noGrp="1"/>
          </p:cNvSpPr>
          <p:nvPr>
            <p:ph type="sldNum" sz="quarter" idx="12"/>
          </p:nvPr>
        </p:nvSpPr>
        <p:spPr>
          <a:xfrm>
            <a:off x="247650" y="6221413"/>
            <a:ext cx="382588"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US" sz="800" cap="none" baseline="0" smtClean="0">
                <a:solidFill>
                  <a:prstClr val="white"/>
                </a:solidFill>
                <a:latin typeface="Calibri"/>
                <a:cs typeface="+mn-cs"/>
              </a:defRPr>
            </a:lvl1pPr>
          </a:lstStyle>
          <a:p>
            <a:pPr>
              <a:defRPr/>
            </a:pPr>
            <a:fld id="{BFB18AEB-0215-47E0-BFD9-31C857F8C746}" type="slidenum">
              <a:rPr lang="en-GB"/>
              <a:pPr>
                <a:defRPr/>
              </a:pPr>
              <a:t>‹#›</a:t>
            </a:fld>
            <a:endParaRPr lang="en-GB" dirty="0"/>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pic>
        <p:nvPicPr>
          <p:cNvPr id="4" name="Picture 9" descr="IPSOS_GAMECHANGERS_blue.png"/>
          <p:cNvPicPr>
            <a:picLocks noChangeAspect="1"/>
          </p:cNvPicPr>
          <p:nvPr/>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pic>
        <p:nvPicPr>
          <p:cNvPr id="5" name="Picture 13"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6"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17" name="Picture Placeholder 5"/>
          <p:cNvSpPr>
            <a:spLocks noGrp="1"/>
          </p:cNvSpPr>
          <p:nvPr>
            <p:ph type="pic" sz="quarter" idx="18"/>
          </p:nvPr>
        </p:nvSpPr>
        <p:spPr>
          <a:xfrm>
            <a:off x="0" y="-11953"/>
            <a:ext cx="4392706"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pPr lvl="0"/>
            <a:r>
              <a:rPr lang="en-US" noProof="0"/>
              <a:t>Click icon to add picture</a:t>
            </a:r>
            <a:endParaRPr lang="en-GB" noProof="0"/>
          </a:p>
        </p:txBody>
      </p:sp>
      <p:sp>
        <p:nvSpPr>
          <p:cNvPr id="3" name="Subtitle 2"/>
          <p:cNvSpPr>
            <a:spLocks noGrp="1"/>
          </p:cNvSpPr>
          <p:nvPr>
            <p:ph type="subTitle" idx="1"/>
          </p:nvPr>
        </p:nvSpPr>
        <p:spPr>
          <a:xfrm>
            <a:off x="4670055" y="1851265"/>
            <a:ext cx="4216925" cy="2997135"/>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3"/>
          <p:cNvSpPr>
            <a:spLocks noGrp="1"/>
          </p:cNvSpPr>
          <p:nvPr>
            <p:ph type="ftr" sz="quarter" idx="19"/>
          </p:nvPr>
        </p:nvSpPr>
        <p:spPr>
          <a:xfrm>
            <a:off x="614363" y="6221413"/>
            <a:ext cx="4951412"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GB" sz="800" cap="none" baseline="0">
                <a:solidFill>
                  <a:prstClr val="white"/>
                </a:solidFill>
                <a:latin typeface="Calibri"/>
                <a:cs typeface="+mn-cs"/>
              </a:defRPr>
            </a:lvl1pPr>
          </a:lstStyle>
          <a:p>
            <a:pPr>
              <a:defRPr/>
            </a:pPr>
            <a:r>
              <a:t>© 2015 Ipsos. </a:t>
            </a:r>
            <a:endParaRPr dirty="0"/>
          </a:p>
        </p:txBody>
      </p:sp>
      <p:sp>
        <p:nvSpPr>
          <p:cNvPr id="8" name="Slide Number Placeholder 8"/>
          <p:cNvSpPr>
            <a:spLocks noGrp="1"/>
          </p:cNvSpPr>
          <p:nvPr>
            <p:ph type="sldNum" sz="quarter" idx="20"/>
          </p:nvPr>
        </p:nvSpPr>
        <p:spPr>
          <a:xfrm>
            <a:off x="247650" y="6221413"/>
            <a:ext cx="382588"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US" sz="800" cap="none" baseline="0" smtClean="0">
                <a:solidFill>
                  <a:prstClr val="white"/>
                </a:solidFill>
                <a:latin typeface="Calibri"/>
                <a:cs typeface="+mn-cs"/>
              </a:defRPr>
            </a:lvl1pPr>
          </a:lstStyle>
          <a:p>
            <a:pPr>
              <a:defRPr/>
            </a:pPr>
            <a:fld id="{95E9F04B-2A1F-4115-B229-C16C1DE181F3}" type="slidenum">
              <a:rPr lang="en-GB"/>
              <a:pPr>
                <a:defRPr/>
              </a:pPr>
              <a:t>‹#›</a:t>
            </a:fld>
            <a:endParaRPr lang="en-GB" dirty="0"/>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pic>
        <p:nvPicPr>
          <p:cNvPr id="3" name="Picture 9" descr="IPSOS_GAMECHANGERS_blue.png"/>
          <p:cNvPicPr>
            <a:picLocks noChangeAspect="1"/>
          </p:cNvPicPr>
          <p:nvPr/>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pic>
        <p:nvPicPr>
          <p:cNvPr id="4" name="Picture 13"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5"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ctrTitle"/>
          </p:nvPr>
        </p:nvSpPr>
        <p:spPr>
          <a:xfrm>
            <a:off x="6889050" y="2859132"/>
            <a:ext cx="1982834" cy="886397"/>
          </a:xfrm>
        </p:spPr>
        <p:txBody>
          <a:bodyPr anchor="ctr"/>
          <a:lstStyle>
            <a:lvl1pPr>
              <a:defRPr sz="3200" baseline="0">
                <a:solidFill>
                  <a:schemeClr val="bg1"/>
                </a:solidFill>
              </a:defRPr>
            </a:lvl1pPr>
          </a:lstStyle>
          <a:p>
            <a:r>
              <a:rPr lang="en-US" smtClean="0"/>
              <a:t>Click to edit Master title style</a:t>
            </a:r>
            <a:endParaRPr lang="en-US" dirty="0"/>
          </a:p>
        </p:txBody>
      </p:sp>
      <p:sp>
        <p:nvSpPr>
          <p:cNvPr id="6" name="Footer Placeholder 3"/>
          <p:cNvSpPr>
            <a:spLocks noGrp="1"/>
          </p:cNvSpPr>
          <p:nvPr>
            <p:ph type="ftr" sz="quarter" idx="10"/>
          </p:nvPr>
        </p:nvSpPr>
        <p:spPr>
          <a:xfrm>
            <a:off x="614363" y="6221413"/>
            <a:ext cx="4951412"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GB" sz="800" cap="none" baseline="0">
                <a:solidFill>
                  <a:prstClr val="white"/>
                </a:solidFill>
                <a:latin typeface="Calibri"/>
                <a:cs typeface="+mn-cs"/>
              </a:defRPr>
            </a:lvl1pPr>
          </a:lstStyle>
          <a:p>
            <a:pPr>
              <a:defRPr/>
            </a:pPr>
            <a:r>
              <a:t>© 2015 Ipsos. </a:t>
            </a:r>
            <a:endParaRPr dirty="0"/>
          </a:p>
        </p:txBody>
      </p:sp>
      <p:sp>
        <p:nvSpPr>
          <p:cNvPr id="7" name="Slide Number Placeholder 8"/>
          <p:cNvSpPr>
            <a:spLocks noGrp="1"/>
          </p:cNvSpPr>
          <p:nvPr>
            <p:ph type="sldNum" sz="quarter" idx="11"/>
          </p:nvPr>
        </p:nvSpPr>
        <p:spPr>
          <a:xfrm>
            <a:off x="247650" y="6221413"/>
            <a:ext cx="382588"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US" sz="800" cap="none" baseline="0" smtClean="0">
                <a:solidFill>
                  <a:prstClr val="white"/>
                </a:solidFill>
                <a:latin typeface="Calibri"/>
                <a:cs typeface="+mn-cs"/>
              </a:defRPr>
            </a:lvl1pPr>
          </a:lstStyle>
          <a:p>
            <a:pPr>
              <a:defRPr/>
            </a:pPr>
            <a:fld id="{9DF38BD1-030B-4811-AA44-03ADD0D13179}" type="slidenum">
              <a:rPr lang="en-GB"/>
              <a:pPr>
                <a:defRPr/>
              </a:pPr>
              <a:t>‹#›</a:t>
            </a:fld>
            <a:endParaRPr lang="en-GB" dirty="0"/>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cSld name="Section Header">
    <p:bg>
      <p:bgPr>
        <a:solidFill>
          <a:schemeClr val="accent6"/>
        </a:solidFill>
        <a:effectLst/>
      </p:bgPr>
    </p:bg>
    <p:spTree>
      <p:nvGrpSpPr>
        <p:cNvPr id="1" name=""/>
        <p:cNvGrpSpPr/>
        <p:nvPr/>
      </p:nvGrpSpPr>
      <p:grpSpPr>
        <a:xfrm>
          <a:off x="0" y="0"/>
          <a:ext cx="0" cy="0"/>
          <a:chOff x="0" y="0"/>
          <a:chExt cx="0" cy="0"/>
        </a:xfrm>
      </p:grpSpPr>
      <p:pic>
        <p:nvPicPr>
          <p:cNvPr id="4" name="Picture 9" descr="IPSOS_GAMECHANGERS_blue.png"/>
          <p:cNvPicPr>
            <a:picLocks noChangeAspect="1"/>
          </p:cNvPicPr>
          <p:nvPr/>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5"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A46CD807-A037-4604-A25D-3539D289EE41}"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6"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8"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9"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a:xfrm>
            <a:off x="172833" y="3306926"/>
            <a:ext cx="7093160" cy="960263"/>
          </a:xfrm>
        </p:spPr>
        <p:txBody>
          <a:bodyPr/>
          <a:lstStyle>
            <a:lvl1pPr>
              <a:lnSpc>
                <a:spcPct val="80000"/>
              </a:lnSpc>
              <a:spcBef>
                <a:spcPts val="816"/>
              </a:spcBef>
              <a:defRPr sz="7800" cap="all" baseline="0">
                <a:solidFill>
                  <a:schemeClr val="bg1"/>
                </a:solidFill>
              </a:defRPr>
            </a:lvl1pPr>
          </a:lstStyle>
          <a:p>
            <a:r>
              <a:rPr lang="en-US" smtClean="0"/>
              <a:t>Click to edit Master title style</a:t>
            </a:r>
            <a:endParaRPr lang="en-GB" dirty="0"/>
          </a:p>
        </p:txBody>
      </p:sp>
      <p:sp>
        <p:nvSpPr>
          <p:cNvPr id="7" name="Text Placeholder 6"/>
          <p:cNvSpPr>
            <a:spLocks noGrp="1"/>
          </p:cNvSpPr>
          <p:nvPr>
            <p:ph type="body" sz="quarter" idx="13"/>
          </p:nvPr>
        </p:nvSpPr>
        <p:spPr>
          <a:xfrm>
            <a:off x="221814" y="2477745"/>
            <a:ext cx="6033722" cy="829179"/>
          </a:xfrm>
        </p:spPr>
        <p:txBody>
          <a:bodyPr anchor="b">
            <a:normAutofit/>
          </a:bodyPr>
          <a:lstStyle>
            <a:lvl1pPr>
              <a:spcBef>
                <a:spcPts val="1224"/>
              </a:spcBef>
              <a:defRPr sz="2700" b="0" cap="none" baseline="0">
                <a:solidFill>
                  <a:schemeClr val="bg1"/>
                </a:solidFill>
              </a:defRPr>
            </a:lvl1pPr>
          </a:lstStyle>
          <a:p>
            <a:pPr lvl="0"/>
            <a:r>
              <a:rPr lang="en-US" smtClean="0"/>
              <a:t>Click to edit Master text styles</a:t>
            </a: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cSld name="Fill1_Text Options">
    <p:bg>
      <p:bgPr>
        <a:solidFill>
          <a:schemeClr val="accent2"/>
        </a:solidFill>
        <a:effectLst/>
      </p:bgPr>
    </p:bg>
    <p:spTree>
      <p:nvGrpSpPr>
        <p:cNvPr id="1" name=""/>
        <p:cNvGrpSpPr/>
        <p:nvPr/>
      </p:nvGrpSpPr>
      <p:grpSpPr>
        <a:xfrm>
          <a:off x="0" y="0"/>
          <a:ext cx="0" cy="0"/>
          <a:chOff x="0" y="0"/>
          <a:chExt cx="0" cy="0"/>
        </a:xfrm>
      </p:grpSpPr>
      <p:pic>
        <p:nvPicPr>
          <p:cNvPr id="5"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7F769424-6FF6-4926-A3CD-BAC528808ED6}"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7"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9"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103"/>
            <a:ext cx="6733349"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2377" y="1851265"/>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p:cSld name="Fill1_Bullets Only">
    <p:bg>
      <p:bgPr>
        <a:solidFill>
          <a:schemeClr val="accent2"/>
        </a:solidFill>
        <a:effectLst/>
      </p:bgPr>
    </p:bg>
    <p:spTree>
      <p:nvGrpSpPr>
        <p:cNvPr id="1" name=""/>
        <p:cNvGrpSpPr/>
        <p:nvPr/>
      </p:nvGrpSpPr>
      <p:grpSpPr>
        <a:xfrm>
          <a:off x="0" y="0"/>
          <a:ext cx="0" cy="0"/>
          <a:chOff x="0" y="0"/>
          <a:chExt cx="0" cy="0"/>
        </a:xfrm>
      </p:grpSpPr>
      <p:pic>
        <p:nvPicPr>
          <p:cNvPr id="5"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B3C969CF-F05E-4AF8-86B6-AD9B51D15517}"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7"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9"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103"/>
            <a:ext cx="6733349"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2377" y="1851265"/>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Contact">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560388"/>
            <a:ext cx="9148763" cy="6300787"/>
            <a:chOff x="0" y="353"/>
            <a:chExt cx="5763" cy="3969"/>
          </a:xfrm>
        </p:grpSpPr>
        <p:sp>
          <p:nvSpPr>
            <p:cNvPr id="5"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30000"/>
                </a:srgbClr>
              </a:solidFill>
              <a:round/>
              <a:headEnd/>
              <a:tailEnd/>
            </a:ln>
            <a:effectLst/>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Freeform 4"/>
            <p:cNvSpPr>
              <a:spLocks/>
            </p:cNvSpPr>
            <p:nvPr/>
          </p:nvSpPr>
          <p:spPr bwMode="auto">
            <a:xfrm>
              <a:off x="2274" y="3321"/>
              <a:ext cx="2888"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9"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grpSp>
        <p:nvGrpSpPr>
          <p:cNvPr id="10" name="Group 18"/>
          <p:cNvGrpSpPr>
            <a:grpSpLocks noChangeAspect="1"/>
          </p:cNvGrpSpPr>
          <p:nvPr userDrawn="1"/>
        </p:nvGrpSpPr>
        <p:grpSpPr bwMode="auto">
          <a:xfrm>
            <a:off x="150813" y="150813"/>
            <a:ext cx="523875"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9"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0"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1"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2"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3"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4"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5"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sp>
        <p:nvSpPr>
          <p:cNvPr id="7"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solidFill>
                  <a:schemeClr val="bg1"/>
                </a:solidFill>
              </a:defRPr>
            </a:lvl1pPr>
          </a:lstStyle>
          <a:p>
            <a:r>
              <a:rPr lang="en-US" noProof="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207117" indent="-207117">
              <a:lnSpc>
                <a:spcPct val="90000"/>
              </a:lnSpc>
              <a:spcBef>
                <a:spcPts val="908"/>
              </a:spcBef>
              <a:buFont typeface="Wingdings" pitchFamily="2" charset="2"/>
              <a:buChar char="§"/>
              <a:defRPr sz="2031">
                <a:solidFill>
                  <a:schemeClr val="bg1"/>
                </a:solidFill>
              </a:defRPr>
            </a:lvl1pPr>
            <a:lvl2pPr marL="612346" indent="-311576">
              <a:lnSpc>
                <a:spcPct val="90000"/>
              </a:lnSpc>
              <a:spcBef>
                <a:spcPts val="908"/>
              </a:spcBef>
              <a:buClr>
                <a:schemeClr val="bg1"/>
              </a:buClr>
              <a:buFont typeface="Wingdings" pitchFamily="2" charset="2"/>
              <a:buChar char="ð"/>
              <a:defRPr sz="1846">
                <a:solidFill>
                  <a:schemeClr val="bg1"/>
                </a:solidFill>
              </a:defRPr>
            </a:lvl2pPr>
            <a:lvl3pPr marL="913115" indent="-198112">
              <a:lnSpc>
                <a:spcPct val="90000"/>
              </a:lnSpc>
              <a:spcBef>
                <a:spcPts val="908"/>
              </a:spcBef>
              <a:buClr>
                <a:schemeClr val="bg1"/>
              </a:buClr>
              <a:buFont typeface="Calibri" pitchFamily="34" charset="0"/>
              <a:buChar char="─"/>
              <a:defRPr sz="1477">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
        <p:nvSpPr>
          <p:cNvPr id="26" name="Foliennummernplatzhalter 5"/>
          <p:cNvSpPr>
            <a:spLocks noGrp="1"/>
          </p:cNvSpPr>
          <p:nvPr>
            <p:ph type="sldNum" sz="quarter" idx="10"/>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FFFFFF"/>
                </a:solidFill>
                <a:latin typeface="+mn-lt"/>
                <a:cs typeface="+mn-cs"/>
              </a:defRPr>
            </a:lvl1pPr>
          </a:lstStyle>
          <a:p>
            <a:pPr>
              <a:defRPr/>
            </a:pPr>
            <a:fld id="{9EA2F668-D973-4ABE-8CA9-CC855C4852AB}" type="slidenum">
              <a:rPr lang="de-DE"/>
              <a:pPr>
                <a:defRPr/>
              </a:pPr>
              <a:t>‹#›</a:t>
            </a:fld>
            <a:endParaRPr lang="de-DE" dirty="0"/>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cSld name="Fill2_Text Options">
    <p:bg>
      <p:bgPr>
        <a:solidFill>
          <a:schemeClr val="accent6"/>
        </a:solidFill>
        <a:effectLst/>
      </p:bgPr>
    </p:bg>
    <p:spTree>
      <p:nvGrpSpPr>
        <p:cNvPr id="1" name=""/>
        <p:cNvGrpSpPr/>
        <p:nvPr/>
      </p:nvGrpSpPr>
      <p:grpSpPr>
        <a:xfrm>
          <a:off x="0" y="0"/>
          <a:ext cx="0" cy="0"/>
          <a:chOff x="0" y="0"/>
          <a:chExt cx="0" cy="0"/>
        </a:xfrm>
      </p:grpSpPr>
      <p:pic>
        <p:nvPicPr>
          <p:cNvPr id="5"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DF8E8333-1BD0-47E7-AE4D-041EF5AC044C}"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7"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9"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a:xfrm>
            <a:off x="234004" y="857959"/>
            <a:ext cx="8654595" cy="457048"/>
          </a:xfrm>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3"/>
            <a:ext cx="6725791"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4003" y="1851257"/>
            <a:ext cx="8652825" cy="35240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pic>
        <p:nvPicPr>
          <p:cNvPr id="5"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5CEF49CE-3DB2-4BC9-8F40-4C4323040DB4}"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7"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9"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a:xfrm>
            <a:off x="234004" y="857959"/>
            <a:ext cx="8654595" cy="457048"/>
          </a:xfrm>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103"/>
            <a:ext cx="6725791"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2" name="Text Placeholder 4"/>
          <p:cNvSpPr>
            <a:spLocks noGrp="1"/>
          </p:cNvSpPr>
          <p:nvPr>
            <p:ph type="body" sz="quarter" idx="14"/>
          </p:nvPr>
        </p:nvSpPr>
        <p:spPr>
          <a:xfrm>
            <a:off x="233363" y="1865607"/>
            <a:ext cx="8653462"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p:cSld name="Fill3_Title Only">
    <p:bg bwMode="invGray">
      <p:bgPr>
        <a:solidFill>
          <a:schemeClr val="accent1"/>
        </a:solidFill>
        <a:effectLst/>
      </p:bgPr>
    </p:bg>
    <p:spTree>
      <p:nvGrpSpPr>
        <p:cNvPr id="1" name=""/>
        <p:cNvGrpSpPr/>
        <p:nvPr/>
      </p:nvGrpSpPr>
      <p:grpSpPr>
        <a:xfrm>
          <a:off x="0" y="0"/>
          <a:ext cx="0" cy="0"/>
          <a:chOff x="0" y="0"/>
          <a:chExt cx="0" cy="0"/>
        </a:xfrm>
      </p:grpSpPr>
      <p:pic>
        <p:nvPicPr>
          <p:cNvPr id="4" name="Picture 9" descr="IPSOS_GAMECHANGERS_blue.png"/>
          <p:cNvPicPr>
            <a:picLocks noChangeAspect="1"/>
          </p:cNvPicPr>
          <p:nvPr userDrawn="1"/>
        </p:nvPicPr>
        <p:blipFill>
          <a:blip r:embed="rId2"/>
          <a:srcRect t="14610" r="22774"/>
          <a:stretch>
            <a:fillRect/>
          </a:stretch>
        </p:blipFill>
        <p:spPr bwMode="black">
          <a:xfrm>
            <a:off x="6965950" y="6210300"/>
            <a:ext cx="1379538" cy="369888"/>
          </a:xfrm>
          <a:prstGeom prst="rect">
            <a:avLst/>
          </a:prstGeom>
          <a:noFill/>
          <a:ln w="9525">
            <a:noFill/>
            <a:miter lim="800000"/>
            <a:headEnd/>
            <a:tailEnd/>
          </a:ln>
        </p:spPr>
      </p:pic>
      <p:sp>
        <p:nvSpPr>
          <p:cNvPr id="5"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BF99073C-5266-4926-BE00-FF5B81C56C83}"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6"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7"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9"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bwMode="black"/>
        <p:txBody>
          <a:bodyPr/>
          <a:lstStyle>
            <a:lvl1pPr>
              <a:defRPr baseline="0">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bwMode="black">
          <a:xfrm>
            <a:off x="232376" y="331103"/>
            <a:ext cx="6733351" cy="590215"/>
          </a:xfrm>
        </p:spPr>
        <p:txBody>
          <a:bodyPr anchor="b">
            <a:normAutofit/>
          </a:bodyPr>
          <a:lstStyle>
            <a:lvl1pPr marL="0" indent="0">
              <a:buNone/>
              <a:defRPr sz="1900" b="0" baseline="0">
                <a:solidFill>
                  <a:schemeClr val="bg1"/>
                </a:solidFill>
              </a:defRPr>
            </a:lvl1pPr>
          </a:lstStyle>
          <a:p>
            <a:pPr lvl="0"/>
            <a:r>
              <a:rPr lang="en-US" smtClean="0"/>
              <a:t>Click to edit Master text styles</a:t>
            </a:r>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p:cSld name="Fill3_Text Options">
    <p:bg>
      <p:bgPr>
        <a:solidFill>
          <a:schemeClr val="accent1"/>
        </a:solidFill>
        <a:effectLst/>
      </p:bgPr>
    </p:bg>
    <p:spTree>
      <p:nvGrpSpPr>
        <p:cNvPr id="1" name=""/>
        <p:cNvGrpSpPr/>
        <p:nvPr/>
      </p:nvGrpSpPr>
      <p:grpSpPr>
        <a:xfrm>
          <a:off x="0" y="0"/>
          <a:ext cx="0" cy="0"/>
          <a:chOff x="0" y="0"/>
          <a:chExt cx="0" cy="0"/>
        </a:xfrm>
      </p:grpSpPr>
      <p:pic>
        <p:nvPicPr>
          <p:cNvPr id="5"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96FC4F18-8F97-472F-A65A-B5353682F1B6}"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7"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9"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103"/>
            <a:ext cx="6733349"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2377" y="1851265"/>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pic>
        <p:nvPicPr>
          <p:cNvPr id="5"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ECE3ABA9-DEC5-475D-8BBC-45DE37D59E3D}"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7"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9"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103"/>
            <a:ext cx="6733349"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2" name="Text Placeholder 4"/>
          <p:cNvSpPr>
            <a:spLocks noGrp="1"/>
          </p:cNvSpPr>
          <p:nvPr>
            <p:ph type="body" sz="quarter" idx="14"/>
          </p:nvPr>
        </p:nvSpPr>
        <p:spPr>
          <a:xfrm>
            <a:off x="233365" y="1865607"/>
            <a:ext cx="8288337"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8" name="TextBox 9"/>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DA56D686-5F47-495A-9968-61A8CD5893B9}" type="slidenum">
              <a:rPr lang="en-GB" sz="1000">
                <a:solidFill>
                  <a:srgbClr val="FFFFFF"/>
                </a:solidFill>
              </a:rPr>
              <a:pPr defTabSz="923925">
                <a:lnSpc>
                  <a:spcPct val="85000"/>
                </a:lnSpc>
                <a:spcBef>
                  <a:spcPts val="200"/>
                </a:spcBef>
              </a:pPr>
              <a:t>‹#›</a:t>
            </a:fld>
            <a:endParaRPr lang="en-GB" sz="1000">
              <a:solidFill>
                <a:srgbClr val="FFFFFF"/>
              </a:solidFill>
            </a:endParaRPr>
          </a:p>
        </p:txBody>
      </p:sp>
      <p:sp>
        <p:nvSpPr>
          <p:cNvPr id="5" name="Picture Placeholder 4"/>
          <p:cNvSpPr>
            <a:spLocks noGrp="1"/>
          </p:cNvSpPr>
          <p:nvPr>
            <p:ph type="pic" sz="quarter" idx="16"/>
          </p:nvPr>
        </p:nvSpPr>
        <p:spPr>
          <a:xfrm>
            <a:off x="0" y="-11955"/>
            <a:ext cx="3740523" cy="6869955"/>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pPr lvl="0"/>
            <a:r>
              <a:rPr lang="en-US" noProof="0"/>
              <a:t>Click icon to add picture</a:t>
            </a:r>
            <a:endParaRPr lang="en-GB" noProof="0"/>
          </a:p>
        </p:txBody>
      </p:sp>
      <p:sp>
        <p:nvSpPr>
          <p:cNvPr id="2" name="Title 1"/>
          <p:cNvSpPr>
            <a:spLocks noGrp="1"/>
          </p:cNvSpPr>
          <p:nvPr>
            <p:ph type="ctrTitle"/>
          </p:nvPr>
        </p:nvSpPr>
        <p:spPr>
          <a:xfrm>
            <a:off x="4176001" y="2952519"/>
            <a:ext cx="4699059" cy="512448"/>
          </a:xfrm>
        </p:spPr>
        <p:txBody>
          <a:bodyPr anchor="ctr"/>
          <a:lstStyle>
            <a:lvl1pPr>
              <a:defRPr sz="3700" baseline="0"/>
            </a:lvl1pPr>
          </a:lstStyle>
          <a:p>
            <a:r>
              <a:rPr lang="en-US" smtClean="0"/>
              <a:t>Click to edit Master title style</a:t>
            </a:r>
            <a:endParaRPr lang="en-US" dirty="0"/>
          </a:p>
        </p:txBody>
      </p:sp>
      <p:sp>
        <p:nvSpPr>
          <p:cNvPr id="3" name="Subtitle 2"/>
          <p:cNvSpPr>
            <a:spLocks noGrp="1"/>
          </p:cNvSpPr>
          <p:nvPr>
            <p:ph type="subTitle" idx="1"/>
          </p:nvPr>
        </p:nvSpPr>
        <p:spPr>
          <a:xfrm>
            <a:off x="4176001" y="3819109"/>
            <a:ext cx="4699059" cy="1776400"/>
          </a:xfr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20" name="Text Placeholder 19"/>
          <p:cNvSpPr>
            <a:spLocks noGrp="1"/>
          </p:cNvSpPr>
          <p:nvPr>
            <p:ph type="body" sz="quarter" idx="13"/>
          </p:nvPr>
        </p:nvSpPr>
        <p:spPr>
          <a:xfrm>
            <a:off x="4176001" y="1852085"/>
            <a:ext cx="4699059" cy="849939"/>
          </a:xfrm>
        </p:spPr>
        <p:txBody>
          <a:bodyPr anchor="b">
            <a:normAutofit/>
          </a:bodyPr>
          <a:lstStyle>
            <a:lvl1pPr>
              <a:defRPr sz="2200" b="0" cap="none" baseline="0">
                <a:solidFill>
                  <a:schemeClr val="bg2"/>
                </a:solidFill>
              </a:defRPr>
            </a:lvl1pPr>
          </a:lstStyle>
          <a:p>
            <a:pPr lvl="0"/>
            <a:r>
              <a:rPr lang="en-US" smtClean="0"/>
              <a:t>Click to edit Master text styles</a:t>
            </a:r>
          </a:p>
        </p:txBody>
      </p:sp>
      <p:sp>
        <p:nvSpPr>
          <p:cNvPr id="7" name="Picture Placeholder 6"/>
          <p:cNvSpPr>
            <a:spLocks noGrp="1"/>
          </p:cNvSpPr>
          <p:nvPr>
            <p:ph type="pic" sz="quarter" idx="15"/>
          </p:nvPr>
        </p:nvSpPr>
        <p:spPr>
          <a:xfrm>
            <a:off x="7689036" y="897172"/>
            <a:ext cx="1165276" cy="844549"/>
          </a:xfrm>
          <a:solidFill>
            <a:schemeClr val="bg1"/>
          </a:solidFill>
        </p:spPr>
        <p:txBody>
          <a:bodyPr/>
          <a:lstStyle>
            <a:lvl1pPr algn="ctr">
              <a:defRPr sz="1400"/>
            </a:lvl1pPr>
          </a:lstStyle>
          <a:p>
            <a:pPr lvl="0"/>
            <a:r>
              <a:rPr lang="en-US" noProof="0" smtClean="0"/>
              <a:t>Click icon to add picture</a:t>
            </a:r>
            <a:endParaRPr lang="en-GB" noProof="0" dirty="0"/>
          </a:p>
        </p:txBody>
      </p:sp>
      <p:sp>
        <p:nvSpPr>
          <p:cNvPr id="9" name="Slide Number Placeholder 5"/>
          <p:cNvSpPr>
            <a:spLocks noGrp="1"/>
          </p:cNvSpPr>
          <p:nvPr>
            <p:ph type="sldNum" sz="quarter" idx="17"/>
          </p:nvPr>
        </p:nvSpPr>
        <p:spPr>
          <a:xfrm>
            <a:off x="247650" y="6170613"/>
            <a:ext cx="560388" cy="346075"/>
          </a:xfrm>
          <a:prstGeom prst="rect">
            <a:avLst/>
          </a:prstGeom>
        </p:spPr>
        <p:txBody>
          <a:bodyPr lIns="0" tIns="0" rIns="0" bIns="0" anchor="b"/>
          <a:lstStyle>
            <a:lvl1pPr defTabSz="924282" fontAlgn="auto">
              <a:spcBef>
                <a:spcPts val="0"/>
              </a:spcBef>
              <a:spcAft>
                <a:spcPts val="0"/>
              </a:spcAft>
              <a:defRPr sz="800" smtClean="0">
                <a:solidFill>
                  <a:prstClr val="white">
                    <a:lumMod val="95000"/>
                  </a:prstClr>
                </a:solidFill>
                <a:latin typeface="Calibri"/>
                <a:cs typeface="+mn-cs"/>
              </a:defRPr>
            </a:lvl1pPr>
          </a:lstStyle>
          <a:p>
            <a:pPr>
              <a:defRPr/>
            </a:pPr>
            <a:fld id="{0935BFB8-C71A-4A07-9D2E-D2A4D1F89FF3}" type="slidenum">
              <a:rPr lang="en-US"/>
              <a:pPr>
                <a:defRPr/>
              </a:pPr>
              <a:t>‹#›</a:t>
            </a:fld>
            <a:endParaRPr lang="en-US"/>
          </a:p>
        </p:txBody>
      </p:sp>
      <p:sp>
        <p:nvSpPr>
          <p:cNvPr id="10" name="Footer Placeholder 10"/>
          <p:cNvSpPr>
            <a:spLocks noGrp="1"/>
          </p:cNvSpPr>
          <p:nvPr>
            <p:ph type="ftr" sz="quarter" idx="18"/>
          </p:nvPr>
        </p:nvSpPr>
        <p:spPr>
          <a:xfrm>
            <a:off x="4176713" y="5375275"/>
            <a:ext cx="4699000" cy="795338"/>
          </a:xfrm>
          <a:prstGeom prst="rect">
            <a:avLst/>
          </a:prstGeom>
        </p:spPr>
        <p:txBody>
          <a:bodyPr lIns="0" tIns="0" rIns="0" bIns="0"/>
          <a:lstStyle>
            <a:lvl1pPr defTabSz="924282" fontAlgn="auto">
              <a:spcBef>
                <a:spcPts val="0"/>
              </a:spcBef>
              <a:spcAft>
                <a:spcPts val="0"/>
              </a:spcAft>
              <a:defRPr sz="1000" dirty="0">
                <a:solidFill>
                  <a:srgbClr val="C8C9C7">
                    <a:lumMod val="75000"/>
                  </a:srgbClr>
                </a:solidFill>
                <a:latin typeface="Calibri"/>
                <a:cs typeface="+mn-cs"/>
              </a:defRPr>
            </a:lvl1pPr>
          </a:lstStyle>
          <a:p>
            <a:pPr>
              <a:defRPr/>
            </a:pPr>
            <a:r>
              <a:rPr lang="en-GB"/>
              <a:t>© 2015 Ipsos.  All rights reserved. Contains Ipsos' Confidential and Proprietary information and may not be disclosed or reproduced without the prior written consent of Ipsos.</a:t>
            </a:r>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accent6"/>
        </a:solidFill>
        <a:effectLst/>
      </p:bgPr>
    </p:bg>
    <p:spTree>
      <p:nvGrpSpPr>
        <p:cNvPr id="1" name=""/>
        <p:cNvGrpSpPr/>
        <p:nvPr/>
      </p:nvGrpSpPr>
      <p:grpSpPr>
        <a:xfrm>
          <a:off x="0" y="0"/>
          <a:ext cx="0" cy="0"/>
          <a:chOff x="0" y="0"/>
          <a:chExt cx="0" cy="0"/>
        </a:xfrm>
      </p:grpSpPr>
      <p:pic>
        <p:nvPicPr>
          <p:cNvPr id="7"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8"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6B89CE2E-8525-4AF3-B692-A5C6638979EB}"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9"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10"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1"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baseline="0">
                <a:solidFill>
                  <a:schemeClr val="bg1"/>
                </a:solidFill>
              </a:defRPr>
            </a:lvl1pPr>
          </a:lstStyle>
          <a:p>
            <a:r>
              <a:rPr lang="en-US" smtClean="0"/>
              <a:t>Click to edit Master title style</a:t>
            </a:r>
            <a:endParaRPr lang="en-US" dirty="0"/>
          </a:p>
        </p:txBody>
      </p:sp>
      <p:sp>
        <p:nvSpPr>
          <p:cNvPr id="6" name="Picture Placeholder 5"/>
          <p:cNvSpPr>
            <a:spLocks noGrp="1"/>
          </p:cNvSpPr>
          <p:nvPr>
            <p:ph type="pic" sz="quarter" idx="10"/>
          </p:nvPr>
        </p:nvSpPr>
        <p:spPr>
          <a:xfrm>
            <a:off x="743384" y="2163487"/>
            <a:ext cx="1211263" cy="1612900"/>
          </a:xfrm>
          <a:prstGeom prst="ellipse">
            <a:avLst/>
          </a:prstGeom>
        </p:spPr>
        <p:txBody>
          <a:bodyPr/>
          <a:lstStyle>
            <a:lvl1pPr>
              <a:defRPr>
                <a:solidFill>
                  <a:schemeClr val="bg1"/>
                </a:solidFill>
              </a:defRPr>
            </a:lvl1pPr>
          </a:lstStyle>
          <a:p>
            <a:pPr lvl="0"/>
            <a:r>
              <a:rPr lang="en-US" noProof="0"/>
              <a:t>Click icon to add picture</a:t>
            </a:r>
            <a:endParaRPr lang="en-GB" noProof="0" dirty="0"/>
          </a:p>
        </p:txBody>
      </p:sp>
      <p:sp>
        <p:nvSpPr>
          <p:cNvPr id="16" name="Picture Placeholder 5"/>
          <p:cNvSpPr>
            <a:spLocks noGrp="1"/>
          </p:cNvSpPr>
          <p:nvPr>
            <p:ph type="pic" sz="quarter" idx="11"/>
          </p:nvPr>
        </p:nvSpPr>
        <p:spPr>
          <a:xfrm>
            <a:off x="3818235" y="2163487"/>
            <a:ext cx="1211263" cy="1612900"/>
          </a:xfrm>
          <a:prstGeom prst="ellipse">
            <a:avLst/>
          </a:prstGeom>
        </p:spPr>
        <p:txBody>
          <a:bodyPr/>
          <a:lstStyle>
            <a:lvl1pPr>
              <a:defRPr>
                <a:solidFill>
                  <a:schemeClr val="bg1"/>
                </a:solidFill>
              </a:defRPr>
            </a:lvl1pPr>
          </a:lstStyle>
          <a:p>
            <a:pPr lvl="0"/>
            <a:r>
              <a:rPr lang="en-US" noProof="0"/>
              <a:t>Click icon to add picture</a:t>
            </a:r>
            <a:endParaRPr lang="en-GB" noProof="0" dirty="0"/>
          </a:p>
        </p:txBody>
      </p:sp>
      <p:sp>
        <p:nvSpPr>
          <p:cNvPr id="19" name="Picture Placeholder 5"/>
          <p:cNvSpPr>
            <a:spLocks noGrp="1"/>
          </p:cNvSpPr>
          <p:nvPr>
            <p:ph type="pic" sz="quarter" idx="12"/>
          </p:nvPr>
        </p:nvSpPr>
        <p:spPr>
          <a:xfrm>
            <a:off x="6893078" y="2163487"/>
            <a:ext cx="1211263" cy="1612900"/>
          </a:xfrm>
          <a:prstGeom prst="ellipse">
            <a:avLst/>
          </a:prstGeom>
        </p:spPr>
        <p:txBody>
          <a:bodyPr/>
          <a:lstStyle>
            <a:lvl1pPr>
              <a:defRPr>
                <a:solidFill>
                  <a:schemeClr val="bg1"/>
                </a:solidFill>
              </a:defRPr>
            </a:lvl1pPr>
          </a:lstStyle>
          <a:p>
            <a:pPr lvl="0"/>
            <a:r>
              <a:rPr lang="en-US" noProof="0"/>
              <a:t>Click icon to add picture</a:t>
            </a:r>
            <a:endParaRPr lang="en-GB" noProof="0" dirty="0"/>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Titles Only">
    <p:spTree>
      <p:nvGrpSpPr>
        <p:cNvPr id="1" name=""/>
        <p:cNvGrpSpPr/>
        <p:nvPr/>
      </p:nvGrpSpPr>
      <p:grpSpPr>
        <a:xfrm>
          <a:off x="0" y="0"/>
          <a:ext cx="0" cy="0"/>
          <a:chOff x="0" y="0"/>
          <a:chExt cx="0" cy="0"/>
        </a:xfrm>
      </p:grpSpPr>
      <p:sp>
        <p:nvSpPr>
          <p:cNvPr id="2" name="Title 1"/>
          <p:cNvSpPr>
            <a:spLocks noGrp="1"/>
          </p:cNvSpPr>
          <p:nvPr>
            <p:ph type="title"/>
          </p:nvPr>
        </p:nvSpPr>
        <p:spPr>
          <a:xfrm>
            <a:off x="234000" y="857958"/>
            <a:ext cx="8646971" cy="457048"/>
          </a:xfrm>
        </p:spPr>
        <p:txBody>
          <a:bodyPr/>
          <a:lstStyle>
            <a:lvl1pPr>
              <a:defRPr baseline="0"/>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098"/>
            <a:ext cx="6718167" cy="590215"/>
          </a:xfrm>
        </p:spPr>
        <p:txBody>
          <a:bodyPr anchor="b"/>
          <a:lstStyle>
            <a:lvl1pPr marL="0" indent="0">
              <a:buNone/>
              <a:defRPr sz="1900" b="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6"/>
          </p:nvPr>
        </p:nvSpPr>
        <p:spPr>
          <a:xfrm>
            <a:off x="224599" y="5620954"/>
            <a:ext cx="6718075" cy="424383"/>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smtClean="0"/>
              <a:t>Click to edit Master text styles</a:t>
            </a:r>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Text O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098"/>
            <a:ext cx="6725791"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47650" y="1851257"/>
            <a:ext cx="7870391"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p:nvPr>
        </p:nvSpPr>
        <p:spPr>
          <a:xfrm>
            <a:off x="234001" y="857958"/>
            <a:ext cx="8654595"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098"/>
            <a:ext cx="6710396"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5" name="Text Placeholder 4"/>
          <p:cNvSpPr>
            <a:spLocks noGrp="1"/>
          </p:cNvSpPr>
          <p:nvPr>
            <p:ph type="body" sz="quarter" idx="14"/>
          </p:nvPr>
        </p:nvSpPr>
        <p:spPr>
          <a:xfrm>
            <a:off x="233364" y="1865605"/>
            <a:ext cx="8288337"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Chapter">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grpSp>
        <p:nvGrpSpPr>
          <p:cNvPr id="9" name="Group 18"/>
          <p:cNvGrpSpPr>
            <a:grpSpLocks noChangeAspect="1"/>
          </p:cNvGrpSpPr>
          <p:nvPr userDrawn="1"/>
        </p:nvGrpSpPr>
        <p:grpSpPr bwMode="auto">
          <a:xfrm>
            <a:off x="150813" y="150813"/>
            <a:ext cx="523875"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1"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9"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0"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1"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2"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3"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4"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pic>
        <p:nvPicPr>
          <p:cNvPr id="25" name="Picture 2" descr="Public Affairs_white"/>
          <p:cNvPicPr>
            <a:picLocks noChangeAspect="1" noChangeArrowheads="1"/>
          </p:cNvPicPr>
          <p:nvPr userDrawn="1"/>
        </p:nvPicPr>
        <p:blipFill>
          <a:blip r:embed="rId2"/>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3" y="2871215"/>
            <a:ext cx="4416425" cy="1125180"/>
          </a:xfrm>
          <a:prstGeom prst="rect">
            <a:avLst/>
          </a:prstGeom>
        </p:spPr>
        <p:txBody>
          <a:bodyPr wrap="square" lIns="0" tIns="0" rIns="0" bIns="0" anchor="ctr" anchorCtr="0">
            <a:spAutoFit/>
          </a:bodyPr>
          <a:lstStyle>
            <a:lvl1pPr>
              <a:lnSpc>
                <a:spcPct val="90000"/>
              </a:lnSpc>
              <a:defRPr sz="4062" b="1"/>
            </a:lvl1pPr>
          </a:lstStyle>
          <a:p>
            <a:r>
              <a:rPr lang="en-US" noProof="0"/>
              <a:t>Click to edit Master title style</a:t>
            </a:r>
            <a:endParaRPr lang="en-US" noProof="0" dirty="0"/>
          </a:p>
        </p:txBody>
      </p:sp>
      <p:sp>
        <p:nvSpPr>
          <p:cNvPr id="3" name="Untertitel 2"/>
          <p:cNvSpPr>
            <a:spLocks noGrp="1"/>
          </p:cNvSpPr>
          <p:nvPr>
            <p:ph type="subTitle" idx="1"/>
          </p:nvPr>
        </p:nvSpPr>
        <p:spPr>
          <a:xfrm>
            <a:off x="4579256" y="4680018"/>
            <a:ext cx="4430833" cy="869597"/>
          </a:xfrm>
          <a:prstGeom prst="rect">
            <a:avLst/>
          </a:prstGeom>
        </p:spPr>
        <p:txBody>
          <a:bodyPr wrap="square" lIns="0" tIns="0" rIns="0" bIns="0">
            <a:spAutoFit/>
          </a:bodyPr>
          <a:lstStyle>
            <a:lvl1pPr marL="0" indent="0" algn="l">
              <a:lnSpc>
                <a:spcPct val="90000"/>
              </a:lnSpc>
              <a:spcBef>
                <a:spcPts val="1134"/>
              </a:spcBef>
              <a:buNone/>
              <a:defRPr sz="3139" b="0">
                <a:solidFill>
                  <a:schemeClr val="bg1"/>
                </a:solidFill>
              </a:defRPr>
            </a:lvl1pPr>
            <a:lvl2pPr marL="518693" indent="0" algn="ctr">
              <a:buNone/>
              <a:defRPr>
                <a:solidFill>
                  <a:schemeClr val="tx1">
                    <a:tint val="75000"/>
                  </a:schemeClr>
                </a:solidFill>
              </a:defRPr>
            </a:lvl2pPr>
            <a:lvl3pPr marL="1037384" indent="0" algn="ctr">
              <a:buNone/>
              <a:defRPr>
                <a:solidFill>
                  <a:schemeClr val="tx1">
                    <a:tint val="75000"/>
                  </a:schemeClr>
                </a:solidFill>
              </a:defRPr>
            </a:lvl3pPr>
            <a:lvl4pPr marL="1556076" indent="0" algn="ctr">
              <a:buNone/>
              <a:defRPr>
                <a:solidFill>
                  <a:schemeClr val="tx1">
                    <a:tint val="75000"/>
                  </a:schemeClr>
                </a:solidFill>
              </a:defRPr>
            </a:lvl4pPr>
            <a:lvl5pPr marL="2074769" indent="0" algn="ctr">
              <a:buNone/>
              <a:defRPr>
                <a:solidFill>
                  <a:schemeClr val="tx1">
                    <a:tint val="75000"/>
                  </a:schemeClr>
                </a:solidFill>
              </a:defRPr>
            </a:lvl5pPr>
            <a:lvl6pPr marL="2593461" indent="0" algn="ctr">
              <a:buNone/>
              <a:defRPr>
                <a:solidFill>
                  <a:schemeClr val="tx1">
                    <a:tint val="75000"/>
                  </a:schemeClr>
                </a:solidFill>
              </a:defRPr>
            </a:lvl6pPr>
            <a:lvl7pPr marL="3112154" indent="0" algn="ctr">
              <a:buNone/>
              <a:defRPr>
                <a:solidFill>
                  <a:schemeClr val="tx1">
                    <a:tint val="75000"/>
                  </a:schemeClr>
                </a:solidFill>
              </a:defRPr>
            </a:lvl7pPr>
            <a:lvl8pPr marL="3630846" indent="0" algn="ctr">
              <a:buNone/>
              <a:defRPr>
                <a:solidFill>
                  <a:schemeClr val="tx1">
                    <a:tint val="75000"/>
                  </a:schemeClr>
                </a:solidFill>
              </a:defRPr>
            </a:lvl8pPr>
            <a:lvl9pPr marL="4149539" indent="0" algn="ctr">
              <a:buNone/>
              <a:defRPr>
                <a:solidFill>
                  <a:schemeClr val="tx1">
                    <a:tint val="75000"/>
                  </a:schemeClr>
                </a:solidFill>
              </a:defRPr>
            </a:lvl9pPr>
          </a:lstStyle>
          <a:p>
            <a:r>
              <a:rPr lang="en-US" noProof="0"/>
              <a:t>Click to edit Master subtitle style</a:t>
            </a:r>
            <a:endParaRPr lang="en-US" noProof="0" dirty="0"/>
          </a:p>
        </p:txBody>
      </p:sp>
      <p:sp>
        <p:nvSpPr>
          <p:cNvPr id="26" name="Foliennummernplatzhalter 5"/>
          <p:cNvSpPr>
            <a:spLocks noGrp="1"/>
          </p:cNvSpPr>
          <p:nvPr>
            <p:ph type="sldNum" sz="quarter" idx="10"/>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FFFFFF"/>
                </a:solidFill>
                <a:latin typeface="+mn-lt"/>
                <a:cs typeface="+mn-cs"/>
              </a:defRPr>
            </a:lvl1pPr>
          </a:lstStyle>
          <a:p>
            <a:pPr>
              <a:defRPr/>
            </a:pPr>
            <a:fld id="{5649E757-E186-4243-A064-5927C35486F1}" type="slidenum">
              <a:rPr lang="de-DE"/>
              <a:pPr>
                <a:defRPr/>
              </a:pPr>
              <a:t>‹#›</a:t>
            </a:fld>
            <a:endParaRPr lang="de-DE" dirty="0"/>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Title with Bling">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8251825" y="3429000"/>
            <a:ext cx="892175" cy="3429000"/>
            <a:chOff x="12130881" y="3781425"/>
            <a:chExt cx="1310482" cy="3781425"/>
          </a:xfrm>
        </p:grpSpPr>
        <p:sp>
          <p:nvSpPr>
            <p:cNvPr id="5" name="Oval 4"/>
            <p:cNvSpPr>
              <a:spLocks/>
            </p:cNvSpPr>
            <p:nvPr/>
          </p:nvSpPr>
          <p:spPr bwMode="auto">
            <a:xfrm rot="3900000" flipH="1">
              <a:off x="12448525" y="5001119"/>
              <a:ext cx="698513" cy="699546"/>
            </a:xfrm>
            <a:prstGeom prst="ellipse">
              <a:avLst/>
            </a:prstGeom>
            <a:solidFill>
              <a:schemeClr val="accent6"/>
            </a:solidFill>
            <a:ln>
              <a:noFill/>
            </a:ln>
          </p:spPr>
          <p:txBody>
            <a:bodyPr/>
            <a:lstStyle/>
            <a:p>
              <a:pPr defTabSz="924282" fontAlgn="auto">
                <a:spcBef>
                  <a:spcPts val="0"/>
                </a:spcBef>
                <a:spcAft>
                  <a:spcPts val="0"/>
                </a:spcAft>
                <a:defRPr/>
              </a:pPr>
              <a:endParaRPr lang="en-GB" dirty="0">
                <a:solidFill>
                  <a:srgbClr val="222223"/>
                </a:solidFill>
                <a:latin typeface="Calibri"/>
                <a:cs typeface="+mn-cs"/>
              </a:endParaRPr>
            </a:p>
          </p:txBody>
        </p:sp>
        <p:sp>
          <p:nvSpPr>
            <p:cNvPr id="6" name="Oval 5"/>
            <p:cNvSpPr/>
            <p:nvPr/>
          </p:nvSpPr>
          <p:spPr>
            <a:xfrm>
              <a:off x="12613568" y="4367897"/>
              <a:ext cx="410400" cy="4114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GB" dirty="0">
                <a:solidFill>
                  <a:prstClr val="white"/>
                </a:solidFill>
              </a:endParaRPr>
            </a:p>
          </p:txBody>
        </p:sp>
        <p:sp>
          <p:nvSpPr>
            <p:cNvPr id="7" name="Oval 6"/>
            <p:cNvSpPr/>
            <p:nvPr/>
          </p:nvSpPr>
          <p:spPr>
            <a:xfrm>
              <a:off x="12347741" y="4199833"/>
              <a:ext cx="172555" cy="1733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GB" dirty="0">
                <a:solidFill>
                  <a:prstClr val="white"/>
                </a:solidFill>
              </a:endParaRPr>
            </a:p>
          </p:txBody>
        </p:sp>
        <p:sp>
          <p:nvSpPr>
            <p:cNvPr id="8" name="Right Triangle 7"/>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GB" dirty="0">
                <a:solidFill>
                  <a:prstClr val="white"/>
                </a:solidFill>
              </a:endParaRPr>
            </a:p>
          </p:txBody>
        </p:sp>
        <p:pic>
          <p:nvPicPr>
            <p:cNvPr id="9" name="Picture 17" descr="IPSOS_GAMECHANGERS_blue.png"/>
            <p:cNvPicPr>
              <a:picLocks noChangeAspect="1"/>
            </p:cNvPicPr>
            <p:nvPr/>
          </p:nvPicPr>
          <p:blipFill>
            <a:blip r:embed="rId2"/>
            <a:srcRect l="78888" t="-9671" b="-2"/>
            <a:stretch>
              <a:fillRect/>
            </a:stretch>
          </p:blipFill>
          <p:spPr bwMode="auto">
            <a:xfrm>
              <a:off x="12526963" y="6755928"/>
              <a:ext cx="554656" cy="523425"/>
            </a:xfrm>
            <a:prstGeom prst="rect">
              <a:avLst/>
            </a:prstGeom>
            <a:noFill/>
            <a:ln w="9525">
              <a:noFill/>
              <a:miter lim="800000"/>
              <a:headEnd/>
              <a:tailEnd/>
            </a:ln>
          </p:spPr>
        </p:pic>
        <p:sp>
          <p:nvSpPr>
            <p:cNvPr id="10" name="Oval 24"/>
            <p:cNvSpPr>
              <a:spLocks/>
            </p:cNvSpPr>
            <p:nvPr/>
          </p:nvSpPr>
          <p:spPr bwMode="auto">
            <a:xfrm rot="3900000" flipH="1">
              <a:off x="12429978" y="5491320"/>
              <a:ext cx="763902" cy="754332"/>
            </a:xfrm>
            <a:custGeom>
              <a:avLst/>
              <a:gdLst/>
              <a:ahLst/>
              <a:cxnLst>
                <a:cxn ang="0">
                  <a:pos x="763902" y="138227"/>
                </a:cxn>
                <a:cxn ang="0">
                  <a:pos x="443365" y="0"/>
                </a:cxn>
                <a:cxn ang="0">
                  <a:pos x="0" y="442881"/>
                </a:cxn>
                <a:cxn ang="0">
                  <a:pos x="128444" y="754332"/>
                </a:cxn>
                <a:cxn ang="0">
                  <a:pos x="763902" y="138227"/>
                </a:cxn>
              </a:cxnLst>
              <a:rect l="0" t="0"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lnTo>
                    <a:pt x="763902" y="138227"/>
                  </a:lnTo>
                  <a:close/>
                </a:path>
              </a:pathLst>
            </a:custGeom>
            <a:solidFill>
              <a:schemeClr val="tx2"/>
            </a:solidFill>
            <a:ln w="9525">
              <a:noFill/>
              <a:round/>
              <a:headEnd/>
              <a:tailEnd/>
            </a:ln>
          </p:spPr>
          <p:txBody>
            <a:bodyPr/>
            <a:lstStyle/>
            <a:p>
              <a:endParaRPr lang="en-US"/>
            </a:p>
          </p:txBody>
        </p:sp>
      </p:grpSp>
      <p:sp>
        <p:nvSpPr>
          <p:cNvPr id="2" name="Title 1"/>
          <p:cNvSpPr>
            <a:spLocks noGrp="1"/>
          </p:cNvSpPr>
          <p:nvPr>
            <p:ph type="title"/>
          </p:nvPr>
        </p:nvSpPr>
        <p:spPr>
          <a:xfrm>
            <a:off x="234001" y="857958"/>
            <a:ext cx="8654595" cy="457048"/>
          </a:xfrm>
        </p:spPr>
        <p:txBody>
          <a:bodyPr/>
          <a:lstStyle/>
          <a:p>
            <a:r>
              <a:rPr lang="en-US" smtClean="0"/>
              <a:t>Click to edit Master title style</a:t>
            </a:r>
            <a:endParaRPr lang="en-GB" dirty="0"/>
          </a:p>
        </p:txBody>
      </p:sp>
      <p:sp>
        <p:nvSpPr>
          <p:cNvPr id="11" name="Text Placeholder 7"/>
          <p:cNvSpPr>
            <a:spLocks noGrp="1"/>
          </p:cNvSpPr>
          <p:nvPr>
            <p:ph type="body" sz="quarter" idx="13"/>
          </p:nvPr>
        </p:nvSpPr>
        <p:spPr>
          <a:xfrm>
            <a:off x="234000" y="331098"/>
            <a:ext cx="7887670"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Text &amp; Bling">
    <p:spTree>
      <p:nvGrpSpPr>
        <p:cNvPr id="1" name=""/>
        <p:cNvGrpSpPr/>
        <p:nvPr/>
      </p:nvGrpSpPr>
      <p:grpSpPr>
        <a:xfrm>
          <a:off x="0" y="0"/>
          <a:ext cx="0" cy="0"/>
          <a:chOff x="0" y="0"/>
          <a:chExt cx="0" cy="0"/>
        </a:xfrm>
      </p:grpSpPr>
      <p:grpSp>
        <p:nvGrpSpPr>
          <p:cNvPr id="5" name="Group 9"/>
          <p:cNvGrpSpPr>
            <a:grpSpLocks/>
          </p:cNvGrpSpPr>
          <p:nvPr userDrawn="1"/>
        </p:nvGrpSpPr>
        <p:grpSpPr bwMode="auto">
          <a:xfrm>
            <a:off x="8251825" y="3429000"/>
            <a:ext cx="892175" cy="3429000"/>
            <a:chOff x="12130881" y="3781425"/>
            <a:chExt cx="1310482" cy="3781425"/>
          </a:xfrm>
        </p:grpSpPr>
        <p:sp>
          <p:nvSpPr>
            <p:cNvPr id="6" name="Oval 5"/>
            <p:cNvSpPr>
              <a:spLocks/>
            </p:cNvSpPr>
            <p:nvPr/>
          </p:nvSpPr>
          <p:spPr bwMode="auto">
            <a:xfrm rot="3900000" flipH="1">
              <a:off x="12448525" y="5001119"/>
              <a:ext cx="698513" cy="699546"/>
            </a:xfrm>
            <a:prstGeom prst="ellipse">
              <a:avLst/>
            </a:prstGeom>
            <a:solidFill>
              <a:schemeClr val="accent6"/>
            </a:solidFill>
            <a:ln>
              <a:noFill/>
            </a:ln>
          </p:spPr>
          <p:txBody>
            <a:bodyPr/>
            <a:lstStyle/>
            <a:p>
              <a:pPr defTabSz="924282" fontAlgn="auto">
                <a:spcBef>
                  <a:spcPts val="0"/>
                </a:spcBef>
                <a:spcAft>
                  <a:spcPts val="0"/>
                </a:spcAft>
                <a:defRPr/>
              </a:pPr>
              <a:endParaRPr lang="en-GB" dirty="0">
                <a:solidFill>
                  <a:srgbClr val="222223"/>
                </a:solidFill>
                <a:latin typeface="Calibri"/>
                <a:cs typeface="+mn-cs"/>
              </a:endParaRPr>
            </a:p>
          </p:txBody>
        </p:sp>
        <p:sp>
          <p:nvSpPr>
            <p:cNvPr id="7" name="Oval 6"/>
            <p:cNvSpPr/>
            <p:nvPr/>
          </p:nvSpPr>
          <p:spPr>
            <a:xfrm>
              <a:off x="12613568" y="4367897"/>
              <a:ext cx="410400" cy="4114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GB" dirty="0">
                <a:solidFill>
                  <a:prstClr val="white"/>
                </a:solidFill>
              </a:endParaRPr>
            </a:p>
          </p:txBody>
        </p:sp>
        <p:sp>
          <p:nvSpPr>
            <p:cNvPr id="9" name="Oval 8"/>
            <p:cNvSpPr/>
            <p:nvPr/>
          </p:nvSpPr>
          <p:spPr>
            <a:xfrm>
              <a:off x="12347741" y="4199833"/>
              <a:ext cx="172555" cy="1733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GB" dirty="0">
                <a:solidFill>
                  <a:prstClr val="white"/>
                </a:solidFill>
              </a:endParaRPr>
            </a:p>
          </p:txBody>
        </p:sp>
        <p:sp>
          <p:nvSpPr>
            <p:cNvPr id="10" name="Right Triangle 9"/>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GB" dirty="0">
                <a:solidFill>
                  <a:prstClr val="white"/>
                </a:solidFill>
              </a:endParaRPr>
            </a:p>
          </p:txBody>
        </p:sp>
        <p:pic>
          <p:nvPicPr>
            <p:cNvPr id="12" name="Picture 17" descr="IPSOS_GAMECHANGERS_blue.png"/>
            <p:cNvPicPr>
              <a:picLocks noChangeAspect="1"/>
            </p:cNvPicPr>
            <p:nvPr/>
          </p:nvPicPr>
          <p:blipFill>
            <a:blip r:embed="rId2"/>
            <a:srcRect l="78888" t="-9671" b="-2"/>
            <a:stretch>
              <a:fillRect/>
            </a:stretch>
          </p:blipFill>
          <p:spPr bwMode="auto">
            <a:xfrm>
              <a:off x="12526963" y="6755928"/>
              <a:ext cx="554656" cy="523425"/>
            </a:xfrm>
            <a:prstGeom prst="rect">
              <a:avLst/>
            </a:prstGeom>
            <a:noFill/>
            <a:ln w="9525">
              <a:noFill/>
              <a:miter lim="800000"/>
              <a:headEnd/>
              <a:tailEnd/>
            </a:ln>
          </p:spPr>
        </p:pic>
        <p:sp>
          <p:nvSpPr>
            <p:cNvPr id="13" name="Oval 24"/>
            <p:cNvSpPr>
              <a:spLocks/>
            </p:cNvSpPr>
            <p:nvPr/>
          </p:nvSpPr>
          <p:spPr bwMode="auto">
            <a:xfrm rot="3900000" flipH="1">
              <a:off x="12429978" y="5491320"/>
              <a:ext cx="763902" cy="754332"/>
            </a:xfrm>
            <a:custGeom>
              <a:avLst/>
              <a:gdLst/>
              <a:ahLst/>
              <a:cxnLst>
                <a:cxn ang="0">
                  <a:pos x="763902" y="138227"/>
                </a:cxn>
                <a:cxn ang="0">
                  <a:pos x="443365" y="0"/>
                </a:cxn>
                <a:cxn ang="0">
                  <a:pos x="0" y="442881"/>
                </a:cxn>
                <a:cxn ang="0">
                  <a:pos x="128444" y="754332"/>
                </a:cxn>
                <a:cxn ang="0">
                  <a:pos x="763902" y="138227"/>
                </a:cxn>
              </a:cxnLst>
              <a:rect l="0" t="0"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lnTo>
                    <a:pt x="763902" y="138227"/>
                  </a:lnTo>
                  <a:close/>
                </a:path>
              </a:pathLst>
            </a:custGeom>
            <a:solidFill>
              <a:schemeClr val="tx2"/>
            </a:solidFill>
            <a:ln w="9525">
              <a:noFill/>
              <a:round/>
              <a:headEnd/>
              <a:tailEnd/>
            </a:ln>
          </p:spPr>
          <p:txBody>
            <a:bodyPr/>
            <a:lstStyle/>
            <a:p>
              <a:endParaRPr lang="en-US"/>
            </a:p>
          </p:txBody>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098"/>
            <a:ext cx="6725791"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47650" y="1851257"/>
            <a:ext cx="7870391"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p:nvPr>
        </p:nvSpPr>
        <p:spPr>
          <a:xfrm>
            <a:off x="234000" y="857958"/>
            <a:ext cx="8646971" cy="457048"/>
          </a:xfrm>
        </p:spPr>
        <p:txBody>
          <a:bodyPr/>
          <a:lstStyle>
            <a:lvl1pPr>
              <a:defRPr baseline="0"/>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24098"/>
            <a:ext cx="6718167" cy="590215"/>
          </a:xfrm>
        </p:spPr>
        <p:txBody>
          <a:bodyPr anchor="b">
            <a:normAutofit/>
          </a:bodyPr>
          <a:lstStyle>
            <a:lvl1pPr marL="0" indent="0">
              <a:buNone/>
              <a:defRPr sz="1900" b="0" baseline="0">
                <a:solidFill>
                  <a:schemeClr val="bg2"/>
                </a:solidFill>
              </a:defRPr>
            </a:lvl1pPr>
          </a:lstStyle>
          <a:p>
            <a:pPr lvl="0"/>
            <a:r>
              <a:rPr lang="en-US" smtClean="0"/>
              <a:t>Click to edit Master text styles</a:t>
            </a:r>
          </a:p>
        </p:txBody>
      </p:sp>
      <p:sp>
        <p:nvSpPr>
          <p:cNvPr id="5" name="Content Placeholder 2"/>
          <p:cNvSpPr>
            <a:spLocks noGrp="1"/>
          </p:cNvSpPr>
          <p:nvPr>
            <p:ph idx="12"/>
          </p:nvPr>
        </p:nvSpPr>
        <p:spPr>
          <a:xfrm>
            <a:off x="947452" y="1653116"/>
            <a:ext cx="1941711" cy="771705"/>
          </a:xfrm>
          <a:prstGeom prst="rect">
            <a:avLst/>
          </a:prstGeom>
          <a:solidFill>
            <a:schemeClr val="accent6"/>
          </a:solidFill>
        </p:spPr>
        <p:txBody>
          <a:bodyPr lIns="90000" tIns="90000" rIns="90000" bIns="90000" anchor="ct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smtClean="0"/>
              <a:t>Click to edit Master text styles</a:t>
            </a:r>
          </a:p>
        </p:txBody>
      </p:sp>
      <p:sp>
        <p:nvSpPr>
          <p:cNvPr id="10" name="Picture Placeholder 8"/>
          <p:cNvSpPr>
            <a:spLocks noGrp="1"/>
          </p:cNvSpPr>
          <p:nvPr>
            <p:ph type="pic" sz="quarter" idx="15"/>
          </p:nvPr>
        </p:nvSpPr>
        <p:spPr>
          <a:xfrm>
            <a:off x="262929" y="1653116"/>
            <a:ext cx="684522" cy="771705"/>
          </a:xfrm>
          <a:solidFill>
            <a:schemeClr val="bg1">
              <a:lumMod val="85000"/>
            </a:schemeClr>
          </a:solidFill>
        </p:spPr>
        <p:txBody>
          <a:bodyPr>
            <a:normAutofit/>
          </a:bodyPr>
          <a:lstStyle>
            <a:lvl1pPr marL="0" indent="0">
              <a:buNone/>
              <a:defRPr sz="1050" baseline="0"/>
            </a:lvl1pPr>
          </a:lstStyle>
          <a:p>
            <a:pPr lvl="0"/>
            <a:r>
              <a:rPr lang="en-US" noProof="0" smtClean="0"/>
              <a:t>Click icon to add picture</a:t>
            </a:r>
            <a:endParaRPr lang="en-GB" noProof="0" dirty="0"/>
          </a:p>
        </p:txBody>
      </p:sp>
      <p:sp>
        <p:nvSpPr>
          <p:cNvPr id="11" name="Picture Placeholder 8"/>
          <p:cNvSpPr>
            <a:spLocks noGrp="1"/>
          </p:cNvSpPr>
          <p:nvPr>
            <p:ph type="pic" sz="quarter" idx="18"/>
          </p:nvPr>
        </p:nvSpPr>
        <p:spPr>
          <a:xfrm>
            <a:off x="3196468" y="1653116"/>
            <a:ext cx="684522" cy="771705"/>
          </a:xfrm>
          <a:solidFill>
            <a:schemeClr val="bg1">
              <a:lumMod val="85000"/>
            </a:schemeClr>
          </a:solidFill>
        </p:spPr>
        <p:txBody>
          <a:bodyPr>
            <a:normAutofit/>
          </a:bodyPr>
          <a:lstStyle>
            <a:lvl1pPr marL="0" indent="0">
              <a:buNone/>
              <a:defRPr sz="1050" baseline="0"/>
            </a:lvl1pPr>
          </a:lstStyle>
          <a:p>
            <a:pPr lvl="0"/>
            <a:r>
              <a:rPr lang="en-US" noProof="0" smtClean="0"/>
              <a:t>Click icon to add picture</a:t>
            </a:r>
            <a:endParaRPr lang="en-GB" noProof="0" dirty="0"/>
          </a:p>
        </p:txBody>
      </p:sp>
      <p:sp>
        <p:nvSpPr>
          <p:cNvPr id="12" name="Picture Placeholder 8"/>
          <p:cNvSpPr>
            <a:spLocks noGrp="1"/>
          </p:cNvSpPr>
          <p:nvPr>
            <p:ph type="pic" sz="quarter" idx="19"/>
          </p:nvPr>
        </p:nvSpPr>
        <p:spPr>
          <a:xfrm>
            <a:off x="6147915" y="1653116"/>
            <a:ext cx="684522" cy="771705"/>
          </a:xfrm>
          <a:solidFill>
            <a:schemeClr val="bg1">
              <a:lumMod val="85000"/>
            </a:schemeClr>
          </a:solidFill>
        </p:spPr>
        <p:txBody>
          <a:bodyPr>
            <a:normAutofit/>
          </a:bodyPr>
          <a:lstStyle>
            <a:lvl1pPr marL="0" indent="0">
              <a:buNone/>
              <a:defRPr sz="1050" baseline="0"/>
            </a:lvl1pPr>
          </a:lstStyle>
          <a:p>
            <a:pPr lvl="0"/>
            <a:r>
              <a:rPr lang="en-US" noProof="0" smtClean="0"/>
              <a:t>Click icon to add picture</a:t>
            </a:r>
            <a:endParaRPr lang="en-GB" noProof="0" dirty="0"/>
          </a:p>
        </p:txBody>
      </p:sp>
      <p:sp>
        <p:nvSpPr>
          <p:cNvPr id="4" name="Text Placeholder 3"/>
          <p:cNvSpPr>
            <a:spLocks noGrp="1"/>
          </p:cNvSpPr>
          <p:nvPr>
            <p:ph type="body" sz="quarter" idx="20"/>
          </p:nvPr>
        </p:nvSpPr>
        <p:spPr>
          <a:xfrm>
            <a:off x="263525" y="2557381"/>
            <a:ext cx="2625725" cy="1263651"/>
          </a:xfrm>
        </p:spPr>
        <p:txBody>
          <a:bodyPr/>
          <a:lstStyle>
            <a:lvl3pPr>
              <a:defRPr baseline="0"/>
            </a:lvl3pPr>
            <a:lvl4pPr>
              <a:defRPr baseline="0"/>
            </a:lvl4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13" name="Text Placeholder 3"/>
          <p:cNvSpPr>
            <a:spLocks noGrp="1"/>
          </p:cNvSpPr>
          <p:nvPr>
            <p:ph type="body" sz="quarter" idx="21"/>
          </p:nvPr>
        </p:nvSpPr>
        <p:spPr>
          <a:xfrm>
            <a:off x="3196469" y="2557381"/>
            <a:ext cx="2625725" cy="1263651"/>
          </a:xfrm>
        </p:spPr>
        <p:txBody>
          <a:bodyPr/>
          <a:lstStyle>
            <a:lvl3pPr>
              <a:defRPr baseline="0"/>
            </a:lvl3pPr>
            <a:lvl4pPr>
              <a:defRPr baseline="0"/>
            </a:lvl4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14" name="Text Placeholder 3"/>
          <p:cNvSpPr>
            <a:spLocks noGrp="1"/>
          </p:cNvSpPr>
          <p:nvPr>
            <p:ph type="body" sz="quarter" idx="22"/>
          </p:nvPr>
        </p:nvSpPr>
        <p:spPr>
          <a:xfrm>
            <a:off x="6143702" y="2557381"/>
            <a:ext cx="2625725" cy="1263651"/>
          </a:xfrm>
        </p:spPr>
        <p:txBody>
          <a:bodyPr/>
          <a:lstStyle>
            <a:lvl3pPr>
              <a:defRPr baseline="0"/>
            </a:lvl3pPr>
            <a:lvl4pPr>
              <a:defRPr baseline="0"/>
            </a:lvl4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24" name="Content Placeholder 2"/>
          <p:cNvSpPr>
            <a:spLocks noGrp="1"/>
          </p:cNvSpPr>
          <p:nvPr>
            <p:ph idx="23"/>
          </p:nvPr>
        </p:nvSpPr>
        <p:spPr>
          <a:xfrm>
            <a:off x="3880991" y="1653116"/>
            <a:ext cx="1941711" cy="771705"/>
          </a:xfrm>
          <a:prstGeom prst="rect">
            <a:avLst/>
          </a:prstGeom>
          <a:solidFill>
            <a:schemeClr val="accent6"/>
          </a:solidFill>
        </p:spPr>
        <p:txBody>
          <a:bodyPr lIns="90000" tIns="90000" rIns="90000" bIns="90000" anchor="ct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smtClean="0"/>
              <a:t>Click to edit Master text styles</a:t>
            </a:r>
          </a:p>
        </p:txBody>
      </p:sp>
      <p:sp>
        <p:nvSpPr>
          <p:cNvPr id="25" name="Content Placeholder 2"/>
          <p:cNvSpPr>
            <a:spLocks noGrp="1"/>
          </p:cNvSpPr>
          <p:nvPr>
            <p:ph idx="24"/>
          </p:nvPr>
        </p:nvSpPr>
        <p:spPr>
          <a:xfrm>
            <a:off x="6832437" y="1653116"/>
            <a:ext cx="1941711" cy="771705"/>
          </a:xfrm>
          <a:prstGeom prst="rect">
            <a:avLst/>
          </a:prstGeom>
          <a:solidFill>
            <a:schemeClr val="accent6"/>
          </a:solidFill>
        </p:spPr>
        <p:txBody>
          <a:bodyPr lIns="90000" tIns="90000" rIns="90000" bIns="90000" anchor="ct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smtClean="0"/>
              <a:t>Click to edit Master text styles</a:t>
            </a:r>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000162" cy="6858000"/>
          </a:xfrm>
        </p:spPr>
        <p:txBody>
          <a:bodyPr/>
          <a:lstStyle/>
          <a:p>
            <a:pPr lvl="0"/>
            <a:r>
              <a:rPr lang="en-US" noProof="0"/>
              <a:t>Click icon to add picture</a:t>
            </a:r>
            <a:endParaRPr lang="en-GB" noProof="0"/>
          </a:p>
        </p:txBody>
      </p:sp>
      <p:sp>
        <p:nvSpPr>
          <p:cNvPr id="2" name="Title 1"/>
          <p:cNvSpPr>
            <a:spLocks noGrp="1"/>
          </p:cNvSpPr>
          <p:nvPr>
            <p:ph type="ctrTitle"/>
          </p:nvPr>
        </p:nvSpPr>
        <p:spPr>
          <a:xfrm>
            <a:off x="4769528" y="2952518"/>
            <a:ext cx="4078999" cy="512448"/>
          </a:xfrm>
        </p:spPr>
        <p:txBody>
          <a:bodyPr anchor="ctr"/>
          <a:lstStyle>
            <a:lvl1pPr>
              <a:defRPr sz="3700" baseline="0"/>
            </a:lvl1pPr>
          </a:lstStyle>
          <a:p>
            <a:r>
              <a:rPr lang="en-US" smtClean="0"/>
              <a:t>Click to edit Master title style</a:t>
            </a:r>
            <a:endParaRPr lang="en-US" dirty="0"/>
          </a:p>
        </p:txBody>
      </p:sp>
      <p:sp>
        <p:nvSpPr>
          <p:cNvPr id="3" name="Subtitle 2"/>
          <p:cNvSpPr>
            <a:spLocks noGrp="1"/>
          </p:cNvSpPr>
          <p:nvPr>
            <p:ph type="subTitle" idx="1"/>
          </p:nvPr>
        </p:nvSpPr>
        <p:spPr>
          <a:xfrm>
            <a:off x="4769528" y="3819109"/>
            <a:ext cx="4078999" cy="1776400"/>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20" name="Text Placeholder 19"/>
          <p:cNvSpPr>
            <a:spLocks noGrp="1"/>
          </p:cNvSpPr>
          <p:nvPr>
            <p:ph type="body" sz="quarter" idx="13"/>
          </p:nvPr>
        </p:nvSpPr>
        <p:spPr>
          <a:xfrm>
            <a:off x="4769528" y="1852084"/>
            <a:ext cx="4078999" cy="849939"/>
          </a:xfrm>
        </p:spPr>
        <p:txBody>
          <a:bodyPr anchor="b">
            <a:normAutofit/>
          </a:bodyPr>
          <a:lstStyle>
            <a:lvl1pPr>
              <a:defRPr sz="2200" b="0" cap="none" baseline="0">
                <a:solidFill>
                  <a:schemeClr val="tx1"/>
                </a:solidFill>
              </a:defRPr>
            </a:lvl1pPr>
          </a:lstStyle>
          <a:p>
            <a:pPr lvl="0"/>
            <a:r>
              <a:rPr lang="en-US" smtClean="0"/>
              <a:t>Click to edit Master text styles</a:t>
            </a:r>
          </a:p>
        </p:txBody>
      </p:sp>
      <p:sp>
        <p:nvSpPr>
          <p:cNvPr id="7" name="Picture Placeholder 6"/>
          <p:cNvSpPr>
            <a:spLocks noGrp="1"/>
          </p:cNvSpPr>
          <p:nvPr>
            <p:ph type="pic" sz="quarter" idx="15"/>
          </p:nvPr>
        </p:nvSpPr>
        <p:spPr>
          <a:xfrm>
            <a:off x="7823702" y="790481"/>
            <a:ext cx="1024825" cy="962871"/>
          </a:xfrm>
          <a:noFill/>
        </p:spPr>
        <p:txBody>
          <a:bodyPr/>
          <a:lstStyle>
            <a:lvl1pPr algn="ctr">
              <a:defRPr sz="1400"/>
            </a:lvl1pPr>
          </a:lstStyle>
          <a:p>
            <a:pPr lvl="0"/>
            <a:r>
              <a:rPr lang="en-US" noProof="0" smtClean="0"/>
              <a:t>Click icon to add picture</a:t>
            </a:r>
            <a:endParaRPr lang="en-GB" noProof="0" dirty="0"/>
          </a:p>
        </p:txBody>
      </p:sp>
      <p:sp>
        <p:nvSpPr>
          <p:cNvPr id="8" name="Footer Placeholder 4"/>
          <p:cNvSpPr>
            <a:spLocks noGrp="1"/>
          </p:cNvSpPr>
          <p:nvPr>
            <p:ph type="ftr" sz="quarter" idx="16"/>
          </p:nvPr>
        </p:nvSpPr>
        <p:spPr>
          <a:xfrm>
            <a:off x="4443413" y="5375275"/>
            <a:ext cx="4443412" cy="347663"/>
          </a:xfrm>
          <a:prstGeom prst="rect">
            <a:avLst/>
          </a:prstGeom>
        </p:spPr>
        <p:txBody>
          <a:bodyPr lIns="62195" tIns="31098" rIns="62195" bIns="31098"/>
          <a:lstStyle>
            <a:lvl1pPr algn="l" defTabSz="924282" fontAlgn="auto">
              <a:spcBef>
                <a:spcPts val="0"/>
              </a:spcBef>
              <a:spcAft>
                <a:spcPts val="0"/>
              </a:spcAft>
              <a:defRPr sz="800">
                <a:solidFill>
                  <a:srgbClr val="888B8D"/>
                </a:solidFill>
                <a:latin typeface="Calibri"/>
                <a:cs typeface="+mn-cs"/>
              </a:defRPr>
            </a:lvl1pPr>
          </a:lstStyle>
          <a:p>
            <a:pPr>
              <a:defRPr/>
            </a:pPr>
            <a:r>
              <a:rPr lang="en-GB"/>
              <a:t>© 2015 Ipsos.  All rights reserved. Contains Ipsos' Confidential and Proprietary information  and may not be disclosed or reproduced without the prior written consent of Ipsos.</a:t>
            </a:r>
            <a:endParaRPr lang="en-US" dirty="0"/>
          </a:p>
        </p:txBody>
      </p:sp>
    </p:spTree>
  </p:cSld>
  <p:clrMapOvr>
    <a:masterClrMapping/>
  </p:clrMapOvr>
  <p:hf hdr="0"/>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571460" cy="6858000"/>
          </a:xfrm>
        </p:spPr>
        <p:txBody>
          <a:bodyPr/>
          <a:lstStyle/>
          <a:p>
            <a:pPr lvl="0"/>
            <a:r>
              <a:rPr lang="en-US" noProof="0"/>
              <a:t>Click icon to add picture</a:t>
            </a:r>
            <a:endParaRPr lang="en-GB" noProof="0"/>
          </a:p>
        </p:txBody>
      </p:sp>
      <p:sp>
        <p:nvSpPr>
          <p:cNvPr id="3" name="Subtitle 2"/>
          <p:cNvSpPr>
            <a:spLocks noGrp="1"/>
          </p:cNvSpPr>
          <p:nvPr>
            <p:ph type="subTitle" idx="1"/>
          </p:nvPr>
        </p:nvSpPr>
        <p:spPr>
          <a:xfrm>
            <a:off x="4786372" y="1497131"/>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11952"/>
            <a:ext cx="4419600" cy="6895352"/>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pPr lvl="0"/>
            <a:r>
              <a:rPr lang="en-US" noProof="0"/>
              <a:t>Click icon to add picture</a:t>
            </a:r>
            <a:endParaRPr lang="en-GB" noProof="0"/>
          </a:p>
        </p:txBody>
      </p:sp>
      <p:sp>
        <p:nvSpPr>
          <p:cNvPr id="3" name="Subtitle 2"/>
          <p:cNvSpPr>
            <a:spLocks noGrp="1"/>
          </p:cNvSpPr>
          <p:nvPr>
            <p:ph type="subTitle" idx="1"/>
          </p:nvPr>
        </p:nvSpPr>
        <p:spPr>
          <a:xfrm>
            <a:off x="4786372" y="1497131"/>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86372" y="1497131"/>
            <a:ext cx="4100599" cy="3656447"/>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6" name="Picture Placeholder 5"/>
          <p:cNvSpPr>
            <a:spLocks noGrp="1"/>
          </p:cNvSpPr>
          <p:nvPr>
            <p:ph type="pic" sz="quarter" idx="15"/>
          </p:nvPr>
        </p:nvSpPr>
        <p:spPr>
          <a:xfrm>
            <a:off x="0" y="-11954"/>
            <a:ext cx="4392706"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pPr lvl="0"/>
            <a:r>
              <a:rPr lang="en-US" noProof="0"/>
              <a:t>Click icon to add picture</a:t>
            </a:r>
            <a:endParaRPr lang="en-GB" noProof="0"/>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4" name="Rectangle 3"/>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5" name="Rectangle 4"/>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6" name="Rectangle 5"/>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7" name="TextBox 15"/>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6D901E12-D19E-4458-8113-83487FD82CA2}" type="slidenum">
              <a:rPr lang="en-GB" sz="700">
                <a:solidFill>
                  <a:srgbClr val="888B8D"/>
                </a:solidFill>
              </a:rPr>
              <a:pPr marL="3175" defTabSz="923925">
                <a:spcBef>
                  <a:spcPts val="813"/>
                </a:spcBef>
              </a:pPr>
              <a:t>‹#›</a:t>
            </a:fld>
            <a:endParaRPr lang="en-GB" sz="700">
              <a:solidFill>
                <a:srgbClr val="888B8D"/>
              </a:solidFill>
            </a:endParaRPr>
          </a:p>
        </p:txBody>
      </p:sp>
      <p:sp>
        <p:nvSpPr>
          <p:cNvPr id="8" name="Rectangle 7"/>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9" name="TextBox 17"/>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B8C605FE-59BE-4632-9C8C-15F72419371C}" type="slidenum">
              <a:rPr lang="en-GB" sz="700">
                <a:solidFill>
                  <a:srgbClr val="888B8D"/>
                </a:solidFill>
              </a:rPr>
              <a:pPr marL="3175" defTabSz="923925">
                <a:spcBef>
                  <a:spcPts val="813"/>
                </a:spcBef>
              </a:pPr>
              <a:t>‹#›</a:t>
            </a:fld>
            <a:endParaRPr lang="en-GB" sz="700">
              <a:solidFill>
                <a:srgbClr val="888B8D"/>
              </a:solidFill>
            </a:endParaRPr>
          </a:p>
        </p:txBody>
      </p:sp>
      <p:sp>
        <p:nvSpPr>
          <p:cNvPr id="10" name="Rectangle 9"/>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1" name="TextBox 19"/>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EB4AAB61-0C1D-4CA6-BF01-74318A3F74D0}" type="slidenum">
              <a:rPr lang="en-GB" sz="700">
                <a:solidFill>
                  <a:srgbClr val="888B8D"/>
                </a:solidFill>
              </a:rPr>
              <a:pPr marL="3175" defTabSz="923925">
                <a:spcBef>
                  <a:spcPts val="813"/>
                </a:spcBef>
              </a:pPr>
              <a:t>‹#›</a:t>
            </a:fld>
            <a:endParaRPr lang="en-GB" sz="700">
              <a:solidFill>
                <a:srgbClr val="888B8D"/>
              </a:solidFill>
            </a:endParaRPr>
          </a:p>
        </p:txBody>
      </p:sp>
      <p:sp>
        <p:nvSpPr>
          <p:cNvPr id="12" name="Rectangle 11"/>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3" name="TextBox 21"/>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D92E8989-4418-4DD0-8645-F95CCA6C9368}" type="slidenum">
              <a:rPr lang="en-GB" sz="700">
                <a:solidFill>
                  <a:srgbClr val="888B8D"/>
                </a:solidFill>
              </a:rPr>
              <a:pPr marL="3175" defTabSz="923925">
                <a:spcBef>
                  <a:spcPts val="813"/>
                </a:spcBef>
              </a:pPr>
              <a:t>‹#›</a:t>
            </a:fld>
            <a:endParaRPr lang="en-GB" sz="700">
              <a:solidFill>
                <a:srgbClr val="888B8D"/>
              </a:solidFill>
            </a:endParaRPr>
          </a:p>
        </p:txBody>
      </p:sp>
      <p:sp>
        <p:nvSpPr>
          <p:cNvPr id="14" name="Rectangle 13"/>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5" name="TextBox 24"/>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C1FDE01B-36D6-4E1D-9306-569D432A7069}" type="slidenum">
              <a:rPr lang="en-GB" sz="700">
                <a:solidFill>
                  <a:srgbClr val="888B8D"/>
                </a:solidFill>
              </a:rPr>
              <a:pPr marL="3175" defTabSz="923925">
                <a:spcBef>
                  <a:spcPts val="813"/>
                </a:spcBef>
              </a:pPr>
              <a:t>‹#›</a:t>
            </a:fld>
            <a:endParaRPr lang="en-GB" sz="700">
              <a:solidFill>
                <a:srgbClr val="888B8D"/>
              </a:solidFill>
            </a:endParaRPr>
          </a:p>
        </p:txBody>
      </p:sp>
      <p:sp>
        <p:nvSpPr>
          <p:cNvPr id="16" name="Rectangle 15"/>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7" name="TextBox 26"/>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0B813F3E-A7AF-4266-8198-A51B78D5CF22}" type="slidenum">
              <a:rPr lang="en-GB" sz="700">
                <a:solidFill>
                  <a:srgbClr val="888B8D"/>
                </a:solidFill>
              </a:rPr>
              <a:pPr marL="3175" defTabSz="923925">
                <a:spcBef>
                  <a:spcPts val="813"/>
                </a:spcBef>
              </a:pPr>
              <a:t>‹#›</a:t>
            </a:fld>
            <a:endParaRPr lang="en-GB" sz="700">
              <a:solidFill>
                <a:srgbClr val="888B8D"/>
              </a:solidFill>
            </a:endParaRPr>
          </a:p>
        </p:txBody>
      </p:sp>
      <p:sp>
        <p:nvSpPr>
          <p:cNvPr id="19" name="Rectangle 18"/>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20" name="TextBox 28"/>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C714196A-FEBE-45CD-B195-8986D6CF4736}" type="slidenum">
              <a:rPr lang="en-GB" sz="700">
                <a:solidFill>
                  <a:srgbClr val="888B8D"/>
                </a:solidFill>
              </a:rPr>
              <a:pPr marL="3175" defTabSz="923925">
                <a:spcBef>
                  <a:spcPts val="813"/>
                </a:spcBef>
              </a:pPr>
              <a:t>‹#›</a:t>
            </a:fld>
            <a:endParaRPr lang="en-GB" sz="700">
              <a:solidFill>
                <a:srgbClr val="888B8D"/>
              </a:solidFill>
            </a:endParaRPr>
          </a:p>
        </p:txBody>
      </p:sp>
      <p:sp>
        <p:nvSpPr>
          <p:cNvPr id="21" name="Rectangle 20"/>
          <p:cNvSpPr/>
          <p:nvPr userDrawn="1"/>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22" name="TextBox 30"/>
          <p:cNvSpPr txBox="1">
            <a:spLocks noChangeArrowheads="1"/>
          </p:cNvSpPr>
          <p:nvPr userDrawn="1"/>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98783D5E-8794-45B8-96FF-09C94696F1CE}" type="slidenum">
              <a:rPr lang="en-GB" sz="700">
                <a:solidFill>
                  <a:srgbClr val="888B8D"/>
                </a:solidFill>
              </a:rPr>
              <a:pPr marL="3175" defTabSz="923925">
                <a:spcBef>
                  <a:spcPts val="813"/>
                </a:spcBef>
              </a:pPr>
              <a:t>‹#›</a:t>
            </a:fld>
            <a:endParaRPr lang="en-GB" sz="700">
              <a:solidFill>
                <a:srgbClr val="888B8D"/>
              </a:solidFill>
            </a:endParaRPr>
          </a:p>
        </p:txBody>
      </p:sp>
      <p:sp>
        <p:nvSpPr>
          <p:cNvPr id="18" name="Picture Placeholder 17"/>
          <p:cNvSpPr>
            <a:spLocks noGrp="1"/>
          </p:cNvSpPr>
          <p:nvPr>
            <p:ph type="pic" sz="quarter" idx="14"/>
          </p:nvPr>
        </p:nvSpPr>
        <p:spPr>
          <a:xfrm>
            <a:off x="0" y="0"/>
            <a:ext cx="6438166" cy="6858000"/>
          </a:xfrm>
        </p:spPr>
        <p:txBody>
          <a:bodyPr/>
          <a:lstStyle/>
          <a:p>
            <a:pPr lvl="0"/>
            <a:r>
              <a:rPr lang="en-US" noProof="0"/>
              <a:t>Click icon to add picture</a:t>
            </a:r>
            <a:endParaRPr lang="en-GB" noProof="0"/>
          </a:p>
        </p:txBody>
      </p:sp>
      <p:sp>
        <p:nvSpPr>
          <p:cNvPr id="2" name="Title 1"/>
          <p:cNvSpPr>
            <a:spLocks noGrp="1"/>
          </p:cNvSpPr>
          <p:nvPr>
            <p:ph type="ctrTitle"/>
          </p:nvPr>
        </p:nvSpPr>
        <p:spPr>
          <a:xfrm>
            <a:off x="6741097" y="2973163"/>
            <a:ext cx="2145875" cy="747897"/>
          </a:xfrm>
        </p:spPr>
        <p:txBody>
          <a:bodyPr anchor="ctr"/>
          <a:lstStyle>
            <a:lvl1pPr>
              <a:defRPr sz="2700" cap="all" baseline="0"/>
            </a:lvl1pPr>
          </a:lstStyle>
          <a:p>
            <a:r>
              <a:rPr lang="en-US" smtClean="0"/>
              <a:t>Click to edit Master title style</a:t>
            </a:r>
            <a:endParaRPr lang="en-US" dirty="0"/>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5" name="Rectangle 4"/>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6" name="Rectangle 5"/>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7" name="Rectangle 6"/>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8" name="TextBox 15"/>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EC7940A9-7B85-4D6A-9309-9C77D07D6186}" type="slidenum">
              <a:rPr lang="en-GB" sz="700">
                <a:solidFill>
                  <a:srgbClr val="888B8D"/>
                </a:solidFill>
              </a:rPr>
              <a:pPr marL="3175" defTabSz="923925">
                <a:spcBef>
                  <a:spcPts val="813"/>
                </a:spcBef>
              </a:pPr>
              <a:t>‹#›</a:t>
            </a:fld>
            <a:endParaRPr lang="en-GB" sz="700">
              <a:solidFill>
                <a:srgbClr val="888B8D"/>
              </a:solidFill>
            </a:endParaRPr>
          </a:p>
        </p:txBody>
      </p:sp>
      <p:sp>
        <p:nvSpPr>
          <p:cNvPr id="9" name="Rectangle 8"/>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0" name="TextBox 17"/>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100BC6D1-5A2A-47C4-AD37-FEE16F9BA63C}" type="slidenum">
              <a:rPr lang="en-GB" sz="700">
                <a:solidFill>
                  <a:srgbClr val="888B8D"/>
                </a:solidFill>
              </a:rPr>
              <a:pPr marL="3175" defTabSz="923925">
                <a:spcBef>
                  <a:spcPts val="813"/>
                </a:spcBef>
              </a:pPr>
              <a:t>‹#›</a:t>
            </a:fld>
            <a:endParaRPr lang="en-GB" sz="700">
              <a:solidFill>
                <a:srgbClr val="888B8D"/>
              </a:solidFill>
            </a:endParaRPr>
          </a:p>
        </p:txBody>
      </p:sp>
      <p:sp>
        <p:nvSpPr>
          <p:cNvPr id="11" name="Rectangle 10"/>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2" name="TextBox 19"/>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1AB06014-FDF5-4806-9823-D304BF6BE5F3}" type="slidenum">
              <a:rPr lang="en-GB" sz="700">
                <a:solidFill>
                  <a:srgbClr val="888B8D"/>
                </a:solidFill>
              </a:rPr>
              <a:pPr marL="3175" defTabSz="923925">
                <a:spcBef>
                  <a:spcPts val="813"/>
                </a:spcBef>
              </a:pPr>
              <a:t>‹#›</a:t>
            </a:fld>
            <a:endParaRPr lang="en-GB" sz="700">
              <a:solidFill>
                <a:srgbClr val="888B8D"/>
              </a:solidFill>
            </a:endParaRPr>
          </a:p>
        </p:txBody>
      </p:sp>
      <p:sp>
        <p:nvSpPr>
          <p:cNvPr id="13" name="Rectangle 12"/>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4" name="TextBox 21"/>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CCB68BF1-429A-439D-B3E2-D0216403D893}" type="slidenum">
              <a:rPr lang="en-GB" sz="700">
                <a:solidFill>
                  <a:srgbClr val="888B8D"/>
                </a:solidFill>
              </a:rPr>
              <a:pPr marL="3175" defTabSz="923925">
                <a:spcBef>
                  <a:spcPts val="813"/>
                </a:spcBef>
              </a:pPr>
              <a:t>‹#›</a:t>
            </a:fld>
            <a:endParaRPr lang="en-GB" sz="700">
              <a:solidFill>
                <a:srgbClr val="888B8D"/>
              </a:solidFill>
            </a:endParaRPr>
          </a:p>
        </p:txBody>
      </p:sp>
      <p:sp>
        <p:nvSpPr>
          <p:cNvPr id="15" name="Rectangle 14"/>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6" name="TextBox 24"/>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4B7EFD0C-1C0A-4E9A-AD0E-B36EAF2B0FB3}" type="slidenum">
              <a:rPr lang="en-GB" sz="700">
                <a:solidFill>
                  <a:srgbClr val="888B8D"/>
                </a:solidFill>
              </a:rPr>
              <a:pPr marL="3175" defTabSz="923925">
                <a:spcBef>
                  <a:spcPts val="813"/>
                </a:spcBef>
              </a:pPr>
              <a:t>‹#›</a:t>
            </a:fld>
            <a:endParaRPr lang="en-GB" sz="700">
              <a:solidFill>
                <a:srgbClr val="888B8D"/>
              </a:solidFill>
            </a:endParaRPr>
          </a:p>
        </p:txBody>
      </p:sp>
      <p:sp>
        <p:nvSpPr>
          <p:cNvPr id="17" name="Rectangle 16"/>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18" name="TextBox 26"/>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7F157CAB-5D60-44F5-9183-05B6FFA986BA}" type="slidenum">
              <a:rPr lang="en-GB" sz="700">
                <a:solidFill>
                  <a:srgbClr val="888B8D"/>
                </a:solidFill>
              </a:rPr>
              <a:pPr marL="3175" defTabSz="923925">
                <a:spcBef>
                  <a:spcPts val="813"/>
                </a:spcBef>
              </a:pPr>
              <a:t>‹#›</a:t>
            </a:fld>
            <a:endParaRPr lang="en-GB" sz="700">
              <a:solidFill>
                <a:srgbClr val="888B8D"/>
              </a:solidFill>
            </a:endParaRPr>
          </a:p>
        </p:txBody>
      </p:sp>
      <p:sp>
        <p:nvSpPr>
          <p:cNvPr id="19" name="Rectangle 18"/>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20" name="TextBox 28"/>
          <p:cNvSpPr txBox="1">
            <a:spLocks noChangeArrowheads="1"/>
          </p:cNvSpPr>
          <p:nvPr/>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EEBFEE69-AEDA-4B45-A847-E835C76ADB36}" type="slidenum">
              <a:rPr lang="en-GB" sz="700">
                <a:solidFill>
                  <a:srgbClr val="888B8D"/>
                </a:solidFill>
              </a:rPr>
              <a:pPr marL="3175" defTabSz="923925">
                <a:spcBef>
                  <a:spcPts val="813"/>
                </a:spcBef>
              </a:pPr>
              <a:t>‹#›</a:t>
            </a:fld>
            <a:endParaRPr lang="en-GB" sz="700">
              <a:solidFill>
                <a:srgbClr val="888B8D"/>
              </a:solidFill>
            </a:endParaRPr>
          </a:p>
        </p:txBody>
      </p:sp>
      <p:sp>
        <p:nvSpPr>
          <p:cNvPr id="21" name="Rectangle 20"/>
          <p:cNvSpPr/>
          <p:nvPr userDrawn="1"/>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GB">
              <a:solidFill>
                <a:prstClr val="white"/>
              </a:solidFill>
            </a:endParaRPr>
          </a:p>
        </p:txBody>
      </p:sp>
      <p:sp>
        <p:nvSpPr>
          <p:cNvPr id="22" name="TextBox 30"/>
          <p:cNvSpPr txBox="1">
            <a:spLocks noChangeArrowheads="1"/>
          </p:cNvSpPr>
          <p:nvPr userDrawn="1"/>
        </p:nvSpPr>
        <p:spPr bwMode="auto">
          <a:xfrm>
            <a:off x="247650" y="6211888"/>
            <a:ext cx="560388" cy="330200"/>
          </a:xfrm>
          <a:prstGeom prst="rect">
            <a:avLst/>
          </a:prstGeom>
          <a:noFill/>
          <a:ln w="9525">
            <a:noFill/>
            <a:miter lim="800000"/>
            <a:headEnd/>
            <a:tailEnd/>
          </a:ln>
        </p:spPr>
        <p:txBody>
          <a:bodyPr lIns="0" tIns="0" rIns="0" bIns="0" anchor="b"/>
          <a:lstStyle/>
          <a:p>
            <a:pPr marL="3175" defTabSz="923925">
              <a:spcBef>
                <a:spcPts val="813"/>
              </a:spcBef>
            </a:pPr>
            <a:fld id="{9C462841-2F20-4D54-80F8-C2793E685755}" type="slidenum">
              <a:rPr lang="en-GB" sz="700">
                <a:solidFill>
                  <a:srgbClr val="888B8D"/>
                </a:solidFill>
              </a:rPr>
              <a:pPr marL="3175" defTabSz="923925">
                <a:spcBef>
                  <a:spcPts val="813"/>
                </a:spcBef>
              </a:pPr>
              <a:t>‹#›</a:t>
            </a:fld>
            <a:endParaRPr lang="en-GB" sz="700">
              <a:solidFill>
                <a:srgbClr val="888B8D"/>
              </a:solidFill>
            </a:endParaRPr>
          </a:p>
        </p:txBody>
      </p:sp>
      <p:sp>
        <p:nvSpPr>
          <p:cNvPr id="2" name="Title 1"/>
          <p:cNvSpPr>
            <a:spLocks noGrp="1"/>
          </p:cNvSpPr>
          <p:nvPr>
            <p:ph type="ctrTitle"/>
          </p:nvPr>
        </p:nvSpPr>
        <p:spPr>
          <a:xfrm>
            <a:off x="6741097" y="2973163"/>
            <a:ext cx="2145875" cy="747897"/>
          </a:xfrm>
        </p:spPr>
        <p:txBody>
          <a:bodyPr anchor="ctr"/>
          <a:lstStyle>
            <a:lvl1pPr>
              <a:defRPr sz="2700" cap="all" baseline="0"/>
            </a:lvl1pPr>
          </a:lstStyle>
          <a:p>
            <a:r>
              <a:rPr lang="en-US" smtClean="0"/>
              <a:t>Click to edit Master title style</a:t>
            </a:r>
            <a:endParaRPr lang="en-US" dirty="0"/>
          </a:p>
        </p:txBody>
      </p:sp>
      <p:sp>
        <p:nvSpPr>
          <p:cNvPr id="4" name="Picture Placeholder 3"/>
          <p:cNvSpPr>
            <a:spLocks noGrp="1"/>
          </p:cNvSpPr>
          <p:nvPr>
            <p:ph type="pic" sz="quarter" idx="10"/>
          </p:nvPr>
        </p:nvSpPr>
        <p:spPr>
          <a:xfrm>
            <a:off x="0" y="0"/>
            <a:ext cx="6340288" cy="68580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pPr lvl="0"/>
            <a:r>
              <a:rPr lang="en-US" noProof="0"/>
              <a:t>Click icon to add picture</a:t>
            </a:r>
            <a:endParaRPr lang="en-GB" noProof="0"/>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Sub Title Slide">
    <p:spTree>
      <p:nvGrpSpPr>
        <p:cNvPr id="1" name=""/>
        <p:cNvGrpSpPr/>
        <p:nvPr/>
      </p:nvGrpSpPr>
      <p:grpSpPr>
        <a:xfrm>
          <a:off x="0" y="0"/>
          <a:ext cx="0" cy="0"/>
          <a:chOff x="0" y="0"/>
          <a:chExt cx="0" cy="0"/>
        </a:xfrm>
      </p:grpSpPr>
      <p:sp>
        <p:nvSpPr>
          <p:cNvPr id="6" name="Oval 5"/>
          <p:cNvSpPr/>
          <p:nvPr/>
        </p:nvSpPr>
        <p:spPr>
          <a:xfrm>
            <a:off x="7165975" y="1230313"/>
            <a:ext cx="1081088" cy="14414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ZA" dirty="0">
              <a:solidFill>
                <a:srgbClr val="FFFFFF"/>
              </a:solidFill>
            </a:endParaRPr>
          </a:p>
        </p:txBody>
      </p:sp>
      <p:sp>
        <p:nvSpPr>
          <p:cNvPr id="8" name="Oval 7"/>
          <p:cNvSpPr/>
          <p:nvPr/>
        </p:nvSpPr>
        <p:spPr>
          <a:xfrm>
            <a:off x="5384800" y="3983038"/>
            <a:ext cx="1385888" cy="1846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ZA" dirty="0">
              <a:solidFill>
                <a:srgbClr val="FFFFFF"/>
              </a:solidFill>
            </a:endParaRPr>
          </a:p>
        </p:txBody>
      </p:sp>
      <p:sp>
        <p:nvSpPr>
          <p:cNvPr id="9" name="Oval 8"/>
          <p:cNvSpPr/>
          <p:nvPr/>
        </p:nvSpPr>
        <p:spPr>
          <a:xfrm>
            <a:off x="5246688" y="4130675"/>
            <a:ext cx="381000" cy="5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ZA" dirty="0">
              <a:solidFill>
                <a:srgbClr val="FFFFFF"/>
              </a:solidFill>
            </a:endParaRPr>
          </a:p>
        </p:txBody>
      </p:sp>
      <p:sp>
        <p:nvSpPr>
          <p:cNvPr id="10" name="Oval 9"/>
          <p:cNvSpPr/>
          <p:nvPr/>
        </p:nvSpPr>
        <p:spPr>
          <a:xfrm>
            <a:off x="8162925" y="1119188"/>
            <a:ext cx="168275" cy="222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defTabSz="924282" fontAlgn="auto">
              <a:spcBef>
                <a:spcPts val="0"/>
              </a:spcBef>
              <a:spcAft>
                <a:spcPts val="0"/>
              </a:spcAft>
              <a:defRPr/>
            </a:pPr>
            <a:endParaRPr lang="en-ZA" dirty="0">
              <a:solidFill>
                <a:srgbClr val="FFFFFF"/>
              </a:solidFill>
            </a:endParaRPr>
          </a:p>
        </p:txBody>
      </p:sp>
      <p:sp>
        <p:nvSpPr>
          <p:cNvPr id="2" name="Title 1"/>
          <p:cNvSpPr>
            <a:spLocks noGrp="1"/>
          </p:cNvSpPr>
          <p:nvPr>
            <p:ph type="ctrTitle"/>
          </p:nvPr>
        </p:nvSpPr>
        <p:spPr>
          <a:xfrm>
            <a:off x="234000" y="2212783"/>
            <a:ext cx="3569511" cy="1024896"/>
          </a:xfrm>
        </p:spPr>
        <p:txBody>
          <a:bodyPr anchor="ctr"/>
          <a:lstStyle>
            <a:lvl1pPr>
              <a:defRPr sz="3700" baseline="0"/>
            </a:lvl1pPr>
          </a:lstStyle>
          <a:p>
            <a:r>
              <a:rPr lang="en-US" smtClean="0"/>
              <a:t>Click to edit Master title style</a:t>
            </a:r>
            <a:endParaRPr lang="en-US" dirty="0"/>
          </a:p>
        </p:txBody>
      </p:sp>
      <p:sp>
        <p:nvSpPr>
          <p:cNvPr id="3" name="Subtitle 2"/>
          <p:cNvSpPr>
            <a:spLocks noGrp="1"/>
          </p:cNvSpPr>
          <p:nvPr>
            <p:ph type="subTitle" idx="1"/>
          </p:nvPr>
        </p:nvSpPr>
        <p:spPr>
          <a:xfrm>
            <a:off x="234000" y="3632696"/>
            <a:ext cx="3569511" cy="2422039"/>
          </a:xfrm>
        </p:spPr>
        <p:txBody>
          <a:bodyPr/>
          <a:lstStyle>
            <a:lvl1pPr marL="0" indent="0" algn="l">
              <a:buNone/>
              <a:defRPr baseline="0">
                <a:solidFill>
                  <a:schemeClr val="bg2"/>
                </a:solidFill>
              </a:defRPr>
            </a:lvl1pPr>
            <a:lvl2pPr marL="3240" indent="0" algn="l">
              <a:spcBef>
                <a:spcPts val="816"/>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20" name="Text Placeholder 19"/>
          <p:cNvSpPr>
            <a:spLocks noGrp="1"/>
          </p:cNvSpPr>
          <p:nvPr>
            <p:ph type="body" sz="quarter" idx="13"/>
          </p:nvPr>
        </p:nvSpPr>
        <p:spPr>
          <a:xfrm>
            <a:off x="234000" y="331097"/>
            <a:ext cx="3569510" cy="1563900"/>
          </a:xfrm>
        </p:spPr>
        <p:txBody>
          <a:bodyPr anchor="b">
            <a:normAutofit/>
          </a:bodyPr>
          <a:lstStyle>
            <a:lvl1pPr>
              <a:defRPr sz="2200" b="0" cap="none" baseline="0">
                <a:solidFill>
                  <a:schemeClr val="bg2"/>
                </a:solidFill>
              </a:defRPr>
            </a:lvl1pPr>
          </a:lstStyle>
          <a:p>
            <a:pPr lvl="0"/>
            <a:r>
              <a:rPr lang="en-US" smtClean="0"/>
              <a:t>Click to edit Master text styles</a:t>
            </a:r>
          </a:p>
        </p:txBody>
      </p:sp>
      <p:sp>
        <p:nvSpPr>
          <p:cNvPr id="7" name="Picture Placeholder 6"/>
          <p:cNvSpPr>
            <a:spLocks noGrp="1"/>
          </p:cNvSpPr>
          <p:nvPr>
            <p:ph type="pic" sz="quarter" idx="14"/>
          </p:nvPr>
        </p:nvSpPr>
        <p:spPr>
          <a:xfrm>
            <a:off x="5142217" y="1079662"/>
            <a:ext cx="2979602" cy="3971708"/>
          </a:xfrm>
          <a:prstGeom prst="ellipse">
            <a:avLst/>
          </a:prstGeom>
          <a:ln w="38100">
            <a:solidFill>
              <a:schemeClr val="accent3"/>
            </a:solidFill>
          </a:ln>
        </p:spPr>
        <p:txBody>
          <a:bodyPr/>
          <a:lstStyle/>
          <a:p>
            <a:pPr lvl="0"/>
            <a:r>
              <a:rPr lang="en-US" noProof="0"/>
              <a:t>Click icon to add picture</a:t>
            </a:r>
            <a:endParaRPr lang="en-GB" noProof="0"/>
          </a:p>
        </p:txBody>
      </p:sp>
    </p:spTree>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01650" cy="44926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Freeform 20"/>
            <p:cNvSpPr>
              <a:spLocks noChangeAspect="1"/>
            </p:cNvSpPr>
            <p:nvPr/>
          </p:nvSpPr>
          <p:spPr bwMode="auto">
            <a:xfrm>
              <a:off x="2711" y="1840"/>
              <a:ext cx="67" cy="56"/>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7" name="Freeform 21"/>
            <p:cNvSpPr>
              <a:spLocks noChangeAspect="1"/>
            </p:cNvSpPr>
            <p:nvPr/>
          </p:nvSpPr>
          <p:spPr bwMode="auto">
            <a:xfrm>
              <a:off x="2867" y="1973"/>
              <a:ext cx="67" cy="56"/>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8" name="Freeform 22"/>
            <p:cNvSpPr>
              <a:spLocks noChangeAspect="1"/>
            </p:cNvSpPr>
            <p:nvPr/>
          </p:nvSpPr>
          <p:spPr bwMode="auto">
            <a:xfrm>
              <a:off x="2622" y="1416"/>
              <a:ext cx="89" cy="67"/>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9" name="Freeform 23"/>
            <p:cNvSpPr>
              <a:spLocks noChangeAspect="1"/>
            </p:cNvSpPr>
            <p:nvPr/>
          </p:nvSpPr>
          <p:spPr bwMode="auto">
            <a:xfrm>
              <a:off x="2566" y="1561"/>
              <a:ext cx="67" cy="78"/>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0" name="Freeform 24"/>
            <p:cNvSpPr>
              <a:spLocks noChangeAspect="1"/>
            </p:cNvSpPr>
            <p:nvPr/>
          </p:nvSpPr>
          <p:spPr bwMode="auto">
            <a:xfrm>
              <a:off x="2544" y="1728"/>
              <a:ext cx="89" cy="56"/>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1" name="Freeform 25"/>
            <p:cNvSpPr>
              <a:spLocks noChangeAspect="1"/>
            </p:cNvSpPr>
            <p:nvPr/>
          </p:nvSpPr>
          <p:spPr bwMode="auto">
            <a:xfrm>
              <a:off x="2777" y="1171"/>
              <a:ext cx="78" cy="78"/>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26"/>
            <p:cNvSpPr>
              <a:spLocks noChangeAspect="1"/>
            </p:cNvSpPr>
            <p:nvPr/>
          </p:nvSpPr>
          <p:spPr bwMode="auto">
            <a:xfrm>
              <a:off x="2956" y="1116"/>
              <a:ext cx="78" cy="7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27"/>
            <p:cNvSpPr>
              <a:spLocks noChangeAspect="1" noEditPoints="1"/>
            </p:cNvSpPr>
            <p:nvPr/>
          </p:nvSpPr>
          <p:spPr bwMode="auto">
            <a:xfrm>
              <a:off x="3156" y="926"/>
              <a:ext cx="657" cy="1682"/>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28"/>
            <p:cNvSpPr>
              <a:spLocks noChangeAspect="1"/>
            </p:cNvSpPr>
            <p:nvPr/>
          </p:nvSpPr>
          <p:spPr bwMode="auto">
            <a:xfrm>
              <a:off x="1352" y="681"/>
              <a:ext cx="183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29"/>
            <p:cNvSpPr>
              <a:spLocks noChangeAspect="1" noEditPoints="1"/>
            </p:cNvSpPr>
            <p:nvPr/>
          </p:nvSpPr>
          <p:spPr bwMode="auto">
            <a:xfrm>
              <a:off x="3234" y="2753"/>
              <a:ext cx="579" cy="57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30"/>
            <p:cNvSpPr>
              <a:spLocks noChangeAspect="1"/>
            </p:cNvSpPr>
            <p:nvPr/>
          </p:nvSpPr>
          <p:spPr bwMode="auto">
            <a:xfrm>
              <a:off x="3891" y="2753"/>
              <a:ext cx="412" cy="57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31"/>
            <p:cNvSpPr>
              <a:spLocks noChangeAspect="1"/>
            </p:cNvSpPr>
            <p:nvPr/>
          </p:nvSpPr>
          <p:spPr bwMode="auto">
            <a:xfrm>
              <a:off x="1775" y="2564"/>
              <a:ext cx="212" cy="746"/>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32"/>
            <p:cNvSpPr>
              <a:spLocks noChangeAspect="1" noEditPoints="1"/>
            </p:cNvSpPr>
            <p:nvPr/>
          </p:nvSpPr>
          <p:spPr bwMode="auto">
            <a:xfrm>
              <a:off x="2098" y="2753"/>
              <a:ext cx="601"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9" name="Freeform 33"/>
            <p:cNvSpPr>
              <a:spLocks noChangeAspect="1"/>
            </p:cNvSpPr>
            <p:nvPr/>
          </p:nvSpPr>
          <p:spPr bwMode="auto">
            <a:xfrm>
              <a:off x="2777" y="2753"/>
              <a:ext cx="401" cy="57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2"/>
          </a:solidFill>
          <a:ln>
            <a:noFill/>
          </a:ln>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pic>
        <p:nvPicPr>
          <p:cNvPr id="25" name="Picture 2" descr="Public Affairs"/>
          <p:cNvPicPr>
            <a:picLocks noChangeAspect="1" noChangeArrowheads="1"/>
          </p:cNvPicPr>
          <p:nvPr userDrawn="1"/>
        </p:nvPicPr>
        <p:blipFill>
          <a:blip r:embed="rId2"/>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lvl1pPr>
          </a:lstStyle>
          <a:p>
            <a:r>
              <a:rPr lang="en-US" noProof="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207117" indent="-207117">
              <a:lnSpc>
                <a:spcPct val="90000"/>
              </a:lnSpc>
              <a:spcBef>
                <a:spcPts val="908"/>
              </a:spcBef>
              <a:buFont typeface="Wingdings" pitchFamily="2" charset="2"/>
              <a:buChar char="§"/>
              <a:defRPr sz="2031"/>
            </a:lvl1pPr>
            <a:lvl2pPr marL="612346" indent="-311576">
              <a:lnSpc>
                <a:spcPct val="90000"/>
              </a:lnSpc>
              <a:spcBef>
                <a:spcPts val="908"/>
              </a:spcBef>
              <a:buClr>
                <a:schemeClr val="tx1"/>
              </a:buClr>
              <a:buFont typeface="Wingdings" pitchFamily="2" charset="2"/>
              <a:buChar char="ð"/>
              <a:defRPr sz="1846"/>
            </a:lvl2pPr>
            <a:lvl3pPr marL="913115" indent="-198112">
              <a:lnSpc>
                <a:spcPct val="90000"/>
              </a:lnSpc>
              <a:spcBef>
                <a:spcPts val="908"/>
              </a:spcBef>
              <a:buClr>
                <a:schemeClr val="tx1"/>
              </a:buClr>
              <a:buFont typeface="Calibri" pitchFamily="34" charset="0"/>
              <a:buChar char="─"/>
              <a:defRPr sz="1477"/>
            </a:lvl3pPr>
          </a:lstStyle>
          <a:p>
            <a:pPr lvl="0"/>
            <a:r>
              <a:rPr lang="en-US" noProof="0"/>
              <a:t>Click to edit Master text styles</a:t>
            </a:r>
          </a:p>
          <a:p>
            <a:pPr lvl="1"/>
            <a:r>
              <a:rPr lang="en-US" noProof="0"/>
              <a:t>Second level</a:t>
            </a:r>
          </a:p>
          <a:p>
            <a:pPr lvl="2"/>
            <a:r>
              <a:rPr lang="en-US" noProof="0"/>
              <a:t>Third level</a:t>
            </a:r>
          </a:p>
        </p:txBody>
      </p:sp>
      <p:sp>
        <p:nvSpPr>
          <p:cNvPr id="26" name="Fußzeilenplatzhalter 4"/>
          <p:cNvSpPr>
            <a:spLocks noGrp="1"/>
          </p:cNvSpPr>
          <p:nvPr>
            <p:ph type="ftr" sz="quarter" idx="10"/>
          </p:nvPr>
        </p:nvSpPr>
        <p:spPr>
          <a:xfrm>
            <a:off x="2328863" y="6565900"/>
            <a:ext cx="0" cy="212725"/>
          </a:xfrm>
          <a:prstGeom prst="rect">
            <a:avLst/>
          </a:prstGeom>
        </p:spPr>
        <p:txBody>
          <a:bodyPr wrap="none" lIns="0" tIns="0" rIns="0" bIns="0">
            <a:spAutoFit/>
          </a:bodyPr>
          <a:lstStyle>
            <a:lvl1pPr defTabSz="1037384" fontAlgn="auto">
              <a:spcBef>
                <a:spcPts val="0"/>
              </a:spcBef>
              <a:spcAft>
                <a:spcPts val="0"/>
              </a:spcAft>
              <a:defRPr sz="1385">
                <a:solidFill>
                  <a:srgbClr val="1F497D"/>
                </a:solidFill>
                <a:latin typeface="+mn-lt"/>
                <a:cs typeface="+mn-cs"/>
              </a:defRPr>
            </a:lvl1pPr>
          </a:lstStyle>
          <a:p>
            <a:pPr>
              <a:defRPr/>
            </a:pPr>
            <a:endParaRPr lang="de-DE"/>
          </a:p>
        </p:txBody>
      </p:sp>
      <p:sp>
        <p:nvSpPr>
          <p:cNvPr id="27" name="Foliennummernplatzhalter 5"/>
          <p:cNvSpPr>
            <a:spLocks noGrp="1"/>
          </p:cNvSpPr>
          <p:nvPr>
            <p:ph type="sldNum" sz="quarter" idx="11"/>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1F497D"/>
                </a:solidFill>
                <a:latin typeface="+mn-lt"/>
                <a:cs typeface="+mn-cs"/>
              </a:defRPr>
            </a:lvl1pPr>
          </a:lstStyle>
          <a:p>
            <a:pPr>
              <a:defRPr/>
            </a:pPr>
            <a:fld id="{9492BEF4-1C98-4A79-B192-CFF81402AFAB}" type="slidenum">
              <a:rPr lang="de-DE"/>
              <a:pPr>
                <a:defRPr/>
              </a:pPr>
              <a:t>‹#›</a:t>
            </a:fld>
            <a:endParaRPr lang="de-DE" dirty="0"/>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098"/>
            <a:ext cx="6725791"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42688" y="4648361"/>
            <a:ext cx="3843754" cy="876140"/>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5043071" y="4648361"/>
            <a:ext cx="3843754" cy="876140"/>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2688" y="2441471"/>
            <a:ext cx="3843754" cy="2067189"/>
          </a:xfrm>
        </p:spPr>
        <p:txBody>
          <a:bodyPr>
            <a:normAutofit/>
          </a:bodyPr>
          <a:lstStyle>
            <a:lvl1pPr>
              <a:defRPr sz="1100">
                <a:solidFill>
                  <a:schemeClr val="bg2"/>
                </a:solidFill>
              </a:defRPr>
            </a:lvl1pPr>
          </a:lstStyle>
          <a:p>
            <a:pPr lvl="0"/>
            <a:r>
              <a:rPr lang="en-US" noProof="0"/>
              <a:t>Click icon to add picture</a:t>
            </a:r>
            <a:endParaRPr lang="en-GB" noProof="0"/>
          </a:p>
        </p:txBody>
      </p:sp>
      <p:sp>
        <p:nvSpPr>
          <p:cNvPr id="12" name="Picture Placeholder 6"/>
          <p:cNvSpPr>
            <a:spLocks noGrp="1"/>
          </p:cNvSpPr>
          <p:nvPr>
            <p:ph type="pic" sz="quarter" idx="17"/>
          </p:nvPr>
        </p:nvSpPr>
        <p:spPr>
          <a:xfrm>
            <a:off x="5043071" y="2441471"/>
            <a:ext cx="3843754" cy="2067189"/>
          </a:xfrm>
        </p:spPr>
        <p:txBody>
          <a:bodyPr>
            <a:normAutofit/>
          </a:bodyPr>
          <a:lstStyle>
            <a:lvl1pPr>
              <a:defRPr sz="1100">
                <a:solidFill>
                  <a:schemeClr val="bg2"/>
                </a:solidFill>
              </a:defRPr>
            </a:lvl1pPr>
          </a:lstStyle>
          <a:p>
            <a:pPr lvl="0"/>
            <a:r>
              <a:rPr lang="en-US" noProof="0"/>
              <a:t>Click icon to add picture</a:t>
            </a:r>
            <a:endParaRPr lang="en-GB" noProof="0" dirty="0"/>
          </a:p>
        </p:txBody>
      </p:sp>
      <p:sp>
        <p:nvSpPr>
          <p:cNvPr id="13" name="Text Placeholder 10"/>
          <p:cNvSpPr>
            <a:spLocks noGrp="1"/>
          </p:cNvSpPr>
          <p:nvPr>
            <p:ph type="body" sz="quarter" idx="18"/>
          </p:nvPr>
        </p:nvSpPr>
        <p:spPr>
          <a:xfrm>
            <a:off x="242688" y="1851258"/>
            <a:ext cx="3843754"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43071" y="1851258"/>
            <a:ext cx="3843754"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1" y="857958"/>
            <a:ext cx="8654595"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098"/>
            <a:ext cx="6695158"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44533"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3300205"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44533" y="2441471"/>
            <a:ext cx="2561614" cy="2067189"/>
          </a:xfrm>
        </p:spPr>
        <p:txBody>
          <a:bodyPr>
            <a:normAutofit/>
          </a:bodyPr>
          <a:lstStyle>
            <a:lvl1pPr>
              <a:defRPr sz="1100">
                <a:solidFill>
                  <a:schemeClr val="bg2"/>
                </a:solidFill>
              </a:defRPr>
            </a:lvl1pPr>
          </a:lstStyle>
          <a:p>
            <a:pPr lvl="0"/>
            <a:r>
              <a:rPr lang="en-US" noProof="0"/>
              <a:t>Click icon to add picture</a:t>
            </a:r>
            <a:endParaRPr lang="en-GB" noProof="0"/>
          </a:p>
        </p:txBody>
      </p:sp>
      <p:sp>
        <p:nvSpPr>
          <p:cNvPr id="12" name="Picture Placeholder 6"/>
          <p:cNvSpPr>
            <a:spLocks noGrp="1"/>
          </p:cNvSpPr>
          <p:nvPr>
            <p:ph type="pic" sz="quarter" idx="17"/>
          </p:nvPr>
        </p:nvSpPr>
        <p:spPr>
          <a:xfrm>
            <a:off x="3300205" y="2441471"/>
            <a:ext cx="2561614" cy="2067189"/>
          </a:xfrm>
        </p:spPr>
        <p:txBody>
          <a:bodyPr>
            <a:normAutofit/>
          </a:bodyPr>
          <a:lstStyle>
            <a:lvl1pPr>
              <a:defRPr sz="1100">
                <a:solidFill>
                  <a:schemeClr val="bg2"/>
                </a:solidFill>
              </a:defRPr>
            </a:lvl1pPr>
          </a:lstStyle>
          <a:p>
            <a:pPr lvl="0"/>
            <a:r>
              <a:rPr lang="en-US" noProof="0"/>
              <a:t>Click icon to add picture</a:t>
            </a:r>
            <a:endParaRPr lang="en-GB" noProof="0"/>
          </a:p>
        </p:txBody>
      </p:sp>
      <p:sp>
        <p:nvSpPr>
          <p:cNvPr id="13" name="Text Placeholder 10"/>
          <p:cNvSpPr>
            <a:spLocks noGrp="1"/>
          </p:cNvSpPr>
          <p:nvPr>
            <p:ph type="body" sz="quarter" idx="18"/>
          </p:nvPr>
        </p:nvSpPr>
        <p:spPr>
          <a:xfrm>
            <a:off x="244533" y="1851258"/>
            <a:ext cx="2561614"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300205" y="1851258"/>
            <a:ext cx="2561614"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5" name="Text Placeholder 10"/>
          <p:cNvSpPr>
            <a:spLocks noGrp="1"/>
          </p:cNvSpPr>
          <p:nvPr>
            <p:ph type="body" sz="quarter" idx="20"/>
          </p:nvPr>
        </p:nvSpPr>
        <p:spPr>
          <a:xfrm>
            <a:off x="6301029" y="4641740"/>
            <a:ext cx="2561614" cy="1047349"/>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Edit Master text styles</a:t>
            </a:r>
          </a:p>
          <a:p>
            <a:pPr lvl="1"/>
            <a:r>
              <a:rPr lang="en-US"/>
              <a:t>Second level</a:t>
            </a:r>
          </a:p>
        </p:txBody>
      </p:sp>
      <p:sp>
        <p:nvSpPr>
          <p:cNvPr id="16" name="Picture Placeholder 6"/>
          <p:cNvSpPr>
            <a:spLocks noGrp="1"/>
          </p:cNvSpPr>
          <p:nvPr>
            <p:ph type="pic" sz="quarter" idx="21"/>
          </p:nvPr>
        </p:nvSpPr>
        <p:spPr>
          <a:xfrm>
            <a:off x="6301029" y="2441471"/>
            <a:ext cx="2561614" cy="2067189"/>
          </a:xfrm>
        </p:spPr>
        <p:txBody>
          <a:bodyPr>
            <a:normAutofit/>
          </a:bodyPr>
          <a:lstStyle>
            <a:lvl1pPr>
              <a:defRPr sz="1100">
                <a:solidFill>
                  <a:schemeClr val="bg2"/>
                </a:solidFill>
              </a:defRPr>
            </a:lvl1pPr>
          </a:lstStyle>
          <a:p>
            <a:pPr lvl="0"/>
            <a:r>
              <a:rPr lang="en-US" noProof="0"/>
              <a:t>Click icon to add picture</a:t>
            </a:r>
            <a:endParaRPr lang="en-GB" noProof="0"/>
          </a:p>
        </p:txBody>
      </p:sp>
      <p:sp>
        <p:nvSpPr>
          <p:cNvPr id="17" name="Text Placeholder 10"/>
          <p:cNvSpPr>
            <a:spLocks noGrp="1"/>
          </p:cNvSpPr>
          <p:nvPr>
            <p:ph type="body" sz="quarter" idx="22"/>
          </p:nvPr>
        </p:nvSpPr>
        <p:spPr>
          <a:xfrm>
            <a:off x="6301029" y="1851258"/>
            <a:ext cx="2561614"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0" y="857958"/>
            <a:ext cx="6723160"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098"/>
            <a:ext cx="6615283"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5007" y="4641740"/>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9" name="Text Placeholder 10"/>
          <p:cNvSpPr>
            <a:spLocks noGrp="1"/>
          </p:cNvSpPr>
          <p:nvPr>
            <p:ph type="body" sz="quarter" idx="15"/>
          </p:nvPr>
        </p:nvSpPr>
        <p:spPr>
          <a:xfrm>
            <a:off x="2469336" y="4641740"/>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7" name="Picture Placeholder 6"/>
          <p:cNvSpPr>
            <a:spLocks noGrp="1"/>
          </p:cNvSpPr>
          <p:nvPr>
            <p:ph type="pic" sz="quarter" idx="16"/>
          </p:nvPr>
        </p:nvSpPr>
        <p:spPr>
          <a:xfrm>
            <a:off x="235007" y="2441471"/>
            <a:ext cx="1948830" cy="2067189"/>
          </a:xfrm>
        </p:spPr>
        <p:txBody>
          <a:bodyPr lIns="72000" tIns="72000" rIns="72000" bIns="72000">
            <a:normAutofit/>
          </a:bodyPr>
          <a:lstStyle>
            <a:lvl1pPr>
              <a:defRPr sz="1100">
                <a:solidFill>
                  <a:schemeClr val="bg2"/>
                </a:solidFill>
              </a:defRPr>
            </a:lvl1pPr>
          </a:lstStyle>
          <a:p>
            <a:pPr lvl="0"/>
            <a:r>
              <a:rPr lang="en-US" noProof="0"/>
              <a:t>Click icon to add picture</a:t>
            </a:r>
            <a:endParaRPr lang="en-GB" noProof="0" dirty="0"/>
          </a:p>
        </p:txBody>
      </p:sp>
      <p:sp>
        <p:nvSpPr>
          <p:cNvPr id="13" name="Text Placeholder 10"/>
          <p:cNvSpPr>
            <a:spLocks noGrp="1"/>
          </p:cNvSpPr>
          <p:nvPr>
            <p:ph type="body" sz="quarter" idx="18"/>
          </p:nvPr>
        </p:nvSpPr>
        <p:spPr>
          <a:xfrm>
            <a:off x="235007" y="1851257"/>
            <a:ext cx="1948830" cy="590213"/>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69336" y="1851257"/>
            <a:ext cx="1948830" cy="590213"/>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2" name="Picture Placeholder 6"/>
          <p:cNvSpPr>
            <a:spLocks noGrp="1"/>
          </p:cNvSpPr>
          <p:nvPr>
            <p:ph type="pic" sz="quarter" idx="17"/>
          </p:nvPr>
        </p:nvSpPr>
        <p:spPr>
          <a:xfrm>
            <a:off x="2469336" y="2441471"/>
            <a:ext cx="1948830" cy="2067189"/>
          </a:xfrm>
        </p:spPr>
        <p:txBody>
          <a:bodyPr lIns="72000" tIns="72000" rIns="72000" bIns="72000">
            <a:normAutofit/>
          </a:bodyPr>
          <a:lstStyle>
            <a:lvl1pPr>
              <a:defRPr sz="1100">
                <a:solidFill>
                  <a:schemeClr val="bg2"/>
                </a:solidFill>
              </a:defRPr>
            </a:lvl1pPr>
          </a:lstStyle>
          <a:p>
            <a:pPr lvl="0"/>
            <a:r>
              <a:rPr lang="en-US" noProof="0"/>
              <a:t>Click icon to add picture</a:t>
            </a:r>
            <a:endParaRPr lang="en-GB" noProof="0" dirty="0"/>
          </a:p>
        </p:txBody>
      </p:sp>
      <p:sp>
        <p:nvSpPr>
          <p:cNvPr id="15" name="Text Placeholder 10"/>
          <p:cNvSpPr>
            <a:spLocks noGrp="1"/>
          </p:cNvSpPr>
          <p:nvPr>
            <p:ph type="body" sz="quarter" idx="20"/>
          </p:nvPr>
        </p:nvSpPr>
        <p:spPr>
          <a:xfrm>
            <a:off x="4703665" y="4641740"/>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17" name="Text Placeholder 10"/>
          <p:cNvSpPr>
            <a:spLocks noGrp="1"/>
          </p:cNvSpPr>
          <p:nvPr>
            <p:ph type="body" sz="quarter" idx="22"/>
          </p:nvPr>
        </p:nvSpPr>
        <p:spPr>
          <a:xfrm>
            <a:off x="4703665" y="1851257"/>
            <a:ext cx="1948830" cy="590213"/>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6" name="Picture Placeholder 6"/>
          <p:cNvSpPr>
            <a:spLocks noGrp="1"/>
          </p:cNvSpPr>
          <p:nvPr>
            <p:ph type="pic" sz="quarter" idx="21"/>
          </p:nvPr>
        </p:nvSpPr>
        <p:spPr>
          <a:xfrm>
            <a:off x="4703665" y="2441471"/>
            <a:ext cx="1948830" cy="2067189"/>
          </a:xfrm>
        </p:spPr>
        <p:txBody>
          <a:bodyPr lIns="72000" tIns="72000" rIns="72000" bIns="72000">
            <a:normAutofit/>
          </a:bodyPr>
          <a:lstStyle>
            <a:lvl1pPr>
              <a:defRPr sz="1100">
                <a:solidFill>
                  <a:schemeClr val="bg2"/>
                </a:solidFill>
              </a:defRPr>
            </a:lvl1pPr>
          </a:lstStyle>
          <a:p>
            <a:pPr lvl="0"/>
            <a:r>
              <a:rPr lang="en-US" noProof="0"/>
              <a:t>Click icon to add picture</a:t>
            </a:r>
            <a:endParaRPr lang="en-GB" noProof="0"/>
          </a:p>
        </p:txBody>
      </p:sp>
      <p:sp>
        <p:nvSpPr>
          <p:cNvPr id="18" name="Text Placeholder 10"/>
          <p:cNvSpPr>
            <a:spLocks noGrp="1"/>
          </p:cNvSpPr>
          <p:nvPr>
            <p:ph type="body" sz="quarter" idx="23"/>
          </p:nvPr>
        </p:nvSpPr>
        <p:spPr>
          <a:xfrm>
            <a:off x="6937995" y="4641740"/>
            <a:ext cx="1948830" cy="112092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Edit Master text styles</a:t>
            </a:r>
          </a:p>
          <a:p>
            <a:pPr lvl="1"/>
            <a:r>
              <a:rPr lang="en-US"/>
              <a:t>Second level</a:t>
            </a:r>
          </a:p>
        </p:txBody>
      </p:sp>
      <p:sp>
        <p:nvSpPr>
          <p:cNvPr id="20" name="Text Placeholder 10"/>
          <p:cNvSpPr>
            <a:spLocks noGrp="1"/>
          </p:cNvSpPr>
          <p:nvPr>
            <p:ph type="body" sz="quarter" idx="25"/>
          </p:nvPr>
        </p:nvSpPr>
        <p:spPr>
          <a:xfrm>
            <a:off x="6937995" y="1851257"/>
            <a:ext cx="1948830" cy="590213"/>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9" name="Picture Placeholder 6"/>
          <p:cNvSpPr>
            <a:spLocks noGrp="1"/>
          </p:cNvSpPr>
          <p:nvPr>
            <p:ph type="pic" sz="quarter" idx="24"/>
          </p:nvPr>
        </p:nvSpPr>
        <p:spPr>
          <a:xfrm>
            <a:off x="6937995" y="2441471"/>
            <a:ext cx="1948830" cy="2067189"/>
          </a:xfrm>
        </p:spPr>
        <p:txBody>
          <a:bodyPr lIns="72000" tIns="72000" rIns="72000" bIns="72000">
            <a:normAutofit/>
          </a:bodyPr>
          <a:lstStyle>
            <a:lvl1pPr>
              <a:defRPr sz="1100">
                <a:solidFill>
                  <a:schemeClr val="bg2"/>
                </a:solidFill>
              </a:defRPr>
            </a:lvl1pPr>
          </a:lstStyle>
          <a:p>
            <a:pPr lvl="0"/>
            <a:r>
              <a:rPr lang="en-US" noProof="0"/>
              <a:t>Click icon to add picture</a:t>
            </a:r>
            <a:endParaRPr lang="en-GB" noProof="0"/>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1_2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1" y="857958"/>
            <a:ext cx="8654595"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098"/>
            <a:ext cx="6710517"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3" name="Text Placeholder 10"/>
          <p:cNvSpPr>
            <a:spLocks noGrp="1"/>
          </p:cNvSpPr>
          <p:nvPr>
            <p:ph type="body" sz="quarter" idx="18"/>
          </p:nvPr>
        </p:nvSpPr>
        <p:spPr>
          <a:xfrm>
            <a:off x="242687" y="1851258"/>
            <a:ext cx="3864347"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5012927" y="1851258"/>
            <a:ext cx="3873898"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0" name="Text Placeholder 9"/>
          <p:cNvSpPr>
            <a:spLocks noGrp="1"/>
          </p:cNvSpPr>
          <p:nvPr>
            <p:ph type="body" sz="quarter" idx="20"/>
          </p:nvPr>
        </p:nvSpPr>
        <p:spPr>
          <a:xfrm>
            <a:off x="242687" y="2668922"/>
            <a:ext cx="3864347"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668922"/>
            <a:ext cx="3873898"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6"/>
          <p:cNvSpPr>
            <a:spLocks noGrp="1"/>
          </p:cNvSpPr>
          <p:nvPr>
            <p:ph type="body" sz="quarter" idx="16"/>
          </p:nvPr>
        </p:nvSpPr>
        <p:spPr>
          <a:xfrm>
            <a:off x="232377" y="5620954"/>
            <a:ext cx="6725791"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smtClean="0"/>
              <a:t>Click to edit Master text styles</a:t>
            </a:r>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1_3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1" y="857958"/>
            <a:ext cx="8654595"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098"/>
            <a:ext cx="6710517"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3" name="Text Placeholder 10"/>
          <p:cNvSpPr>
            <a:spLocks noGrp="1"/>
          </p:cNvSpPr>
          <p:nvPr>
            <p:ph type="body" sz="quarter" idx="18"/>
          </p:nvPr>
        </p:nvSpPr>
        <p:spPr>
          <a:xfrm>
            <a:off x="242687" y="1851259"/>
            <a:ext cx="2654085"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3255265" y="1851258"/>
            <a:ext cx="2654085"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6232737" y="1851259"/>
            <a:ext cx="2654085"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8" name="Text Placeholder 9"/>
          <p:cNvSpPr>
            <a:spLocks noGrp="1"/>
          </p:cNvSpPr>
          <p:nvPr>
            <p:ph type="body" sz="quarter" idx="23"/>
          </p:nvPr>
        </p:nvSpPr>
        <p:spPr>
          <a:xfrm>
            <a:off x="250368" y="2668922"/>
            <a:ext cx="2654086"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668922"/>
            <a:ext cx="2654086"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668922"/>
            <a:ext cx="2654086"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p:nvPr>
        </p:nvSpPr>
        <p:spPr>
          <a:xfrm>
            <a:off x="232377" y="5620954"/>
            <a:ext cx="7880266"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smtClean="0"/>
              <a:t>Click to edit Master text styles</a:t>
            </a:r>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1_4 Column Image Slide">
    <p:spTree>
      <p:nvGrpSpPr>
        <p:cNvPr id="1" name=""/>
        <p:cNvGrpSpPr/>
        <p:nvPr/>
      </p:nvGrpSpPr>
      <p:grpSpPr>
        <a:xfrm>
          <a:off x="0" y="0"/>
          <a:ext cx="0" cy="0"/>
          <a:chOff x="0" y="0"/>
          <a:chExt cx="0" cy="0"/>
        </a:xfrm>
      </p:grpSpPr>
      <p:sp>
        <p:nvSpPr>
          <p:cNvPr id="2" name="Title 1"/>
          <p:cNvSpPr>
            <a:spLocks noGrp="1"/>
          </p:cNvSpPr>
          <p:nvPr>
            <p:ph type="title"/>
          </p:nvPr>
        </p:nvSpPr>
        <p:spPr>
          <a:xfrm>
            <a:off x="234000" y="857958"/>
            <a:ext cx="7870391" cy="457048"/>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098"/>
            <a:ext cx="6710517" cy="590215"/>
          </a:xfrm>
        </p:spPr>
        <p:txBody>
          <a:bodyPr anchor="b">
            <a:normAutofit/>
          </a:bodyPr>
          <a:lstStyle>
            <a:lvl1pPr marL="0" indent="0">
              <a:buNone/>
              <a:defRPr sz="1900" b="0">
                <a:solidFill>
                  <a:schemeClr val="bg2"/>
                </a:solidFill>
              </a:defRPr>
            </a:lvl1pPr>
          </a:lstStyle>
          <a:p>
            <a:pPr lvl="0"/>
            <a:r>
              <a:rPr lang="en-US" smtClean="0"/>
              <a:t>Click to edit Master text styles</a:t>
            </a:r>
          </a:p>
        </p:txBody>
      </p:sp>
      <p:sp>
        <p:nvSpPr>
          <p:cNvPr id="13" name="Text Placeholder 10"/>
          <p:cNvSpPr>
            <a:spLocks noGrp="1"/>
          </p:cNvSpPr>
          <p:nvPr>
            <p:ph type="body" sz="quarter" idx="18"/>
          </p:nvPr>
        </p:nvSpPr>
        <p:spPr>
          <a:xfrm>
            <a:off x="240527" y="1851258"/>
            <a:ext cx="1912119" cy="590215"/>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4" name="Text Placeholder 10"/>
          <p:cNvSpPr>
            <a:spLocks noGrp="1"/>
          </p:cNvSpPr>
          <p:nvPr>
            <p:ph type="body" sz="quarter" idx="19"/>
          </p:nvPr>
        </p:nvSpPr>
        <p:spPr>
          <a:xfrm>
            <a:off x="2477193" y="1851258"/>
            <a:ext cx="1912119" cy="590215"/>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17" name="Text Placeholder 10"/>
          <p:cNvSpPr>
            <a:spLocks noGrp="1"/>
          </p:cNvSpPr>
          <p:nvPr>
            <p:ph type="body" sz="quarter" idx="22"/>
          </p:nvPr>
        </p:nvSpPr>
        <p:spPr>
          <a:xfrm>
            <a:off x="4713858" y="1851258"/>
            <a:ext cx="1912119" cy="590215"/>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0" name="Text Placeholder 10"/>
          <p:cNvSpPr>
            <a:spLocks noGrp="1"/>
          </p:cNvSpPr>
          <p:nvPr>
            <p:ph type="body" sz="quarter" idx="25"/>
          </p:nvPr>
        </p:nvSpPr>
        <p:spPr>
          <a:xfrm>
            <a:off x="6950524" y="1851258"/>
            <a:ext cx="1912119" cy="590215"/>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Edit Master text styles</a:t>
            </a:r>
          </a:p>
        </p:txBody>
      </p:sp>
      <p:sp>
        <p:nvSpPr>
          <p:cNvPr id="21" name="Text Placeholder 9"/>
          <p:cNvSpPr>
            <a:spLocks noGrp="1"/>
          </p:cNvSpPr>
          <p:nvPr>
            <p:ph type="body" sz="quarter" idx="20"/>
          </p:nvPr>
        </p:nvSpPr>
        <p:spPr>
          <a:xfrm>
            <a:off x="240527" y="2668922"/>
            <a:ext cx="1912119"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3" y="2668922"/>
            <a:ext cx="1912119"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58" y="2668922"/>
            <a:ext cx="1912119"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4" y="2668922"/>
            <a:ext cx="1912119" cy="2706348"/>
          </a:xfrm>
        </p:spPr>
        <p:txBody>
          <a:bodyPr lIns="73459" rIns="24486"/>
          <a:lstStyle>
            <a:lvl1pPr>
              <a:defRPr sz="15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p:nvPr>
        </p:nvSpPr>
        <p:spPr>
          <a:xfrm>
            <a:off x="240527" y="5620954"/>
            <a:ext cx="6717639" cy="424383"/>
          </a:xfrm>
        </p:spPr>
        <p:txBody>
          <a:bodyPr anchor="b">
            <a:normAutofit/>
          </a:bodyPr>
          <a:lstStyle>
            <a:lvl1pPr algn="l">
              <a:lnSpc>
                <a:spcPct val="95000"/>
              </a:lnSpc>
              <a:spcBef>
                <a:spcPts val="204"/>
              </a:spcBef>
              <a:defRPr sz="1000" cap="none" baseline="0">
                <a:solidFill>
                  <a:schemeClr val="tx1"/>
                </a:solidFill>
              </a:defRPr>
            </a:lvl1pPr>
          </a:lstStyle>
          <a:p>
            <a:pPr lvl="0"/>
            <a:r>
              <a:rPr lang="en-US" smtClean="0"/>
              <a:t>Click to edit Master text styles</a:t>
            </a:r>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Mobil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098"/>
            <a:ext cx="6725791" cy="590215"/>
          </a:xfrm>
        </p:spPr>
        <p:txBody>
          <a:bodyPr anchor="b">
            <a:normAutofit/>
          </a:bodyPr>
          <a:lstStyle>
            <a:lvl1pPr marL="0" indent="0">
              <a:buNone/>
              <a:defRPr sz="1900" b="0" baseline="0">
                <a:solidFill>
                  <a:schemeClr val="bg2"/>
                </a:solidFill>
              </a:defRPr>
            </a:lvl1pPr>
          </a:lstStyle>
          <a:p>
            <a:pPr lvl="0"/>
            <a:r>
              <a:rPr lang="en-US" smtClean="0"/>
              <a:t>Click to edit Master text styles</a:t>
            </a:r>
          </a:p>
        </p:txBody>
      </p:sp>
      <p:sp>
        <p:nvSpPr>
          <p:cNvPr id="7" name="Picture Placeholder 6"/>
          <p:cNvSpPr>
            <a:spLocks noGrp="1"/>
          </p:cNvSpPr>
          <p:nvPr>
            <p:ph type="pic" sz="quarter" idx="16"/>
          </p:nvPr>
        </p:nvSpPr>
        <p:spPr>
          <a:xfrm rot="420000">
            <a:off x="6480242" y="2157938"/>
            <a:ext cx="1515340" cy="3268431"/>
          </a:xfrm>
        </p:spPr>
        <p:txBody>
          <a:bodyPr/>
          <a:lstStyle/>
          <a:p>
            <a:pPr lvl="0"/>
            <a:r>
              <a:rPr lang="en-US" noProof="0"/>
              <a:t>Click icon to add picture</a:t>
            </a:r>
            <a:endParaRPr lang="en-GB" noProof="0" dirty="0"/>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Mobile Up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098"/>
            <a:ext cx="6725791" cy="590215"/>
          </a:xfrm>
        </p:spPr>
        <p:txBody>
          <a:bodyPr anchor="b">
            <a:normAutofit/>
          </a:bodyPr>
          <a:lstStyle>
            <a:lvl1pPr marL="0" indent="0">
              <a:buNone/>
              <a:defRPr sz="1900" b="0" baseline="0">
                <a:solidFill>
                  <a:schemeClr val="bg2"/>
                </a:solidFill>
              </a:defRPr>
            </a:lvl1pPr>
          </a:lstStyle>
          <a:p>
            <a:pPr lvl="0"/>
            <a:r>
              <a:rPr lang="en-US" smtClean="0"/>
              <a:t>Click to edit Master text styles</a:t>
            </a:r>
          </a:p>
        </p:txBody>
      </p:sp>
      <p:sp>
        <p:nvSpPr>
          <p:cNvPr id="7" name="Picture Placeholder 6"/>
          <p:cNvSpPr>
            <a:spLocks noGrp="1"/>
          </p:cNvSpPr>
          <p:nvPr>
            <p:ph type="pic" sz="quarter" idx="16"/>
          </p:nvPr>
        </p:nvSpPr>
        <p:spPr>
          <a:xfrm>
            <a:off x="6808771" y="2276391"/>
            <a:ext cx="1501361" cy="3227173"/>
          </a:xfrm>
        </p:spPr>
        <p:txBody>
          <a:bodyPr/>
          <a:lstStyle/>
          <a:p>
            <a:pPr lvl="0"/>
            <a:r>
              <a:rPr lang="en-US" noProof="0"/>
              <a:t>Click icon to add picture</a:t>
            </a:r>
            <a:endParaRPr lang="en-GB" noProof="0" dirty="0"/>
          </a:p>
        </p:txBody>
      </p:sp>
      <p:sp>
        <p:nvSpPr>
          <p:cNvPr id="9" name="Text Placeholder 6"/>
          <p:cNvSpPr>
            <a:spLocks noGrp="1"/>
          </p:cNvSpPr>
          <p:nvPr>
            <p:ph type="body" sz="quarter" idx="17"/>
          </p:nvPr>
        </p:nvSpPr>
        <p:spPr>
          <a:xfrm>
            <a:off x="631889" y="5626409"/>
            <a:ext cx="6326278" cy="424383"/>
          </a:xfrm>
        </p:spPr>
        <p:txBody>
          <a:bodyPr anchor="b">
            <a:normAutofit/>
          </a:bodyPr>
          <a:lstStyle>
            <a:lvl1pPr algn="l">
              <a:lnSpc>
                <a:spcPct val="95000"/>
              </a:lnSpc>
              <a:spcBef>
                <a:spcPts val="204"/>
              </a:spcBef>
              <a:defRPr sz="1000" cap="none" baseline="0">
                <a:solidFill>
                  <a:schemeClr val="bg2"/>
                </a:solidFill>
              </a:defRPr>
            </a:lvl1pPr>
          </a:lstStyle>
          <a:p>
            <a:pPr lvl="0"/>
            <a:r>
              <a:rPr lang="en-US" smtClean="0"/>
              <a:t>Click to edit Master text styles</a:t>
            </a: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pic>
        <p:nvPicPr>
          <p:cNvPr id="4" name="Picture 9" descr="IPSOS_GAMECHANGERS_blue.png"/>
          <p:cNvPicPr>
            <a:picLocks noChangeAspect="1"/>
          </p:cNvPicPr>
          <p:nvPr/>
        </p:nvPicPr>
        <p:blipFill>
          <a:blip r:embed="rId2"/>
          <a:srcRect l="78888" t="-9671" b="-2"/>
          <a:stretch>
            <a:fillRect/>
          </a:stretch>
        </p:blipFill>
        <p:spPr bwMode="auto">
          <a:xfrm>
            <a:off x="8521700" y="6126163"/>
            <a:ext cx="377825" cy="474662"/>
          </a:xfrm>
          <a:prstGeom prst="rect">
            <a:avLst/>
          </a:prstGeom>
          <a:noFill/>
          <a:ln w="9525">
            <a:noFill/>
            <a:miter lim="800000"/>
            <a:headEnd/>
            <a:tailEnd/>
          </a:ln>
        </p:spPr>
      </p:pic>
      <p:pic>
        <p:nvPicPr>
          <p:cNvPr id="5" name="Picture 13" descr="IPSOS_GAMECHANGERS_blue.png"/>
          <p:cNvPicPr>
            <a:picLocks noChangeAspect="1"/>
          </p:cNvPicPr>
          <p:nvPr/>
        </p:nvPicPr>
        <p:blipFill>
          <a:blip r:embed="rId3"/>
          <a:srcRect t="14610" r="22774"/>
          <a:stretch>
            <a:fillRect/>
          </a:stretch>
        </p:blipFill>
        <p:spPr bwMode="auto">
          <a:xfrm>
            <a:off x="6965950" y="6210300"/>
            <a:ext cx="1379538" cy="369888"/>
          </a:xfrm>
          <a:prstGeom prst="rect">
            <a:avLst/>
          </a:prstGeom>
          <a:noFill/>
          <a:ln w="9525">
            <a:noFill/>
            <a:miter lim="800000"/>
            <a:headEnd/>
            <a:tailEnd/>
          </a:ln>
        </p:spPr>
      </p:pic>
      <p:pic>
        <p:nvPicPr>
          <p:cNvPr id="6"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12" name="Picture Placeholder 5"/>
          <p:cNvSpPr>
            <a:spLocks noGrp="1"/>
          </p:cNvSpPr>
          <p:nvPr>
            <p:ph type="pic" sz="quarter" idx="18"/>
          </p:nvPr>
        </p:nvSpPr>
        <p:spPr>
          <a:xfrm>
            <a:off x="0" y="-11954"/>
            <a:ext cx="4392706"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pPr lvl="0"/>
            <a:r>
              <a:rPr lang="en-US" noProof="0"/>
              <a:t>Click icon to add picture</a:t>
            </a:r>
            <a:endParaRPr lang="en-GB" noProof="0"/>
          </a:p>
        </p:txBody>
      </p:sp>
      <p:sp>
        <p:nvSpPr>
          <p:cNvPr id="3" name="Subtitle 2"/>
          <p:cNvSpPr>
            <a:spLocks noGrp="1"/>
          </p:cNvSpPr>
          <p:nvPr>
            <p:ph type="subTitle" idx="1"/>
          </p:nvPr>
        </p:nvSpPr>
        <p:spPr>
          <a:xfrm>
            <a:off x="4652767" y="1851259"/>
            <a:ext cx="4216925" cy="2997135"/>
          </a:xfrm>
        </p:spPr>
        <p:txBody>
          <a:bodyPr anchor="ctr">
            <a:normAutofit/>
          </a:bodyPr>
          <a:lstStyle>
            <a:lvl1pPr marL="0" indent="0" algn="l">
              <a:buNone/>
              <a:defRPr sz="2700"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3"/>
          <p:cNvSpPr>
            <a:spLocks noGrp="1"/>
          </p:cNvSpPr>
          <p:nvPr>
            <p:ph type="ftr" sz="quarter" idx="19"/>
          </p:nvPr>
        </p:nvSpPr>
        <p:spPr>
          <a:xfrm>
            <a:off x="614363" y="6221413"/>
            <a:ext cx="3163887" cy="3587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GB" sz="800" cap="none" baseline="0">
                <a:solidFill>
                  <a:prstClr val="white"/>
                </a:solidFill>
                <a:latin typeface="Calibri"/>
                <a:cs typeface="+mn-cs"/>
              </a:defRPr>
            </a:lvl1pPr>
          </a:lstStyle>
          <a:p>
            <a:pPr>
              <a:defRPr/>
            </a:pPr>
            <a:r>
              <a:t>© 2015 Ipsos. </a:t>
            </a:r>
            <a:endParaRPr dirty="0"/>
          </a:p>
        </p:txBody>
      </p:sp>
      <p:sp>
        <p:nvSpPr>
          <p:cNvPr id="8" name="Slide Number Placeholder 8"/>
          <p:cNvSpPr>
            <a:spLocks noGrp="1"/>
          </p:cNvSpPr>
          <p:nvPr>
            <p:ph type="sldNum" sz="quarter" idx="20"/>
          </p:nvPr>
        </p:nvSpPr>
        <p:spPr>
          <a:xfrm>
            <a:off x="247650" y="6221413"/>
            <a:ext cx="382588"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US" sz="800" cap="none" baseline="0" smtClean="0">
                <a:solidFill>
                  <a:prstClr val="white"/>
                </a:solidFill>
                <a:latin typeface="Calibri"/>
                <a:cs typeface="+mn-cs"/>
              </a:defRPr>
            </a:lvl1pPr>
          </a:lstStyle>
          <a:p>
            <a:pPr>
              <a:defRPr/>
            </a:pPr>
            <a:fld id="{CDAA6DF9-CADA-44CD-9C4D-76D206A76DE6}" type="slidenum">
              <a:rPr lang="en-GB"/>
              <a:pPr>
                <a:defRPr/>
              </a:pPr>
              <a:t>‹#›</a:t>
            </a:fld>
            <a:endParaRPr lang="en-GB" dirty="0"/>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Green]">
    <p:bg>
      <p:bgPr>
        <a:solidFill>
          <a:schemeClr val="accent6"/>
        </a:solidFill>
        <a:effectLst/>
      </p:bgPr>
    </p:bg>
    <p:spTree>
      <p:nvGrpSpPr>
        <p:cNvPr id="1" name=""/>
        <p:cNvGrpSpPr/>
        <p:nvPr/>
      </p:nvGrpSpPr>
      <p:grpSpPr>
        <a:xfrm>
          <a:off x="0" y="0"/>
          <a:ext cx="0" cy="0"/>
          <a:chOff x="0" y="0"/>
          <a:chExt cx="0" cy="0"/>
        </a:xfrm>
      </p:grpSpPr>
      <p:pic>
        <p:nvPicPr>
          <p:cNvPr id="4" name="Picture 9" descr="IPSOS_GAMECHANGERS_blue.png"/>
          <p:cNvPicPr>
            <a:picLocks noChangeAspect="1"/>
          </p:cNvPicPr>
          <p:nvPr/>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pic>
        <p:nvPicPr>
          <p:cNvPr id="5" name="Picture 13"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6"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16" name="Picture Placeholder 3"/>
          <p:cNvSpPr>
            <a:spLocks noGrp="1"/>
          </p:cNvSpPr>
          <p:nvPr>
            <p:ph type="pic" sz="quarter" idx="10"/>
          </p:nvPr>
        </p:nvSpPr>
        <p:spPr>
          <a:xfrm>
            <a:off x="0" y="-11952"/>
            <a:ext cx="6223748" cy="6869952"/>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205818"/>
              <a:gd name="connsiteY0" fmla="*/ 0 h 5143500"/>
              <a:gd name="connsiteX1" fmla="*/ 4654924 w 6205818"/>
              <a:gd name="connsiteY1" fmla="*/ 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493559 w 6205818"/>
              <a:gd name="connsiteY1" fmla="*/ 1793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26895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1 h 5143500"/>
              <a:gd name="connsiteX2" fmla="*/ 6205818 w 6205818"/>
              <a:gd name="connsiteY2" fmla="*/ 5134535 h 5143500"/>
              <a:gd name="connsiteX3" fmla="*/ 0 w 6205818"/>
              <a:gd name="connsiteY3" fmla="*/ 5143500 h 5143500"/>
              <a:gd name="connsiteX4" fmla="*/ 0 w 6205818"/>
              <a:gd name="connsiteY4" fmla="*/ 0 h 5143500"/>
              <a:gd name="connsiteX0" fmla="*/ 0 w 6223748"/>
              <a:gd name="connsiteY0" fmla="*/ 0 h 5143500"/>
              <a:gd name="connsiteX1" fmla="*/ 4502524 w 6223748"/>
              <a:gd name="connsiteY1" fmla="*/ 1 h 5143500"/>
              <a:gd name="connsiteX2" fmla="*/ 6223748 w 6223748"/>
              <a:gd name="connsiteY2" fmla="*/ 5143499 h 5143500"/>
              <a:gd name="connsiteX3" fmla="*/ 0 w 6223748"/>
              <a:gd name="connsiteY3" fmla="*/ 5143500 h 5143500"/>
              <a:gd name="connsiteX4" fmla="*/ 0 w 6223748"/>
              <a:gd name="connsiteY4" fmla="*/ 0 h 5143500"/>
              <a:gd name="connsiteX0" fmla="*/ 0 w 6223748"/>
              <a:gd name="connsiteY0" fmla="*/ 8964 h 5152464"/>
              <a:gd name="connsiteX1" fmla="*/ 4529418 w 6223748"/>
              <a:gd name="connsiteY1" fmla="*/ 0 h 5152464"/>
              <a:gd name="connsiteX2" fmla="*/ 6223748 w 6223748"/>
              <a:gd name="connsiteY2" fmla="*/ 5152463 h 5152464"/>
              <a:gd name="connsiteX3" fmla="*/ 0 w 6223748"/>
              <a:gd name="connsiteY3" fmla="*/ 5152464 h 5152464"/>
              <a:gd name="connsiteX4" fmla="*/ 0 w 6223748"/>
              <a:gd name="connsiteY4" fmla="*/ 8964 h 515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748" h="5152464">
                <a:moveTo>
                  <a:pt x="0" y="8964"/>
                </a:moveTo>
                <a:lnTo>
                  <a:pt x="4529418" y="0"/>
                </a:lnTo>
                <a:lnTo>
                  <a:pt x="6223748" y="5152463"/>
                </a:lnTo>
                <a:lnTo>
                  <a:pt x="0" y="5152464"/>
                </a:lnTo>
                <a:lnTo>
                  <a:pt x="0" y="8964"/>
                </a:lnTo>
                <a:close/>
              </a:path>
            </a:pathLst>
          </a:custGeom>
        </p:spPr>
        <p:txBody>
          <a:bodyPr/>
          <a:lstStyle/>
          <a:p>
            <a:pPr lvl="0"/>
            <a:r>
              <a:rPr lang="en-US" noProof="0"/>
              <a:t>Click icon to add picture</a:t>
            </a:r>
            <a:endParaRPr lang="en-GB" noProof="0"/>
          </a:p>
        </p:txBody>
      </p:sp>
      <p:sp>
        <p:nvSpPr>
          <p:cNvPr id="2" name="Title 1"/>
          <p:cNvSpPr>
            <a:spLocks noGrp="1"/>
          </p:cNvSpPr>
          <p:nvPr>
            <p:ph type="ctrTitle"/>
          </p:nvPr>
        </p:nvSpPr>
        <p:spPr>
          <a:xfrm>
            <a:off x="6679000" y="2928370"/>
            <a:ext cx="2190693" cy="747897"/>
          </a:xfrm>
        </p:spPr>
        <p:txBody>
          <a:bodyPr anchor="ctr"/>
          <a:lstStyle>
            <a:lvl1pPr>
              <a:defRPr sz="2700" baseline="0">
                <a:solidFill>
                  <a:schemeClr val="bg1"/>
                </a:solidFill>
              </a:defRPr>
            </a:lvl1pPr>
          </a:lstStyle>
          <a:p>
            <a:r>
              <a:rPr lang="en-US" smtClean="0"/>
              <a:t>Click to edit Master title style</a:t>
            </a:r>
            <a:endParaRPr lang="en-US" dirty="0"/>
          </a:p>
        </p:txBody>
      </p:sp>
      <p:sp>
        <p:nvSpPr>
          <p:cNvPr id="7" name="Footer Placeholder 3"/>
          <p:cNvSpPr>
            <a:spLocks noGrp="1"/>
          </p:cNvSpPr>
          <p:nvPr>
            <p:ph type="ftr" sz="quarter" idx="11"/>
          </p:nvPr>
        </p:nvSpPr>
        <p:spPr>
          <a:xfrm>
            <a:off x="614363" y="6221413"/>
            <a:ext cx="4951412"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GB" sz="800" cap="none" baseline="0">
                <a:solidFill>
                  <a:prstClr val="white"/>
                </a:solidFill>
                <a:latin typeface="Calibri"/>
                <a:cs typeface="+mn-cs"/>
              </a:defRPr>
            </a:lvl1pPr>
          </a:lstStyle>
          <a:p>
            <a:pPr>
              <a:defRPr/>
            </a:pPr>
            <a:r>
              <a:t>© 2015 Ipsos. </a:t>
            </a:r>
            <a:endParaRPr dirty="0"/>
          </a:p>
        </p:txBody>
      </p:sp>
      <p:sp>
        <p:nvSpPr>
          <p:cNvPr id="8" name="Slide Number Placeholder 8"/>
          <p:cNvSpPr>
            <a:spLocks noGrp="1"/>
          </p:cNvSpPr>
          <p:nvPr>
            <p:ph type="sldNum" sz="quarter" idx="12"/>
          </p:nvPr>
        </p:nvSpPr>
        <p:spPr>
          <a:xfrm>
            <a:off x="247650" y="6221413"/>
            <a:ext cx="382588"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US" sz="800" cap="none" baseline="0" smtClean="0">
                <a:solidFill>
                  <a:prstClr val="white"/>
                </a:solidFill>
                <a:latin typeface="Calibri"/>
                <a:cs typeface="+mn-cs"/>
              </a:defRPr>
            </a:lvl1pPr>
          </a:lstStyle>
          <a:p>
            <a:pPr>
              <a:defRPr/>
            </a:pPr>
            <a:fld id="{2F00B1D0-F351-4CB7-9F20-BAAF35625CC6}" type="slidenum">
              <a:rPr lang="en-GB"/>
              <a:pPr>
                <a:defRPr/>
              </a:pPr>
              <a:t>‹#›</a:t>
            </a:fld>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3875"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7"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8"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9"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0"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1"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9"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sp>
        <p:nvSpPr>
          <p:cNvPr id="45"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solidFill>
                  <a:schemeClr val="bg1"/>
                </a:solidFill>
              </a:defRPr>
            </a:lvl1pPr>
          </a:lstStyle>
          <a:p>
            <a:r>
              <a:rPr lang="en-US" noProof="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207117" indent="-207117">
              <a:lnSpc>
                <a:spcPct val="90000"/>
              </a:lnSpc>
              <a:spcBef>
                <a:spcPts val="908"/>
              </a:spcBef>
              <a:buFont typeface="Wingdings" pitchFamily="2" charset="2"/>
              <a:buChar char="§"/>
              <a:defRPr sz="2031">
                <a:solidFill>
                  <a:schemeClr val="bg1"/>
                </a:solidFill>
              </a:defRPr>
            </a:lvl1pPr>
            <a:lvl2pPr marL="612346" indent="-311576">
              <a:lnSpc>
                <a:spcPct val="90000"/>
              </a:lnSpc>
              <a:spcBef>
                <a:spcPts val="908"/>
              </a:spcBef>
              <a:buClr>
                <a:schemeClr val="bg1"/>
              </a:buClr>
              <a:buFont typeface="Wingdings" pitchFamily="2" charset="2"/>
              <a:buChar char="ð"/>
              <a:defRPr sz="1846">
                <a:solidFill>
                  <a:schemeClr val="bg1"/>
                </a:solidFill>
              </a:defRPr>
            </a:lvl2pPr>
            <a:lvl3pPr marL="913115" indent="-198112">
              <a:lnSpc>
                <a:spcPct val="90000"/>
              </a:lnSpc>
              <a:spcBef>
                <a:spcPts val="908"/>
              </a:spcBef>
              <a:buClr>
                <a:schemeClr val="bg1"/>
              </a:buClr>
              <a:buFont typeface="Calibri" pitchFamily="34" charset="0"/>
              <a:buChar char="─"/>
              <a:defRPr sz="1477">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pic>
        <p:nvPicPr>
          <p:cNvPr id="4" name="Picture 9" descr="IPSOS_GAMECHANGERS_blue.png"/>
          <p:cNvPicPr>
            <a:picLocks noChangeAspect="1"/>
          </p:cNvPicPr>
          <p:nvPr/>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pic>
        <p:nvPicPr>
          <p:cNvPr id="5" name="Picture 13"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6"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17" name="Picture Placeholder 5"/>
          <p:cNvSpPr>
            <a:spLocks noGrp="1"/>
          </p:cNvSpPr>
          <p:nvPr>
            <p:ph type="pic" sz="quarter" idx="18"/>
          </p:nvPr>
        </p:nvSpPr>
        <p:spPr>
          <a:xfrm>
            <a:off x="0" y="-11954"/>
            <a:ext cx="4392706"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pPr lvl="0"/>
            <a:r>
              <a:rPr lang="en-US" noProof="0"/>
              <a:t>Click icon to add picture</a:t>
            </a:r>
            <a:endParaRPr lang="en-GB" noProof="0"/>
          </a:p>
        </p:txBody>
      </p:sp>
      <p:sp>
        <p:nvSpPr>
          <p:cNvPr id="3" name="Subtitle 2"/>
          <p:cNvSpPr>
            <a:spLocks noGrp="1"/>
          </p:cNvSpPr>
          <p:nvPr>
            <p:ph type="subTitle" idx="1"/>
          </p:nvPr>
        </p:nvSpPr>
        <p:spPr>
          <a:xfrm>
            <a:off x="4670047" y="1851259"/>
            <a:ext cx="4216925" cy="2997135"/>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3"/>
          <p:cNvSpPr>
            <a:spLocks noGrp="1"/>
          </p:cNvSpPr>
          <p:nvPr>
            <p:ph type="ftr" sz="quarter" idx="19"/>
          </p:nvPr>
        </p:nvSpPr>
        <p:spPr>
          <a:xfrm>
            <a:off x="614363" y="6221413"/>
            <a:ext cx="4951412"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GB" sz="800" cap="none" baseline="0">
                <a:solidFill>
                  <a:prstClr val="white"/>
                </a:solidFill>
                <a:latin typeface="Calibri"/>
                <a:cs typeface="+mn-cs"/>
              </a:defRPr>
            </a:lvl1pPr>
          </a:lstStyle>
          <a:p>
            <a:pPr>
              <a:defRPr/>
            </a:pPr>
            <a:r>
              <a:t>© 2015 Ipsos. </a:t>
            </a:r>
            <a:endParaRPr dirty="0"/>
          </a:p>
        </p:txBody>
      </p:sp>
      <p:sp>
        <p:nvSpPr>
          <p:cNvPr id="8" name="Slide Number Placeholder 8"/>
          <p:cNvSpPr>
            <a:spLocks noGrp="1"/>
          </p:cNvSpPr>
          <p:nvPr>
            <p:ph type="sldNum" sz="quarter" idx="20"/>
          </p:nvPr>
        </p:nvSpPr>
        <p:spPr>
          <a:xfrm>
            <a:off x="247650" y="6221413"/>
            <a:ext cx="382588"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US" sz="800" cap="none" baseline="0" smtClean="0">
                <a:solidFill>
                  <a:prstClr val="white"/>
                </a:solidFill>
                <a:latin typeface="Calibri"/>
                <a:cs typeface="+mn-cs"/>
              </a:defRPr>
            </a:lvl1pPr>
          </a:lstStyle>
          <a:p>
            <a:pPr>
              <a:defRPr/>
            </a:pPr>
            <a:fld id="{1D55738A-97B7-49CD-BDC6-A4ACD81DDD15}" type="slidenum">
              <a:rPr lang="en-GB"/>
              <a:pPr>
                <a:defRPr/>
              </a:pPr>
              <a:t>‹#›</a:t>
            </a:fld>
            <a:endParaRPr lang="en-GB" dirty="0"/>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pic>
        <p:nvPicPr>
          <p:cNvPr id="3" name="Picture 9" descr="IPSOS_GAMECHANGERS_blue.png"/>
          <p:cNvPicPr>
            <a:picLocks noChangeAspect="1"/>
          </p:cNvPicPr>
          <p:nvPr/>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pic>
        <p:nvPicPr>
          <p:cNvPr id="4" name="Picture 13"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5"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ctrTitle"/>
          </p:nvPr>
        </p:nvSpPr>
        <p:spPr>
          <a:xfrm>
            <a:off x="6889050" y="2859124"/>
            <a:ext cx="1982834" cy="886397"/>
          </a:xfrm>
        </p:spPr>
        <p:txBody>
          <a:bodyPr anchor="ctr"/>
          <a:lstStyle>
            <a:lvl1pPr>
              <a:defRPr sz="3200" baseline="0">
                <a:solidFill>
                  <a:schemeClr val="bg1"/>
                </a:solidFill>
              </a:defRPr>
            </a:lvl1pPr>
          </a:lstStyle>
          <a:p>
            <a:r>
              <a:rPr lang="en-US" smtClean="0"/>
              <a:t>Click to edit Master title style</a:t>
            </a:r>
            <a:endParaRPr lang="en-US" dirty="0"/>
          </a:p>
        </p:txBody>
      </p:sp>
      <p:sp>
        <p:nvSpPr>
          <p:cNvPr id="6" name="Footer Placeholder 3"/>
          <p:cNvSpPr>
            <a:spLocks noGrp="1"/>
          </p:cNvSpPr>
          <p:nvPr>
            <p:ph type="ftr" sz="quarter" idx="10"/>
          </p:nvPr>
        </p:nvSpPr>
        <p:spPr>
          <a:xfrm>
            <a:off x="614363" y="6221413"/>
            <a:ext cx="4951412"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GB" sz="800" cap="none" baseline="0">
                <a:solidFill>
                  <a:prstClr val="white"/>
                </a:solidFill>
                <a:latin typeface="Calibri"/>
                <a:cs typeface="+mn-cs"/>
              </a:defRPr>
            </a:lvl1pPr>
          </a:lstStyle>
          <a:p>
            <a:pPr>
              <a:defRPr/>
            </a:pPr>
            <a:r>
              <a:t>© 2015 Ipsos. </a:t>
            </a:r>
            <a:endParaRPr dirty="0"/>
          </a:p>
        </p:txBody>
      </p:sp>
      <p:sp>
        <p:nvSpPr>
          <p:cNvPr id="7" name="Slide Number Placeholder 8"/>
          <p:cNvSpPr>
            <a:spLocks noGrp="1"/>
          </p:cNvSpPr>
          <p:nvPr>
            <p:ph type="sldNum" sz="quarter" idx="11"/>
          </p:nvPr>
        </p:nvSpPr>
        <p:spPr>
          <a:xfrm>
            <a:off x="247650" y="6221413"/>
            <a:ext cx="382588" cy="346075"/>
          </a:xfrm>
          <a:prstGeom prst="rect">
            <a:avLst/>
          </a:prstGeom>
        </p:spPr>
        <p:txBody>
          <a:bodyPr vert="horz" lIns="0" tIns="0" rIns="0" bIns="0" rtlCol="0" anchor="b">
            <a:normAutofit/>
          </a:bodyPr>
          <a:lstStyle>
            <a:lvl1pPr defTabSz="924282" fontAlgn="auto">
              <a:lnSpc>
                <a:spcPct val="95000"/>
              </a:lnSpc>
              <a:spcBef>
                <a:spcPts val="204"/>
              </a:spcBef>
              <a:spcAft>
                <a:spcPts val="0"/>
              </a:spcAft>
              <a:defRPr lang="en-US" sz="800" cap="none" baseline="0" smtClean="0">
                <a:solidFill>
                  <a:prstClr val="white"/>
                </a:solidFill>
                <a:latin typeface="Calibri"/>
                <a:cs typeface="+mn-cs"/>
              </a:defRPr>
            </a:lvl1pPr>
          </a:lstStyle>
          <a:p>
            <a:pPr>
              <a:defRPr/>
            </a:pPr>
            <a:fld id="{FEF4CDF6-31CA-4805-8E5C-96E4B93D2337}" type="slidenum">
              <a:rPr lang="en-GB"/>
              <a:pPr>
                <a:defRPr/>
              </a:pPr>
              <a:t>‹#›</a:t>
            </a:fld>
            <a:endParaRPr lang="en-GB" dirty="0"/>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cSld name="Section Header">
    <p:bg>
      <p:bgPr>
        <a:solidFill>
          <a:schemeClr val="accent6"/>
        </a:solidFill>
        <a:effectLst/>
      </p:bgPr>
    </p:bg>
    <p:spTree>
      <p:nvGrpSpPr>
        <p:cNvPr id="1" name=""/>
        <p:cNvGrpSpPr/>
        <p:nvPr/>
      </p:nvGrpSpPr>
      <p:grpSpPr>
        <a:xfrm>
          <a:off x="0" y="0"/>
          <a:ext cx="0" cy="0"/>
          <a:chOff x="0" y="0"/>
          <a:chExt cx="0" cy="0"/>
        </a:xfrm>
      </p:grpSpPr>
      <p:pic>
        <p:nvPicPr>
          <p:cNvPr id="4" name="Picture 9" descr="IPSOS_GAMECHANGERS_blue.png"/>
          <p:cNvPicPr>
            <a:picLocks noChangeAspect="1"/>
          </p:cNvPicPr>
          <p:nvPr/>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5"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C6BC06F8-45B8-4B7C-9602-19EDE7943C7F}"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6"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8"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9"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a:xfrm>
            <a:off x="172833" y="3306921"/>
            <a:ext cx="7093160" cy="960263"/>
          </a:xfrm>
        </p:spPr>
        <p:txBody>
          <a:bodyPr/>
          <a:lstStyle>
            <a:lvl1pPr>
              <a:lnSpc>
                <a:spcPct val="80000"/>
              </a:lnSpc>
              <a:spcBef>
                <a:spcPts val="816"/>
              </a:spcBef>
              <a:defRPr sz="7800" cap="all" baseline="0">
                <a:solidFill>
                  <a:schemeClr val="bg1"/>
                </a:solidFill>
              </a:defRPr>
            </a:lvl1pPr>
          </a:lstStyle>
          <a:p>
            <a:r>
              <a:rPr lang="en-US" smtClean="0"/>
              <a:t>Click to edit Master title style</a:t>
            </a:r>
            <a:endParaRPr lang="en-GB" dirty="0"/>
          </a:p>
        </p:txBody>
      </p:sp>
      <p:sp>
        <p:nvSpPr>
          <p:cNvPr id="7" name="Text Placeholder 6"/>
          <p:cNvSpPr>
            <a:spLocks noGrp="1"/>
          </p:cNvSpPr>
          <p:nvPr>
            <p:ph type="body" sz="quarter" idx="13"/>
          </p:nvPr>
        </p:nvSpPr>
        <p:spPr>
          <a:xfrm>
            <a:off x="221814" y="2477743"/>
            <a:ext cx="6033722" cy="829179"/>
          </a:xfrm>
        </p:spPr>
        <p:txBody>
          <a:bodyPr anchor="b">
            <a:normAutofit/>
          </a:bodyPr>
          <a:lstStyle>
            <a:lvl1pPr>
              <a:spcBef>
                <a:spcPts val="1224"/>
              </a:spcBef>
              <a:defRPr sz="2700" b="0" cap="none" baseline="0">
                <a:solidFill>
                  <a:schemeClr val="bg1"/>
                </a:solidFill>
              </a:defRPr>
            </a:lvl1pPr>
          </a:lstStyle>
          <a:p>
            <a:pPr lvl="0"/>
            <a:r>
              <a:rPr lang="en-US" smtClean="0"/>
              <a:t>Click to edit Master text styles</a:t>
            </a: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p:cSld name="Fill1_Text Options">
    <p:bg>
      <p:bgPr>
        <a:solidFill>
          <a:schemeClr val="accent2"/>
        </a:solidFill>
        <a:effectLst/>
      </p:bgPr>
    </p:bg>
    <p:spTree>
      <p:nvGrpSpPr>
        <p:cNvPr id="1" name=""/>
        <p:cNvGrpSpPr/>
        <p:nvPr/>
      </p:nvGrpSpPr>
      <p:grpSpPr>
        <a:xfrm>
          <a:off x="0" y="0"/>
          <a:ext cx="0" cy="0"/>
          <a:chOff x="0" y="0"/>
          <a:chExt cx="0" cy="0"/>
        </a:xfrm>
      </p:grpSpPr>
      <p:pic>
        <p:nvPicPr>
          <p:cNvPr id="5"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93DAF16F-7710-458E-A52F-BC1E8BC07B17}"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7"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9"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098"/>
            <a:ext cx="6733349"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2377" y="1851260"/>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p:cSld name="Fill1_Bullets Only">
    <p:bg>
      <p:bgPr>
        <a:solidFill>
          <a:schemeClr val="accent2"/>
        </a:solidFill>
        <a:effectLst/>
      </p:bgPr>
    </p:bg>
    <p:spTree>
      <p:nvGrpSpPr>
        <p:cNvPr id="1" name=""/>
        <p:cNvGrpSpPr/>
        <p:nvPr/>
      </p:nvGrpSpPr>
      <p:grpSpPr>
        <a:xfrm>
          <a:off x="0" y="0"/>
          <a:ext cx="0" cy="0"/>
          <a:chOff x="0" y="0"/>
          <a:chExt cx="0" cy="0"/>
        </a:xfrm>
      </p:grpSpPr>
      <p:pic>
        <p:nvPicPr>
          <p:cNvPr id="5"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C995A63C-67DF-4528-B3C0-1504AE8ACF87}"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7"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9"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098"/>
            <a:ext cx="6733349"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2377" y="1851260"/>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cSld name="Fill2_Text Options">
    <p:bg>
      <p:bgPr>
        <a:solidFill>
          <a:schemeClr val="accent6"/>
        </a:solidFill>
        <a:effectLst/>
      </p:bgPr>
    </p:bg>
    <p:spTree>
      <p:nvGrpSpPr>
        <p:cNvPr id="1" name=""/>
        <p:cNvGrpSpPr/>
        <p:nvPr/>
      </p:nvGrpSpPr>
      <p:grpSpPr>
        <a:xfrm>
          <a:off x="0" y="0"/>
          <a:ext cx="0" cy="0"/>
          <a:chOff x="0" y="0"/>
          <a:chExt cx="0" cy="0"/>
        </a:xfrm>
      </p:grpSpPr>
      <p:pic>
        <p:nvPicPr>
          <p:cNvPr id="5"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BA7969CC-E5DF-4066-B918-08999701F2E5}"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7"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9"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a:xfrm>
            <a:off x="234001" y="857958"/>
            <a:ext cx="8654595" cy="457048"/>
          </a:xfrm>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098"/>
            <a:ext cx="6725791"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4001" y="1851257"/>
            <a:ext cx="8652825" cy="35240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pic>
        <p:nvPicPr>
          <p:cNvPr id="5"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62C57C01-D774-4B33-B6F3-4752EDEC8BB5}"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7"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9"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a:xfrm>
            <a:off x="234001" y="857958"/>
            <a:ext cx="8654595" cy="457048"/>
          </a:xfrm>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4000" y="331098"/>
            <a:ext cx="6725791"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2" name="Text Placeholder 4"/>
          <p:cNvSpPr>
            <a:spLocks noGrp="1"/>
          </p:cNvSpPr>
          <p:nvPr>
            <p:ph type="body" sz="quarter" idx="14"/>
          </p:nvPr>
        </p:nvSpPr>
        <p:spPr>
          <a:xfrm>
            <a:off x="233363" y="1865605"/>
            <a:ext cx="8653462"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p:cSld name="Fill3_Title Only">
    <p:bg bwMode="invGray">
      <p:bgPr>
        <a:solidFill>
          <a:schemeClr val="accent1"/>
        </a:solidFill>
        <a:effectLst/>
      </p:bgPr>
    </p:bg>
    <p:spTree>
      <p:nvGrpSpPr>
        <p:cNvPr id="1" name=""/>
        <p:cNvGrpSpPr/>
        <p:nvPr/>
      </p:nvGrpSpPr>
      <p:grpSpPr>
        <a:xfrm>
          <a:off x="0" y="0"/>
          <a:ext cx="0" cy="0"/>
          <a:chOff x="0" y="0"/>
          <a:chExt cx="0" cy="0"/>
        </a:xfrm>
      </p:grpSpPr>
      <p:pic>
        <p:nvPicPr>
          <p:cNvPr id="4" name="Picture 9" descr="IPSOS_GAMECHANGERS_blue.png"/>
          <p:cNvPicPr>
            <a:picLocks noChangeAspect="1"/>
          </p:cNvPicPr>
          <p:nvPr userDrawn="1"/>
        </p:nvPicPr>
        <p:blipFill>
          <a:blip r:embed="rId2"/>
          <a:srcRect t="14610" r="22774"/>
          <a:stretch>
            <a:fillRect/>
          </a:stretch>
        </p:blipFill>
        <p:spPr bwMode="black">
          <a:xfrm>
            <a:off x="6965950" y="6210300"/>
            <a:ext cx="1379538" cy="369888"/>
          </a:xfrm>
          <a:prstGeom prst="rect">
            <a:avLst/>
          </a:prstGeom>
          <a:noFill/>
          <a:ln w="9525">
            <a:noFill/>
            <a:miter lim="800000"/>
            <a:headEnd/>
            <a:tailEnd/>
          </a:ln>
        </p:spPr>
      </p:pic>
      <p:sp>
        <p:nvSpPr>
          <p:cNvPr id="5"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376A157B-1A26-483D-9DF5-FC9D929F5676}"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6"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7"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9"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bwMode="black"/>
        <p:txBody>
          <a:bodyPr/>
          <a:lstStyle>
            <a:lvl1pPr>
              <a:defRPr baseline="0">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bwMode="black">
          <a:xfrm>
            <a:off x="232376" y="331098"/>
            <a:ext cx="6733351" cy="590215"/>
          </a:xfrm>
        </p:spPr>
        <p:txBody>
          <a:bodyPr anchor="b">
            <a:normAutofit/>
          </a:bodyPr>
          <a:lstStyle>
            <a:lvl1pPr marL="0" indent="0">
              <a:buNone/>
              <a:defRPr sz="1900" b="0" baseline="0">
                <a:solidFill>
                  <a:schemeClr val="bg1"/>
                </a:solidFill>
              </a:defRPr>
            </a:lvl1pPr>
          </a:lstStyle>
          <a:p>
            <a:pPr lvl="0"/>
            <a:r>
              <a:rPr lang="en-US" smtClean="0"/>
              <a:t>Click to edit Master text styles</a:t>
            </a:r>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preserve="1">
  <p:cSld name="Fill3_Text Options">
    <p:bg>
      <p:bgPr>
        <a:solidFill>
          <a:schemeClr val="accent1"/>
        </a:solidFill>
        <a:effectLst/>
      </p:bgPr>
    </p:bg>
    <p:spTree>
      <p:nvGrpSpPr>
        <p:cNvPr id="1" name=""/>
        <p:cNvGrpSpPr/>
        <p:nvPr/>
      </p:nvGrpSpPr>
      <p:grpSpPr>
        <a:xfrm>
          <a:off x="0" y="0"/>
          <a:ext cx="0" cy="0"/>
          <a:chOff x="0" y="0"/>
          <a:chExt cx="0" cy="0"/>
        </a:xfrm>
      </p:grpSpPr>
      <p:pic>
        <p:nvPicPr>
          <p:cNvPr id="5"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4CDEAAA9-0FED-4059-9BFC-CEC1221AB42B}"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7"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9"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098"/>
            <a:ext cx="6733349"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1" name="Text Placeholder 10"/>
          <p:cNvSpPr>
            <a:spLocks noGrp="1"/>
          </p:cNvSpPr>
          <p:nvPr>
            <p:ph type="body" sz="quarter" idx="14"/>
          </p:nvPr>
        </p:nvSpPr>
        <p:spPr>
          <a:xfrm>
            <a:off x="232377" y="1851260"/>
            <a:ext cx="7885666"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pic>
        <p:nvPicPr>
          <p:cNvPr id="5"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6"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129BCA0D-AFD4-4C4B-9568-7298AC66E819}"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7"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9"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0"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232377" y="331098"/>
            <a:ext cx="6733349" cy="590215"/>
          </a:xfrm>
        </p:spPr>
        <p:txBody>
          <a:bodyPr anchor="b">
            <a:normAutofit/>
          </a:bodyPr>
          <a:lstStyle>
            <a:lvl1pPr marL="0" indent="0">
              <a:buNone/>
              <a:defRPr sz="1900" b="0">
                <a:solidFill>
                  <a:schemeClr val="bg1"/>
                </a:solidFill>
              </a:defRPr>
            </a:lvl1pPr>
          </a:lstStyle>
          <a:p>
            <a:pPr lvl="0"/>
            <a:r>
              <a:rPr lang="en-US" smtClean="0"/>
              <a:t>Click to edit Master text styles</a:t>
            </a:r>
          </a:p>
        </p:txBody>
      </p:sp>
      <p:sp>
        <p:nvSpPr>
          <p:cNvPr id="12" name="Text Placeholder 4"/>
          <p:cNvSpPr>
            <a:spLocks noGrp="1"/>
          </p:cNvSpPr>
          <p:nvPr>
            <p:ph type="body" sz="quarter" idx="14"/>
          </p:nvPr>
        </p:nvSpPr>
        <p:spPr>
          <a:xfrm>
            <a:off x="233364" y="1865605"/>
            <a:ext cx="8288337" cy="3519196"/>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Page">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7" name="Freeform 5"/>
            <p:cNvSpPr>
              <a:spLocks noChangeAspect="1"/>
            </p:cNvSpPr>
            <p:nvPr/>
          </p:nvSpPr>
          <p:spPr bwMode="auto">
            <a:xfrm>
              <a:off x="2868" y="1973"/>
              <a:ext cx="62"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0" name="Freeform 8"/>
            <p:cNvSpPr>
              <a:spLocks noChangeAspect="1"/>
            </p:cNvSpPr>
            <p:nvPr/>
          </p:nvSpPr>
          <p:spPr bwMode="auto">
            <a:xfrm>
              <a:off x="2547" y="1725"/>
              <a:ext cx="83"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1" name="Freeform 9"/>
            <p:cNvSpPr>
              <a:spLocks noChangeAspect="1"/>
            </p:cNvSpPr>
            <p:nvPr/>
          </p:nvSpPr>
          <p:spPr bwMode="auto">
            <a:xfrm>
              <a:off x="2775" y="1177"/>
              <a:ext cx="88"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10"/>
            <p:cNvSpPr>
              <a:spLocks noChangeAspect="1"/>
            </p:cNvSpPr>
            <p:nvPr/>
          </p:nvSpPr>
          <p:spPr bwMode="auto">
            <a:xfrm>
              <a:off x="2956" y="1110"/>
              <a:ext cx="78"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13"/>
            <p:cNvSpPr>
              <a:spLocks noChangeAspect="1" noEditPoints="1"/>
            </p:cNvSpPr>
            <p:nvPr/>
          </p:nvSpPr>
          <p:spPr bwMode="auto">
            <a:xfrm>
              <a:off x="3231" y="2759"/>
              <a:ext cx="585"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sp>
        <p:nvSpPr>
          <p:cNvPr id="28" name="Titel 1"/>
          <p:cNvSpPr>
            <a:spLocks noGrp="1"/>
          </p:cNvSpPr>
          <p:nvPr>
            <p:ph type="ctrTitle"/>
          </p:nvPr>
        </p:nvSpPr>
        <p:spPr>
          <a:xfrm>
            <a:off x="824404" y="2135235"/>
            <a:ext cx="8176725" cy="460254"/>
          </a:xfrm>
          <a:prstGeom prst="rect">
            <a:avLst/>
          </a:prstGeom>
        </p:spPr>
        <p:txBody>
          <a:bodyPr wrap="square" lIns="0" tIns="0" rIns="0" bIns="0" anchor="b" anchorCtr="0">
            <a:spAutoFit/>
          </a:bodyPr>
          <a:lstStyle>
            <a:lvl1pPr algn="l">
              <a:lnSpc>
                <a:spcPct val="90000"/>
              </a:lnSpc>
              <a:defRPr sz="3323" b="1">
                <a:solidFill>
                  <a:schemeClr val="bg1"/>
                </a:solidFill>
              </a:defRPr>
            </a:lvl1pPr>
          </a:lstStyle>
          <a:p>
            <a:r>
              <a:rPr lang="en-US" noProof="0"/>
              <a:t>Click to edit Master title style</a:t>
            </a:r>
          </a:p>
        </p:txBody>
      </p:sp>
      <p:sp>
        <p:nvSpPr>
          <p:cNvPr id="29" name="Untertitel 2"/>
          <p:cNvSpPr>
            <a:spLocks noGrp="1"/>
          </p:cNvSpPr>
          <p:nvPr>
            <p:ph type="subTitle" idx="1"/>
          </p:nvPr>
        </p:nvSpPr>
        <p:spPr>
          <a:xfrm>
            <a:off x="824404" y="2642417"/>
            <a:ext cx="8176725" cy="358047"/>
          </a:xfrm>
          <a:prstGeom prst="rect">
            <a:avLst/>
          </a:prstGeom>
        </p:spPr>
        <p:txBody>
          <a:bodyPr wrap="square" lIns="0" tIns="0" rIns="0" bIns="0">
            <a:spAutoFit/>
          </a:bodyPr>
          <a:lstStyle>
            <a:lvl1pPr marL="0" indent="0" algn="l">
              <a:lnSpc>
                <a:spcPct val="90000"/>
              </a:lnSpc>
              <a:spcBef>
                <a:spcPts val="923"/>
              </a:spcBef>
              <a:buNone/>
              <a:defRPr sz="2585" b="0">
                <a:solidFill>
                  <a:schemeClr val="bg1"/>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noProof="0"/>
              <a:t>Click to edit Master subtitle style</a:t>
            </a:r>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8" name="TextBox 9"/>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B4761BC9-5DE9-4186-83A2-FCD454944284}" type="slidenum">
              <a:rPr lang="en-GB" sz="1000">
                <a:solidFill>
                  <a:srgbClr val="FFFFFF"/>
                </a:solidFill>
              </a:rPr>
              <a:pPr defTabSz="923925">
                <a:lnSpc>
                  <a:spcPct val="85000"/>
                </a:lnSpc>
                <a:spcBef>
                  <a:spcPts val="200"/>
                </a:spcBef>
              </a:pPr>
              <a:t>‹#›</a:t>
            </a:fld>
            <a:endParaRPr lang="en-GB" sz="1000">
              <a:solidFill>
                <a:srgbClr val="FFFFFF"/>
              </a:solidFill>
            </a:endParaRPr>
          </a:p>
        </p:txBody>
      </p:sp>
      <p:sp>
        <p:nvSpPr>
          <p:cNvPr id="5" name="Picture Placeholder 4"/>
          <p:cNvSpPr>
            <a:spLocks noGrp="1"/>
          </p:cNvSpPr>
          <p:nvPr>
            <p:ph type="pic" sz="quarter" idx="16"/>
          </p:nvPr>
        </p:nvSpPr>
        <p:spPr>
          <a:xfrm>
            <a:off x="0" y="-11955"/>
            <a:ext cx="3740523" cy="6869955"/>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pPr lvl="0"/>
            <a:r>
              <a:rPr lang="en-US" noProof="0"/>
              <a:t>Click icon to add picture</a:t>
            </a:r>
            <a:endParaRPr lang="en-GB" noProof="0"/>
          </a:p>
        </p:txBody>
      </p:sp>
      <p:sp>
        <p:nvSpPr>
          <p:cNvPr id="2" name="Title 1"/>
          <p:cNvSpPr>
            <a:spLocks noGrp="1"/>
          </p:cNvSpPr>
          <p:nvPr>
            <p:ph type="ctrTitle"/>
          </p:nvPr>
        </p:nvSpPr>
        <p:spPr>
          <a:xfrm>
            <a:off x="4176001" y="2952518"/>
            <a:ext cx="4699059" cy="512448"/>
          </a:xfrm>
        </p:spPr>
        <p:txBody>
          <a:bodyPr anchor="ctr"/>
          <a:lstStyle>
            <a:lvl1pPr>
              <a:defRPr sz="3700" baseline="0"/>
            </a:lvl1pPr>
          </a:lstStyle>
          <a:p>
            <a:r>
              <a:rPr lang="en-US" smtClean="0"/>
              <a:t>Click to edit Master title style</a:t>
            </a:r>
            <a:endParaRPr lang="en-US" dirty="0"/>
          </a:p>
        </p:txBody>
      </p:sp>
      <p:sp>
        <p:nvSpPr>
          <p:cNvPr id="3" name="Subtitle 2"/>
          <p:cNvSpPr>
            <a:spLocks noGrp="1"/>
          </p:cNvSpPr>
          <p:nvPr>
            <p:ph type="subTitle" idx="1"/>
          </p:nvPr>
        </p:nvSpPr>
        <p:spPr>
          <a:xfrm>
            <a:off x="4176001" y="3819109"/>
            <a:ext cx="4699059" cy="1776400"/>
          </a:xfr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smtClean="0"/>
              <a:t>Click to edit Master subtitle style</a:t>
            </a:r>
            <a:endParaRPr lang="en-US" dirty="0"/>
          </a:p>
        </p:txBody>
      </p:sp>
      <p:sp>
        <p:nvSpPr>
          <p:cNvPr id="20" name="Text Placeholder 19"/>
          <p:cNvSpPr>
            <a:spLocks noGrp="1"/>
          </p:cNvSpPr>
          <p:nvPr>
            <p:ph type="body" sz="quarter" idx="13"/>
          </p:nvPr>
        </p:nvSpPr>
        <p:spPr>
          <a:xfrm>
            <a:off x="4176001" y="1852084"/>
            <a:ext cx="4699059" cy="849939"/>
          </a:xfrm>
        </p:spPr>
        <p:txBody>
          <a:bodyPr anchor="b">
            <a:normAutofit/>
          </a:bodyPr>
          <a:lstStyle>
            <a:lvl1pPr>
              <a:defRPr sz="2200" b="0" cap="none" baseline="0">
                <a:solidFill>
                  <a:schemeClr val="bg2"/>
                </a:solidFill>
              </a:defRPr>
            </a:lvl1pPr>
          </a:lstStyle>
          <a:p>
            <a:pPr lvl="0"/>
            <a:r>
              <a:rPr lang="en-US" smtClean="0"/>
              <a:t>Click to edit Master text styles</a:t>
            </a:r>
          </a:p>
        </p:txBody>
      </p:sp>
      <p:sp>
        <p:nvSpPr>
          <p:cNvPr id="7" name="Picture Placeholder 6"/>
          <p:cNvSpPr>
            <a:spLocks noGrp="1"/>
          </p:cNvSpPr>
          <p:nvPr>
            <p:ph type="pic" sz="quarter" idx="15"/>
          </p:nvPr>
        </p:nvSpPr>
        <p:spPr>
          <a:xfrm>
            <a:off x="7689036" y="897171"/>
            <a:ext cx="1165276" cy="844549"/>
          </a:xfrm>
          <a:solidFill>
            <a:schemeClr val="bg1"/>
          </a:solidFill>
        </p:spPr>
        <p:txBody>
          <a:bodyPr/>
          <a:lstStyle>
            <a:lvl1pPr algn="ctr">
              <a:defRPr sz="1400"/>
            </a:lvl1pPr>
          </a:lstStyle>
          <a:p>
            <a:pPr lvl="0"/>
            <a:r>
              <a:rPr lang="en-US" noProof="0" smtClean="0"/>
              <a:t>Click icon to add picture</a:t>
            </a:r>
            <a:endParaRPr lang="en-GB" noProof="0" dirty="0"/>
          </a:p>
        </p:txBody>
      </p:sp>
      <p:sp>
        <p:nvSpPr>
          <p:cNvPr id="9" name="Slide Number Placeholder 5"/>
          <p:cNvSpPr>
            <a:spLocks noGrp="1"/>
          </p:cNvSpPr>
          <p:nvPr>
            <p:ph type="sldNum" sz="quarter" idx="17"/>
          </p:nvPr>
        </p:nvSpPr>
        <p:spPr>
          <a:xfrm>
            <a:off x="247650" y="6170613"/>
            <a:ext cx="560388" cy="346075"/>
          </a:xfrm>
          <a:prstGeom prst="rect">
            <a:avLst/>
          </a:prstGeom>
        </p:spPr>
        <p:txBody>
          <a:bodyPr lIns="0" tIns="0" rIns="0" bIns="0" anchor="b"/>
          <a:lstStyle>
            <a:lvl1pPr defTabSz="924282" fontAlgn="auto">
              <a:spcBef>
                <a:spcPts val="0"/>
              </a:spcBef>
              <a:spcAft>
                <a:spcPts val="0"/>
              </a:spcAft>
              <a:defRPr sz="800" smtClean="0">
                <a:solidFill>
                  <a:prstClr val="white">
                    <a:lumMod val="95000"/>
                  </a:prstClr>
                </a:solidFill>
                <a:latin typeface="Calibri"/>
                <a:cs typeface="+mn-cs"/>
              </a:defRPr>
            </a:lvl1pPr>
          </a:lstStyle>
          <a:p>
            <a:pPr>
              <a:defRPr/>
            </a:pPr>
            <a:fld id="{676B6669-CAE2-41DF-ADDF-D2BAD796B484}" type="slidenum">
              <a:rPr lang="en-US"/>
              <a:pPr>
                <a:defRPr/>
              </a:pPr>
              <a:t>‹#›</a:t>
            </a:fld>
            <a:endParaRPr lang="en-US"/>
          </a:p>
        </p:txBody>
      </p:sp>
      <p:sp>
        <p:nvSpPr>
          <p:cNvPr id="10" name="Footer Placeholder 10"/>
          <p:cNvSpPr>
            <a:spLocks noGrp="1"/>
          </p:cNvSpPr>
          <p:nvPr>
            <p:ph type="ftr" sz="quarter" idx="18"/>
          </p:nvPr>
        </p:nvSpPr>
        <p:spPr>
          <a:xfrm>
            <a:off x="4176713" y="5375275"/>
            <a:ext cx="4699000" cy="795338"/>
          </a:xfrm>
          <a:prstGeom prst="rect">
            <a:avLst/>
          </a:prstGeom>
        </p:spPr>
        <p:txBody>
          <a:bodyPr lIns="0" tIns="0" rIns="0" bIns="0"/>
          <a:lstStyle>
            <a:lvl1pPr defTabSz="924282" fontAlgn="auto">
              <a:spcBef>
                <a:spcPts val="0"/>
              </a:spcBef>
              <a:spcAft>
                <a:spcPts val="0"/>
              </a:spcAft>
              <a:defRPr sz="1000" dirty="0">
                <a:solidFill>
                  <a:srgbClr val="C8C9C7">
                    <a:lumMod val="75000"/>
                  </a:srgbClr>
                </a:solidFill>
                <a:latin typeface="Calibri"/>
                <a:cs typeface="+mn-cs"/>
              </a:defRPr>
            </a:lvl1pPr>
          </a:lstStyle>
          <a:p>
            <a:pPr>
              <a:defRPr/>
            </a:pPr>
            <a:r>
              <a:rPr lang="en-GB"/>
              <a:t>© 2015 Ipsos.  All rights reserved. Contains Ipsos' Confidential and Proprietary information and may not be disclosed or reproduced without the prior written consent of Ipsos.</a:t>
            </a:r>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accent6"/>
        </a:solidFill>
        <a:effectLst/>
      </p:bgPr>
    </p:bg>
    <p:spTree>
      <p:nvGrpSpPr>
        <p:cNvPr id="1" name=""/>
        <p:cNvGrpSpPr/>
        <p:nvPr/>
      </p:nvGrpSpPr>
      <p:grpSpPr>
        <a:xfrm>
          <a:off x="0" y="0"/>
          <a:ext cx="0" cy="0"/>
          <a:chOff x="0" y="0"/>
          <a:chExt cx="0" cy="0"/>
        </a:xfrm>
      </p:grpSpPr>
      <p:pic>
        <p:nvPicPr>
          <p:cNvPr id="7" name="Picture 9" descr="IPSOS_GAMECHANGERS_blue.png"/>
          <p:cNvPicPr>
            <a:picLocks noChangeAspect="1"/>
          </p:cNvPicPr>
          <p:nvPr userDrawn="1"/>
        </p:nvPicPr>
        <p:blipFill>
          <a:blip r:embed="rId2"/>
          <a:srcRect t="14610" r="22774"/>
          <a:stretch>
            <a:fillRect/>
          </a:stretch>
        </p:blipFill>
        <p:spPr bwMode="auto">
          <a:xfrm>
            <a:off x="6965950" y="6210300"/>
            <a:ext cx="1379538" cy="369888"/>
          </a:xfrm>
          <a:prstGeom prst="rect">
            <a:avLst/>
          </a:prstGeom>
          <a:noFill/>
          <a:ln w="9525">
            <a:noFill/>
            <a:miter lim="800000"/>
            <a:headEnd/>
            <a:tailEnd/>
          </a:ln>
        </p:spPr>
      </p:pic>
      <p:sp>
        <p:nvSpPr>
          <p:cNvPr id="8" name="TextBox 13"/>
          <p:cNvSpPr txBox="1">
            <a:spLocks noChangeArrowheads="1"/>
          </p:cNvSpPr>
          <p:nvPr userDrawn="1"/>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58726CB8-27CA-43AE-AD18-66E3D0F5CCA1}" type="slidenum">
              <a:rPr lang="en-GB" sz="800">
                <a:solidFill>
                  <a:srgbClr val="FFFFFF"/>
                </a:solidFill>
              </a:rPr>
              <a:pPr defTabSz="923925">
                <a:lnSpc>
                  <a:spcPct val="85000"/>
                </a:lnSpc>
                <a:spcBef>
                  <a:spcPts val="200"/>
                </a:spcBef>
              </a:pPr>
              <a:t>‹#›</a:t>
            </a:fld>
            <a:endParaRPr lang="en-GB" sz="800">
              <a:solidFill>
                <a:srgbClr val="FFFFFF"/>
              </a:solidFill>
            </a:endParaRPr>
          </a:p>
        </p:txBody>
      </p:sp>
      <p:sp>
        <p:nvSpPr>
          <p:cNvPr id="9" name="TextBox 14"/>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FFFFFF"/>
                </a:solidFill>
              </a:rPr>
              <a:t>© 2015 Ipsos.</a:t>
            </a:r>
            <a:endParaRPr lang="en-GB" sz="1200">
              <a:solidFill>
                <a:srgbClr val="FFFFFF"/>
              </a:solidFill>
            </a:endParaRPr>
          </a:p>
        </p:txBody>
      </p:sp>
      <p:pic>
        <p:nvPicPr>
          <p:cNvPr id="10" name="Picture 15" descr="IPSOS_GAMECHANGERS_blue.png"/>
          <p:cNvPicPr>
            <a:picLocks noChangeAspect="1"/>
          </p:cNvPicPr>
          <p:nvPr userDrawn="1"/>
        </p:nvPicPr>
        <p:blipFill>
          <a:blip r:embed="rId3"/>
          <a:srcRect l="78888" t="-9671" b="-2"/>
          <a:stretch>
            <a:fillRect/>
          </a:stretch>
        </p:blipFill>
        <p:spPr bwMode="auto">
          <a:xfrm>
            <a:off x="8521700" y="6126163"/>
            <a:ext cx="377825" cy="474662"/>
          </a:xfrm>
          <a:prstGeom prst="rect">
            <a:avLst/>
          </a:prstGeom>
          <a:noFill/>
          <a:ln w="9525">
            <a:noFill/>
            <a:miter lim="800000"/>
            <a:headEnd/>
            <a:tailEnd/>
          </a:ln>
        </p:spPr>
      </p:pic>
      <p:pic>
        <p:nvPicPr>
          <p:cNvPr id="11" name="Picture 24"/>
          <p:cNvPicPr>
            <a:picLocks noChangeAspect="1" noChangeArrowheads="1"/>
          </p:cNvPicPr>
          <p:nvPr userDrawn="1"/>
        </p:nvPicPr>
        <p:blipFill>
          <a:blip r:embed="rId4">
            <a:grayscl/>
            <a:biLevel thresh="50000"/>
          </a:blip>
          <a:srcRect/>
          <a:stretch>
            <a:fillRect/>
          </a:stretch>
        </p:blipFill>
        <p:spPr bwMode="auto">
          <a:xfrm>
            <a:off x="7018338" y="284163"/>
            <a:ext cx="1889125" cy="284162"/>
          </a:xfrm>
          <a:prstGeom prst="rect">
            <a:avLst/>
          </a:prstGeom>
          <a:noFill/>
          <a:ln w="9525">
            <a:noFill/>
            <a:miter lim="800000"/>
            <a:headEnd/>
            <a:tailEnd/>
          </a:ln>
          <a:effectLst/>
        </p:spPr>
      </p:pic>
      <p:sp>
        <p:nvSpPr>
          <p:cNvPr id="2" name="Title 1"/>
          <p:cNvSpPr>
            <a:spLocks noGrp="1"/>
          </p:cNvSpPr>
          <p:nvPr>
            <p:ph type="title"/>
          </p:nvPr>
        </p:nvSpPr>
        <p:spPr/>
        <p:txBody>
          <a:bodyPr/>
          <a:lstStyle>
            <a:lvl1pPr>
              <a:defRPr baseline="0">
                <a:solidFill>
                  <a:schemeClr val="bg1"/>
                </a:solidFill>
              </a:defRPr>
            </a:lvl1pPr>
          </a:lstStyle>
          <a:p>
            <a:r>
              <a:rPr lang="en-US" smtClean="0"/>
              <a:t>Click to edit Master title style</a:t>
            </a:r>
            <a:endParaRPr lang="en-US" dirty="0"/>
          </a:p>
        </p:txBody>
      </p:sp>
      <p:sp>
        <p:nvSpPr>
          <p:cNvPr id="6" name="Picture Placeholder 5"/>
          <p:cNvSpPr>
            <a:spLocks noGrp="1"/>
          </p:cNvSpPr>
          <p:nvPr>
            <p:ph type="pic" sz="quarter" idx="10"/>
          </p:nvPr>
        </p:nvSpPr>
        <p:spPr>
          <a:xfrm>
            <a:off x="743382" y="2163485"/>
            <a:ext cx="1211263" cy="1612900"/>
          </a:xfrm>
          <a:prstGeom prst="ellipse">
            <a:avLst/>
          </a:prstGeom>
        </p:spPr>
        <p:txBody>
          <a:bodyPr/>
          <a:lstStyle>
            <a:lvl1pPr>
              <a:defRPr>
                <a:solidFill>
                  <a:schemeClr val="bg1"/>
                </a:solidFill>
              </a:defRPr>
            </a:lvl1pPr>
          </a:lstStyle>
          <a:p>
            <a:pPr lvl="0"/>
            <a:r>
              <a:rPr lang="en-US" noProof="0"/>
              <a:t>Click icon to add picture</a:t>
            </a:r>
            <a:endParaRPr lang="en-GB" noProof="0" dirty="0"/>
          </a:p>
        </p:txBody>
      </p:sp>
      <p:sp>
        <p:nvSpPr>
          <p:cNvPr id="16" name="Picture Placeholder 5"/>
          <p:cNvSpPr>
            <a:spLocks noGrp="1"/>
          </p:cNvSpPr>
          <p:nvPr>
            <p:ph type="pic" sz="quarter" idx="11"/>
          </p:nvPr>
        </p:nvSpPr>
        <p:spPr>
          <a:xfrm>
            <a:off x="3818227" y="2163485"/>
            <a:ext cx="1211263" cy="1612900"/>
          </a:xfrm>
          <a:prstGeom prst="ellipse">
            <a:avLst/>
          </a:prstGeom>
        </p:spPr>
        <p:txBody>
          <a:bodyPr/>
          <a:lstStyle>
            <a:lvl1pPr>
              <a:defRPr>
                <a:solidFill>
                  <a:schemeClr val="bg1"/>
                </a:solidFill>
              </a:defRPr>
            </a:lvl1pPr>
          </a:lstStyle>
          <a:p>
            <a:pPr lvl="0"/>
            <a:r>
              <a:rPr lang="en-US" noProof="0"/>
              <a:t>Click icon to add picture</a:t>
            </a:r>
            <a:endParaRPr lang="en-GB" noProof="0" dirty="0"/>
          </a:p>
        </p:txBody>
      </p:sp>
      <p:sp>
        <p:nvSpPr>
          <p:cNvPr id="19" name="Picture Placeholder 5"/>
          <p:cNvSpPr>
            <a:spLocks noGrp="1"/>
          </p:cNvSpPr>
          <p:nvPr>
            <p:ph type="pic" sz="quarter" idx="12"/>
          </p:nvPr>
        </p:nvSpPr>
        <p:spPr>
          <a:xfrm>
            <a:off x="6893073" y="2163485"/>
            <a:ext cx="1211263" cy="1612900"/>
          </a:xfrm>
          <a:prstGeom prst="ellipse">
            <a:avLst/>
          </a:prstGeom>
        </p:spPr>
        <p:txBody>
          <a:bodyPr/>
          <a:lstStyle>
            <a:lvl1pPr>
              <a:defRPr>
                <a:solidFill>
                  <a:schemeClr val="bg1"/>
                </a:solidFill>
              </a:defRPr>
            </a:lvl1pPr>
          </a:lstStyle>
          <a:p>
            <a:pPr lvl="0"/>
            <a:r>
              <a:rPr lang="en-US" noProof="0"/>
              <a:t>Click icon to add picture</a:t>
            </a:r>
            <a:endParaRPr lang="en-GB" noProof="0"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opic &amp; Result_1">
    <p:spTree>
      <p:nvGrpSpPr>
        <p:cNvPr id="1" name=""/>
        <p:cNvGrpSpPr/>
        <p:nvPr/>
      </p:nvGrpSpPr>
      <p:grpSpPr>
        <a:xfrm>
          <a:off x="0" y="0"/>
          <a:ext cx="0" cy="0"/>
          <a:chOff x="0" y="0"/>
          <a:chExt cx="0" cy="0"/>
        </a:xfrm>
      </p:grpSpPr>
      <p:grpSp>
        <p:nvGrpSpPr>
          <p:cNvPr id="3" name="Group 18"/>
          <p:cNvGrpSpPr>
            <a:grpSpLocks noChangeAspect="1"/>
          </p:cNvGrpSpPr>
          <p:nvPr/>
        </p:nvGrpSpPr>
        <p:grpSpPr bwMode="auto">
          <a:xfrm>
            <a:off x="150813" y="150813"/>
            <a:ext cx="522287" cy="468312"/>
            <a:chOff x="1352" y="681"/>
            <a:chExt cx="3519" cy="3153"/>
          </a:xfrm>
        </p:grpSpPr>
        <p:sp>
          <p:nvSpPr>
            <p:cNvPr id="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5"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7"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8"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9"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0"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1"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sp>
        <p:nvSpPr>
          <p:cNvPr id="19"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chemeClr val="tx1">
                <a:alpha val="30196"/>
              </a:schemeClr>
            </a:solidFill>
            <a:round/>
            <a:headEnd/>
            <a:tailEnd/>
          </a:ln>
          <a:effectLst/>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0"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1"/>
          </a:solidFill>
          <a:ln>
            <a:noFill/>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1"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chemeClr val="tx1">
                <a:alpha val="30196"/>
              </a:schemeClr>
            </a:solidFill>
            <a:round/>
            <a:headEnd/>
            <a:tailEnd/>
          </a:ln>
          <a:effectLst/>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nvGrpSpPr>
          <p:cNvPr id="22" name="Group 4"/>
          <p:cNvGrpSpPr>
            <a:grpSpLocks noChangeAspect="1"/>
          </p:cNvGrpSpPr>
          <p:nvPr userDrawn="1"/>
        </p:nvGrpSpPr>
        <p:grpSpPr bwMode="auto">
          <a:xfrm>
            <a:off x="150813" y="150813"/>
            <a:ext cx="522287" cy="468312"/>
            <a:chOff x="1352" y="681"/>
            <a:chExt cx="3519" cy="3153"/>
          </a:xfrm>
        </p:grpSpPr>
        <p:sp>
          <p:nvSpPr>
            <p:cNvPr id="23"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4"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5"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6"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7"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8"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9"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0"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1"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2"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3"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4"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5"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6"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7"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pic>
        <p:nvPicPr>
          <p:cNvPr id="38" name="Picture 2" descr="D:\Documents\Projekti\PPT\Fotografije za ppt\Public Affaires\Public Affaires Signatures\Ipsos Public Affairs in color without tagline.png"/>
          <p:cNvPicPr>
            <a:picLocks noChangeAspect="1" noChangeArrowheads="1"/>
          </p:cNvPicPr>
          <p:nvPr userDrawn="1"/>
        </p:nvPicPr>
        <p:blipFill>
          <a:blip r:embed="rId2"/>
          <a:srcRect/>
          <a:stretch>
            <a:fillRect/>
          </a:stretch>
        </p:blipFill>
        <p:spPr bwMode="auto">
          <a:xfrm>
            <a:off x="6796088" y="6526213"/>
            <a:ext cx="1928812" cy="331787"/>
          </a:xfrm>
          <a:prstGeom prst="rect">
            <a:avLst/>
          </a:prstGeom>
          <a:noFill/>
          <a:ln w="9525">
            <a:noFill/>
            <a:miter lim="800000"/>
            <a:headEnd/>
            <a:tailEnd/>
          </a:ln>
        </p:spPr>
      </p:pic>
      <p:sp>
        <p:nvSpPr>
          <p:cNvPr id="39" name="Freeform 38"/>
          <p:cNvSpPr>
            <a:spLocks/>
          </p:cNvSpPr>
          <p:nvPr userDrawn="1"/>
        </p:nvSpPr>
        <p:spPr bwMode="auto">
          <a:xfrm rot="16200000">
            <a:off x="8354219" y="1273969"/>
            <a:ext cx="1298575" cy="280987"/>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1"/>
          </a:solidFill>
          <a:ln>
            <a:noFill/>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 name="Titel 1"/>
          <p:cNvSpPr>
            <a:spLocks noGrp="1"/>
          </p:cNvSpPr>
          <p:nvPr>
            <p:ph type="title"/>
          </p:nvPr>
        </p:nvSpPr>
        <p:spPr>
          <a:xfrm>
            <a:off x="838803" y="97200"/>
            <a:ext cx="8162325" cy="612000"/>
          </a:xfrm>
          <a:prstGeom prst="rect">
            <a:avLst/>
          </a:prstGeom>
        </p:spPr>
        <p:txBody>
          <a:bodyPr wrap="square" lIns="0" tIns="0" rIns="0" bIns="0" anchor="ctr" anchorCtr="0">
            <a:noAutofit/>
          </a:bodyPr>
          <a:lstStyle>
            <a:lvl1pPr algn="l">
              <a:lnSpc>
                <a:spcPct val="90000"/>
              </a:lnSpc>
              <a:defRPr sz="2215" b="1"/>
            </a:lvl1pPr>
          </a:lstStyle>
          <a:p>
            <a:r>
              <a:rPr lang="en-US" noProof="0"/>
              <a:t>Click to edit Master title style</a:t>
            </a:r>
            <a:endParaRPr lang="en-US" noProof="0" dirty="0"/>
          </a:p>
        </p:txBody>
      </p:sp>
      <p:sp>
        <p:nvSpPr>
          <p:cNvPr id="40" name="Foliennummernplatzhalter 5"/>
          <p:cNvSpPr>
            <a:spLocks noGrp="1"/>
          </p:cNvSpPr>
          <p:nvPr>
            <p:ph type="sldNum" sz="quarter" idx="10"/>
          </p:nvPr>
        </p:nvSpPr>
        <p:spPr>
          <a:xfrm>
            <a:off x="8824913" y="6581775"/>
            <a:ext cx="169862" cy="169863"/>
          </a:xfrm>
          <a:prstGeom prst="rect">
            <a:avLst/>
          </a:prstGeom>
        </p:spPr>
        <p:txBody>
          <a:bodyPr wrap="none" lIns="0" tIns="0" rIns="0" bIns="0" anchor="b" anchorCtr="0">
            <a:spAutoFit/>
          </a:bodyPr>
          <a:lstStyle>
            <a:lvl1pPr algn="r" defTabSz="1037384" fontAlgn="auto">
              <a:spcBef>
                <a:spcPts val="0"/>
              </a:spcBef>
              <a:spcAft>
                <a:spcPts val="0"/>
              </a:spcAft>
              <a:defRPr sz="1108" b="1">
                <a:solidFill>
                  <a:srgbClr val="1F497D"/>
                </a:solidFill>
                <a:latin typeface="+mn-lt"/>
                <a:cs typeface="+mn-cs"/>
              </a:defRPr>
            </a:lvl1pPr>
          </a:lstStyle>
          <a:p>
            <a:pPr>
              <a:defRPr/>
            </a:pPr>
            <a:fld id="{EB543B7B-0E9C-4B28-B4C1-D2351E294F7F}" type="slidenum">
              <a:rPr lang="de-DE"/>
              <a:pPr>
                <a:defRPr/>
              </a:pPr>
              <a:t>‹#›</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01650" cy="44926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Freeform 20"/>
            <p:cNvSpPr>
              <a:spLocks noChangeAspect="1"/>
            </p:cNvSpPr>
            <p:nvPr/>
          </p:nvSpPr>
          <p:spPr bwMode="auto">
            <a:xfrm>
              <a:off x="2711" y="1840"/>
              <a:ext cx="67" cy="56"/>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7" name="Freeform 21"/>
            <p:cNvSpPr>
              <a:spLocks noChangeAspect="1"/>
            </p:cNvSpPr>
            <p:nvPr/>
          </p:nvSpPr>
          <p:spPr bwMode="auto">
            <a:xfrm>
              <a:off x="2867" y="1973"/>
              <a:ext cx="67" cy="56"/>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8" name="Freeform 22"/>
            <p:cNvSpPr>
              <a:spLocks noChangeAspect="1"/>
            </p:cNvSpPr>
            <p:nvPr/>
          </p:nvSpPr>
          <p:spPr bwMode="auto">
            <a:xfrm>
              <a:off x="2622" y="1416"/>
              <a:ext cx="89" cy="67"/>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9" name="Freeform 23"/>
            <p:cNvSpPr>
              <a:spLocks noChangeAspect="1"/>
            </p:cNvSpPr>
            <p:nvPr/>
          </p:nvSpPr>
          <p:spPr bwMode="auto">
            <a:xfrm>
              <a:off x="2566" y="1561"/>
              <a:ext cx="67" cy="78"/>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0" name="Freeform 24"/>
            <p:cNvSpPr>
              <a:spLocks noChangeAspect="1"/>
            </p:cNvSpPr>
            <p:nvPr/>
          </p:nvSpPr>
          <p:spPr bwMode="auto">
            <a:xfrm>
              <a:off x="2544" y="1728"/>
              <a:ext cx="89" cy="56"/>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1" name="Freeform 25"/>
            <p:cNvSpPr>
              <a:spLocks noChangeAspect="1"/>
            </p:cNvSpPr>
            <p:nvPr/>
          </p:nvSpPr>
          <p:spPr bwMode="auto">
            <a:xfrm>
              <a:off x="2777" y="1171"/>
              <a:ext cx="78" cy="78"/>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26"/>
            <p:cNvSpPr>
              <a:spLocks noChangeAspect="1"/>
            </p:cNvSpPr>
            <p:nvPr/>
          </p:nvSpPr>
          <p:spPr bwMode="auto">
            <a:xfrm>
              <a:off x="2956" y="1116"/>
              <a:ext cx="78" cy="7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27"/>
            <p:cNvSpPr>
              <a:spLocks noChangeAspect="1" noEditPoints="1"/>
            </p:cNvSpPr>
            <p:nvPr/>
          </p:nvSpPr>
          <p:spPr bwMode="auto">
            <a:xfrm>
              <a:off x="3156" y="926"/>
              <a:ext cx="657" cy="1682"/>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28"/>
            <p:cNvSpPr>
              <a:spLocks noChangeAspect="1"/>
            </p:cNvSpPr>
            <p:nvPr/>
          </p:nvSpPr>
          <p:spPr bwMode="auto">
            <a:xfrm>
              <a:off x="1352" y="681"/>
              <a:ext cx="183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29"/>
            <p:cNvSpPr>
              <a:spLocks noChangeAspect="1" noEditPoints="1"/>
            </p:cNvSpPr>
            <p:nvPr/>
          </p:nvSpPr>
          <p:spPr bwMode="auto">
            <a:xfrm>
              <a:off x="3234" y="2753"/>
              <a:ext cx="579" cy="57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30"/>
            <p:cNvSpPr>
              <a:spLocks noChangeAspect="1"/>
            </p:cNvSpPr>
            <p:nvPr/>
          </p:nvSpPr>
          <p:spPr bwMode="auto">
            <a:xfrm>
              <a:off x="3891" y="2753"/>
              <a:ext cx="412" cy="57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31"/>
            <p:cNvSpPr>
              <a:spLocks noChangeAspect="1"/>
            </p:cNvSpPr>
            <p:nvPr/>
          </p:nvSpPr>
          <p:spPr bwMode="auto">
            <a:xfrm>
              <a:off x="1775" y="2564"/>
              <a:ext cx="212" cy="746"/>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32"/>
            <p:cNvSpPr>
              <a:spLocks noChangeAspect="1" noEditPoints="1"/>
            </p:cNvSpPr>
            <p:nvPr/>
          </p:nvSpPr>
          <p:spPr bwMode="auto">
            <a:xfrm>
              <a:off x="2098" y="2753"/>
              <a:ext cx="601"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9" name="Freeform 33"/>
            <p:cNvSpPr>
              <a:spLocks noChangeAspect="1"/>
            </p:cNvSpPr>
            <p:nvPr/>
          </p:nvSpPr>
          <p:spPr bwMode="auto">
            <a:xfrm>
              <a:off x="2777" y="2753"/>
              <a:ext cx="401" cy="57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2"/>
          </a:solidFill>
          <a:ln>
            <a:noFill/>
          </a:ln>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pic>
        <p:nvPicPr>
          <p:cNvPr id="25" name="Picture 2" descr="Public Affairs"/>
          <p:cNvPicPr>
            <a:picLocks noChangeAspect="1" noChangeArrowheads="1"/>
          </p:cNvPicPr>
          <p:nvPr userDrawn="1"/>
        </p:nvPicPr>
        <p:blipFill>
          <a:blip r:embed="rId2"/>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lvl1pPr>
          </a:lstStyle>
          <a:p>
            <a:r>
              <a:rPr lang="en-US" noProof="0" dirty="0" err="1"/>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207117" indent="-207117">
              <a:lnSpc>
                <a:spcPct val="90000"/>
              </a:lnSpc>
              <a:spcBef>
                <a:spcPts val="908"/>
              </a:spcBef>
              <a:buFont typeface="Wingdings" pitchFamily="2" charset="2"/>
              <a:buChar char="§"/>
              <a:defRPr sz="2031"/>
            </a:lvl1pPr>
            <a:lvl2pPr marL="612346" indent="-311576">
              <a:lnSpc>
                <a:spcPct val="90000"/>
              </a:lnSpc>
              <a:spcBef>
                <a:spcPts val="908"/>
              </a:spcBef>
              <a:buClr>
                <a:schemeClr val="tx1"/>
              </a:buClr>
              <a:buFont typeface="Wingdings" pitchFamily="2" charset="2"/>
              <a:buChar char="ð"/>
              <a:defRPr sz="1846"/>
            </a:lvl2pPr>
            <a:lvl3pPr marL="913115" indent="-198112">
              <a:lnSpc>
                <a:spcPct val="90000"/>
              </a:lnSpc>
              <a:spcBef>
                <a:spcPts val="908"/>
              </a:spcBef>
              <a:buClr>
                <a:schemeClr val="tx1"/>
              </a:buClr>
              <a:buFont typeface="Calibri" pitchFamily="34" charset="0"/>
              <a:buChar char="─"/>
              <a:defRPr sz="1477"/>
            </a:lvl3pPr>
          </a:lstStyle>
          <a:p>
            <a:pPr lvl="0"/>
            <a:r>
              <a:rPr lang="en-US" noProof="0"/>
              <a:t>Click to edit Master text styles</a:t>
            </a:r>
          </a:p>
          <a:p>
            <a:pPr lvl="1"/>
            <a:r>
              <a:rPr lang="en-US" noProof="0"/>
              <a:t>Second level</a:t>
            </a:r>
          </a:p>
          <a:p>
            <a:pPr lvl="2"/>
            <a:r>
              <a:rPr lang="en-US" noProof="0"/>
              <a:t>Third level</a:t>
            </a:r>
          </a:p>
        </p:txBody>
      </p:sp>
      <p:sp>
        <p:nvSpPr>
          <p:cNvPr id="26" name="Fußzeilenplatzhalter 4"/>
          <p:cNvSpPr>
            <a:spLocks noGrp="1"/>
          </p:cNvSpPr>
          <p:nvPr>
            <p:ph type="ftr" sz="quarter" idx="10"/>
          </p:nvPr>
        </p:nvSpPr>
        <p:spPr>
          <a:xfrm>
            <a:off x="2328863" y="6565900"/>
            <a:ext cx="0" cy="212725"/>
          </a:xfrm>
          <a:prstGeom prst="rect">
            <a:avLst/>
          </a:prstGeom>
        </p:spPr>
        <p:txBody>
          <a:bodyPr wrap="none" lIns="0" tIns="0" rIns="0" bIns="0">
            <a:spAutoFit/>
          </a:bodyPr>
          <a:lstStyle>
            <a:lvl1pPr defTabSz="1037384" fontAlgn="auto">
              <a:spcBef>
                <a:spcPts val="0"/>
              </a:spcBef>
              <a:spcAft>
                <a:spcPts val="0"/>
              </a:spcAft>
              <a:defRPr sz="1385">
                <a:solidFill>
                  <a:srgbClr val="1F497D"/>
                </a:solidFill>
                <a:latin typeface="+mn-lt"/>
                <a:cs typeface="+mn-cs"/>
              </a:defRPr>
            </a:lvl1pPr>
          </a:lstStyle>
          <a:p>
            <a:pPr>
              <a:defRPr/>
            </a:pPr>
            <a:endParaRPr lang="de-DE"/>
          </a:p>
        </p:txBody>
      </p:sp>
      <p:sp>
        <p:nvSpPr>
          <p:cNvPr id="27" name="Foliennummernplatzhalter 5"/>
          <p:cNvSpPr>
            <a:spLocks noGrp="1"/>
          </p:cNvSpPr>
          <p:nvPr>
            <p:ph type="sldNum" sz="quarter" idx="11"/>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1F497D"/>
                </a:solidFill>
                <a:latin typeface="+mn-lt"/>
                <a:cs typeface="+mn-cs"/>
              </a:defRPr>
            </a:lvl1pPr>
          </a:lstStyle>
          <a:p>
            <a:pPr>
              <a:defRPr/>
            </a:pPr>
            <a:fld id="{255CE64D-8C92-40F5-A5AB-71FE88C16D6D}" type="slidenum">
              <a:rPr lang="de-DE"/>
              <a:pPr>
                <a:defRPr/>
              </a:pPr>
              <a:t>‹#›</a:t>
            </a:fld>
            <a:endParaRPr lang="de-DE"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ored plain &amp; Image">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grpSp>
        <p:nvGrpSpPr>
          <p:cNvPr id="20" name="Group 4"/>
          <p:cNvGrpSpPr>
            <a:grpSpLocks noChangeAspect="1"/>
          </p:cNvGrpSpPr>
          <p:nvPr userDrawn="1"/>
        </p:nvGrpSpPr>
        <p:grpSpPr bwMode="auto">
          <a:xfrm>
            <a:off x="150813" y="150813"/>
            <a:ext cx="522287" cy="468312"/>
            <a:chOff x="1352" y="681"/>
            <a:chExt cx="3519" cy="3153"/>
          </a:xfrm>
        </p:grpSpPr>
        <p:sp>
          <p:nvSpPr>
            <p:cNvPr id="2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2"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3"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4"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5"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6"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7"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8"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9"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1"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2"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3"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4"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5"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pic>
        <p:nvPicPr>
          <p:cNvPr id="36" name="Picture 2" descr="D:\Documents\Projekti\PPT\Fotografije za ppt\Public Affaires\Public Affaires Signatures\Ipsos PublicAffairs in white without tagline.png"/>
          <p:cNvPicPr>
            <a:picLocks noChangeAspect="1" noChangeArrowheads="1"/>
          </p:cNvPicPr>
          <p:nvPr userDrawn="1"/>
        </p:nvPicPr>
        <p:blipFill>
          <a:blip r:embed="rId2"/>
          <a:srcRect/>
          <a:stretch>
            <a:fillRect/>
          </a:stretch>
        </p:blipFill>
        <p:spPr bwMode="auto">
          <a:xfrm>
            <a:off x="6630988" y="6518275"/>
            <a:ext cx="2206625" cy="365125"/>
          </a:xfrm>
          <a:prstGeom prst="rect">
            <a:avLst/>
          </a:prstGeom>
          <a:noFill/>
          <a:ln w="9525">
            <a:noFill/>
            <a:miter lim="800000"/>
            <a:headEnd/>
            <a:tailEnd/>
          </a:ln>
        </p:spPr>
      </p:pic>
      <p:sp>
        <p:nvSpPr>
          <p:cNvPr id="45" name="Titel 1"/>
          <p:cNvSpPr>
            <a:spLocks noGrp="1"/>
          </p:cNvSpPr>
          <p:nvPr>
            <p:ph type="title"/>
          </p:nvPr>
        </p:nvSpPr>
        <p:spPr>
          <a:xfrm>
            <a:off x="838803" y="97200"/>
            <a:ext cx="8162325" cy="612000"/>
          </a:xfrm>
          <a:prstGeom prst="rect">
            <a:avLst/>
          </a:prstGeom>
        </p:spPr>
        <p:txBody>
          <a:bodyPr wrap="square" lIns="0" tIns="0" rIns="0" bIns="0" anchor="ctr" anchorCtr="0">
            <a:noAutofit/>
          </a:bodyPr>
          <a:lstStyle>
            <a:lvl1pPr algn="l">
              <a:lnSpc>
                <a:spcPct val="90000"/>
              </a:lnSpc>
              <a:defRPr sz="1846" b="1">
                <a:solidFill>
                  <a:schemeClr val="bg1"/>
                </a:solidFill>
                <a:latin typeface="+mn-lt"/>
              </a:defRPr>
            </a:lvl1pPr>
          </a:lstStyle>
          <a:p>
            <a:r>
              <a:rPr lang="en-US" noProof="0"/>
              <a:t>Click to edit Master title style</a:t>
            </a:r>
            <a:endParaRPr lang="en-US" noProof="0" dirty="0"/>
          </a:p>
        </p:txBody>
      </p:sp>
      <p:sp>
        <p:nvSpPr>
          <p:cNvPr id="63" name="Inhaltsplatzhalter 2"/>
          <p:cNvSpPr>
            <a:spLocks noGrp="1"/>
          </p:cNvSpPr>
          <p:nvPr>
            <p:ph idx="1"/>
          </p:nvPr>
        </p:nvSpPr>
        <p:spPr>
          <a:xfrm>
            <a:off x="352800" y="982800"/>
            <a:ext cx="8657850" cy="5400000"/>
          </a:xfrm>
          <a:prstGeom prst="rect">
            <a:avLst/>
          </a:prstGeom>
        </p:spPr>
        <p:txBody>
          <a:bodyPr lIns="0" tIns="0" rIns="0" bIns="0"/>
          <a:lstStyle>
            <a:lvl1pPr marL="168524" indent="-168524">
              <a:lnSpc>
                <a:spcPct val="100000"/>
              </a:lnSpc>
              <a:spcBef>
                <a:spcPts val="738"/>
              </a:spcBef>
              <a:buFont typeface="Arial" pitchFamily="34" charset="0"/>
              <a:buChar char="•"/>
              <a:defRPr sz="1662">
                <a:solidFill>
                  <a:schemeClr val="bg1"/>
                </a:solidFill>
                <a:latin typeface="+mn-lt"/>
              </a:defRPr>
            </a:lvl1pPr>
            <a:lvl2pPr marL="331185" indent="-162662">
              <a:lnSpc>
                <a:spcPct val="100000"/>
              </a:lnSpc>
              <a:spcBef>
                <a:spcPts val="738"/>
              </a:spcBef>
              <a:buClr>
                <a:schemeClr val="bg1"/>
              </a:buClr>
              <a:buFont typeface="Calibri" pitchFamily="34" charset="0"/>
              <a:buChar char="─"/>
              <a:defRPr sz="1477">
                <a:solidFill>
                  <a:schemeClr val="bg1"/>
                </a:solidFill>
                <a:latin typeface="+mn-lt"/>
              </a:defRPr>
            </a:lvl2pPr>
            <a:lvl3pPr marL="496778" indent="-165593">
              <a:lnSpc>
                <a:spcPct val="100000"/>
              </a:lnSpc>
              <a:spcBef>
                <a:spcPts val="738"/>
              </a:spcBef>
              <a:buClr>
                <a:schemeClr val="bg1"/>
              </a:buClr>
              <a:buFont typeface="Wingdings" pitchFamily="2" charset="2"/>
              <a:buChar char="§"/>
              <a:defRPr sz="1292">
                <a:solidFill>
                  <a:schemeClr val="bg1"/>
                </a:solidFill>
                <a:latin typeface="+mn-lt"/>
              </a:defRPr>
            </a:lvl3pPr>
            <a:lvl4pPr marL="662370" indent="-165593">
              <a:lnSpc>
                <a:spcPct val="100000"/>
              </a:lnSpc>
              <a:spcBef>
                <a:spcPts val="738"/>
              </a:spcBef>
              <a:defRPr sz="1108">
                <a:solidFill>
                  <a:schemeClr val="bg1"/>
                </a:solidFill>
                <a:latin typeface="+mn-lt"/>
              </a:defRPr>
            </a:lvl4pPr>
            <a:lvl5pPr marL="827963" indent="-165593">
              <a:lnSpc>
                <a:spcPct val="100000"/>
              </a:lnSpc>
              <a:spcBef>
                <a:spcPts val="738"/>
              </a:spcBef>
              <a:buFont typeface="Calibri" pitchFamily="34" charset="0"/>
              <a:buChar char="─"/>
              <a:defRPr sz="923" baseline="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7" name="Fußzeilenplatzhalter 4"/>
          <p:cNvSpPr>
            <a:spLocks noGrp="1"/>
          </p:cNvSpPr>
          <p:nvPr>
            <p:ph type="ftr" sz="quarter" idx="10"/>
          </p:nvPr>
        </p:nvSpPr>
        <p:spPr>
          <a:xfrm>
            <a:off x="352425" y="6565900"/>
            <a:ext cx="3600450" cy="185738"/>
          </a:xfrm>
          <a:prstGeom prst="rect">
            <a:avLst/>
          </a:prstGeom>
        </p:spPr>
        <p:txBody>
          <a:bodyPr wrap="square" lIns="0" tIns="0" rIns="0" bIns="0" anchor="b" anchorCtr="0">
            <a:noAutofit/>
          </a:bodyPr>
          <a:lstStyle>
            <a:lvl1pPr defTabSz="1037384" fontAlgn="auto">
              <a:spcBef>
                <a:spcPts val="0"/>
              </a:spcBef>
              <a:spcAft>
                <a:spcPts val="0"/>
              </a:spcAft>
              <a:defRPr sz="1108">
                <a:solidFill>
                  <a:srgbClr val="FFFFFF"/>
                </a:solidFill>
                <a:latin typeface="+mn-lt"/>
                <a:cs typeface="+mn-cs"/>
              </a:defRPr>
            </a:lvl1pPr>
          </a:lstStyle>
          <a:p>
            <a:pPr>
              <a:defRPr/>
            </a:pPr>
            <a:endParaRPr lang="de-DE"/>
          </a:p>
        </p:txBody>
      </p:sp>
      <p:sp>
        <p:nvSpPr>
          <p:cNvPr id="38" name="Foliennummernplatzhalter 5"/>
          <p:cNvSpPr>
            <a:spLocks noGrp="1"/>
          </p:cNvSpPr>
          <p:nvPr>
            <p:ph type="sldNum" sz="quarter" idx="11"/>
          </p:nvPr>
        </p:nvSpPr>
        <p:spPr>
          <a:xfrm>
            <a:off x="8824913" y="6581775"/>
            <a:ext cx="169862" cy="169863"/>
          </a:xfrm>
          <a:prstGeom prst="rect">
            <a:avLst/>
          </a:prstGeom>
        </p:spPr>
        <p:txBody>
          <a:bodyPr wrap="none" lIns="0" tIns="0" rIns="0" bIns="0" anchor="b" anchorCtr="0">
            <a:spAutoFit/>
          </a:bodyPr>
          <a:lstStyle>
            <a:lvl1pPr algn="r" defTabSz="1037384" fontAlgn="auto">
              <a:spcBef>
                <a:spcPts val="0"/>
              </a:spcBef>
              <a:spcAft>
                <a:spcPts val="0"/>
              </a:spcAft>
              <a:defRPr sz="1108" b="1">
                <a:solidFill>
                  <a:srgbClr val="FFFFFF"/>
                </a:solidFill>
                <a:latin typeface="+mn-lt"/>
                <a:cs typeface="+mn-cs"/>
              </a:defRPr>
            </a:lvl1pPr>
          </a:lstStyle>
          <a:p>
            <a:pPr>
              <a:defRPr/>
            </a:pPr>
            <a:fld id="{52C6581C-BFF8-4043-B571-BC2FE7E7E6AD}" type="slidenum">
              <a:rPr lang="de-DE"/>
              <a:pPr>
                <a:defRPr/>
              </a:pPr>
              <a:t>‹#›</a:t>
            </a:fld>
            <a:endParaRPr lang="de-DE"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 page_2">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81000" y="381000"/>
            <a:ext cx="1079500" cy="968375"/>
            <a:chOff x="1352" y="681"/>
            <a:chExt cx="3519" cy="3153"/>
          </a:xfrm>
        </p:grpSpPr>
        <p:sp>
          <p:nvSpPr>
            <p:cNvPr id="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6" name="Freeform 6"/>
            <p:cNvSpPr>
              <a:spLocks noChangeAspect="1"/>
            </p:cNvSpPr>
            <p:nvPr/>
          </p:nvSpPr>
          <p:spPr bwMode="gray">
            <a:xfrm>
              <a:off x="2708" y="1844"/>
              <a:ext cx="78" cy="52"/>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7" name="Freeform 7"/>
            <p:cNvSpPr>
              <a:spLocks noChangeAspect="1"/>
            </p:cNvSpPr>
            <p:nvPr/>
          </p:nvSpPr>
          <p:spPr bwMode="gray">
            <a:xfrm>
              <a:off x="2868" y="1973"/>
              <a:ext cx="67" cy="52"/>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8" name="Freeform 8"/>
            <p:cNvSpPr>
              <a:spLocks noChangeAspect="1"/>
            </p:cNvSpPr>
            <p:nvPr/>
          </p:nvSpPr>
          <p:spPr bwMode="gray">
            <a:xfrm>
              <a:off x="2620" y="1415"/>
              <a:ext cx="88" cy="72"/>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9" name="Freeform 9"/>
            <p:cNvSpPr>
              <a:spLocks noChangeAspect="1"/>
            </p:cNvSpPr>
            <p:nvPr/>
          </p:nvSpPr>
          <p:spPr bwMode="gray">
            <a:xfrm>
              <a:off x="2568" y="1565"/>
              <a:ext cx="72" cy="72"/>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0" name="Freeform 10"/>
            <p:cNvSpPr>
              <a:spLocks noChangeAspect="1"/>
            </p:cNvSpPr>
            <p:nvPr/>
          </p:nvSpPr>
          <p:spPr bwMode="gray">
            <a:xfrm>
              <a:off x="2547" y="1725"/>
              <a:ext cx="88" cy="62"/>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1" name="Freeform 11"/>
            <p:cNvSpPr>
              <a:spLocks noChangeAspect="1"/>
            </p:cNvSpPr>
            <p:nvPr/>
          </p:nvSpPr>
          <p:spPr bwMode="gray">
            <a:xfrm>
              <a:off x="2775" y="1177"/>
              <a:ext cx="83" cy="72"/>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2" name="Freeform 12"/>
            <p:cNvSpPr>
              <a:spLocks noChangeAspect="1"/>
            </p:cNvSpPr>
            <p:nvPr/>
          </p:nvSpPr>
          <p:spPr bwMode="gray">
            <a:xfrm>
              <a:off x="2956" y="1110"/>
              <a:ext cx="72" cy="88"/>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3" name="Freeform 13"/>
            <p:cNvSpPr>
              <a:spLocks noChangeAspect="1" noEditPoints="1"/>
            </p:cNvSpPr>
            <p:nvPr/>
          </p:nvSpPr>
          <p:spPr bwMode="gray">
            <a:xfrm>
              <a:off x="3148" y="929"/>
              <a:ext cx="668" cy="1680"/>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4" name="Freeform 14"/>
            <p:cNvSpPr>
              <a:spLocks noChangeAspect="1"/>
            </p:cNvSpPr>
            <p:nvPr/>
          </p:nvSpPr>
          <p:spPr bwMode="gray">
            <a:xfrm>
              <a:off x="1352" y="681"/>
              <a:ext cx="1827"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5" name="Freeform 15"/>
            <p:cNvSpPr>
              <a:spLocks noChangeAspect="1" noEditPoints="1"/>
            </p:cNvSpPr>
            <p:nvPr/>
          </p:nvSpPr>
          <p:spPr bwMode="gray">
            <a:xfrm>
              <a:off x="3236" y="2759"/>
              <a:ext cx="580" cy="569"/>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6" name="Freeform 16"/>
            <p:cNvSpPr>
              <a:spLocks noChangeAspect="1"/>
            </p:cNvSpPr>
            <p:nvPr/>
          </p:nvSpPr>
          <p:spPr bwMode="gray">
            <a:xfrm>
              <a:off x="3893" y="2759"/>
              <a:ext cx="409" cy="569"/>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7" name="Freeform 17"/>
            <p:cNvSpPr>
              <a:spLocks noChangeAspect="1"/>
            </p:cNvSpPr>
            <p:nvPr/>
          </p:nvSpPr>
          <p:spPr bwMode="gray">
            <a:xfrm>
              <a:off x="1771" y="2562"/>
              <a:ext cx="217" cy="744"/>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8" name="Freeform 18"/>
            <p:cNvSpPr>
              <a:spLocks noChangeAspect="1" noEditPoints="1"/>
            </p:cNvSpPr>
            <p:nvPr/>
          </p:nvSpPr>
          <p:spPr bwMode="gray">
            <a:xfrm>
              <a:off x="2097" y="2759"/>
              <a:ext cx="600" cy="786"/>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9" name="Freeform 19"/>
            <p:cNvSpPr>
              <a:spLocks noChangeAspect="1"/>
            </p:cNvSpPr>
            <p:nvPr/>
          </p:nvSpPr>
          <p:spPr bwMode="gray">
            <a:xfrm>
              <a:off x="2775" y="2759"/>
              <a:ext cx="393" cy="569"/>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grpSp>
      <p:grpSp>
        <p:nvGrpSpPr>
          <p:cNvPr id="20" name="Group 4"/>
          <p:cNvGrpSpPr>
            <a:grpSpLocks noChangeAspect="1"/>
          </p:cNvGrpSpPr>
          <p:nvPr userDrawn="1"/>
        </p:nvGrpSpPr>
        <p:grpSpPr bwMode="auto">
          <a:xfrm>
            <a:off x="381000" y="381000"/>
            <a:ext cx="1079500" cy="968375"/>
            <a:chOff x="1352" y="681"/>
            <a:chExt cx="3519" cy="3153"/>
          </a:xfrm>
        </p:grpSpPr>
        <p:sp>
          <p:nvSpPr>
            <p:cNvPr id="2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2" name="Freeform 6"/>
            <p:cNvSpPr>
              <a:spLocks noChangeAspect="1"/>
            </p:cNvSpPr>
            <p:nvPr/>
          </p:nvSpPr>
          <p:spPr bwMode="gray">
            <a:xfrm>
              <a:off x="2708" y="1844"/>
              <a:ext cx="78" cy="52"/>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3" name="Freeform 7"/>
            <p:cNvSpPr>
              <a:spLocks noChangeAspect="1"/>
            </p:cNvSpPr>
            <p:nvPr/>
          </p:nvSpPr>
          <p:spPr bwMode="gray">
            <a:xfrm>
              <a:off x="2868" y="1973"/>
              <a:ext cx="67" cy="52"/>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4" name="Freeform 8"/>
            <p:cNvSpPr>
              <a:spLocks noChangeAspect="1"/>
            </p:cNvSpPr>
            <p:nvPr/>
          </p:nvSpPr>
          <p:spPr bwMode="gray">
            <a:xfrm>
              <a:off x="2620" y="1415"/>
              <a:ext cx="88" cy="72"/>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5" name="Freeform 9"/>
            <p:cNvSpPr>
              <a:spLocks noChangeAspect="1"/>
            </p:cNvSpPr>
            <p:nvPr/>
          </p:nvSpPr>
          <p:spPr bwMode="gray">
            <a:xfrm>
              <a:off x="2568" y="1565"/>
              <a:ext cx="72" cy="72"/>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6" name="Freeform 10"/>
            <p:cNvSpPr>
              <a:spLocks noChangeAspect="1"/>
            </p:cNvSpPr>
            <p:nvPr/>
          </p:nvSpPr>
          <p:spPr bwMode="gray">
            <a:xfrm>
              <a:off x="2547" y="1725"/>
              <a:ext cx="88" cy="62"/>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7" name="Freeform 11"/>
            <p:cNvSpPr>
              <a:spLocks noChangeAspect="1"/>
            </p:cNvSpPr>
            <p:nvPr/>
          </p:nvSpPr>
          <p:spPr bwMode="gray">
            <a:xfrm>
              <a:off x="2775" y="1177"/>
              <a:ext cx="83" cy="72"/>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8" name="Freeform 12"/>
            <p:cNvSpPr>
              <a:spLocks noChangeAspect="1"/>
            </p:cNvSpPr>
            <p:nvPr/>
          </p:nvSpPr>
          <p:spPr bwMode="gray">
            <a:xfrm>
              <a:off x="2956" y="1110"/>
              <a:ext cx="72" cy="88"/>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9" name="Freeform 13"/>
            <p:cNvSpPr>
              <a:spLocks noChangeAspect="1" noEditPoints="1"/>
            </p:cNvSpPr>
            <p:nvPr/>
          </p:nvSpPr>
          <p:spPr bwMode="gray">
            <a:xfrm>
              <a:off x="3148" y="929"/>
              <a:ext cx="668" cy="1680"/>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30" name="Freeform 14"/>
            <p:cNvSpPr>
              <a:spLocks noChangeAspect="1"/>
            </p:cNvSpPr>
            <p:nvPr/>
          </p:nvSpPr>
          <p:spPr bwMode="gray">
            <a:xfrm>
              <a:off x="1352" y="681"/>
              <a:ext cx="1827"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31" name="Freeform 15"/>
            <p:cNvSpPr>
              <a:spLocks noChangeAspect="1" noEditPoints="1"/>
            </p:cNvSpPr>
            <p:nvPr/>
          </p:nvSpPr>
          <p:spPr bwMode="gray">
            <a:xfrm>
              <a:off x="3236" y="2759"/>
              <a:ext cx="580" cy="569"/>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32" name="Freeform 16"/>
            <p:cNvSpPr>
              <a:spLocks noChangeAspect="1"/>
            </p:cNvSpPr>
            <p:nvPr/>
          </p:nvSpPr>
          <p:spPr bwMode="gray">
            <a:xfrm>
              <a:off x="3893" y="2759"/>
              <a:ext cx="409" cy="569"/>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33" name="Freeform 17"/>
            <p:cNvSpPr>
              <a:spLocks noChangeAspect="1"/>
            </p:cNvSpPr>
            <p:nvPr/>
          </p:nvSpPr>
          <p:spPr bwMode="gray">
            <a:xfrm>
              <a:off x="1771" y="2562"/>
              <a:ext cx="217" cy="744"/>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34" name="Freeform 18"/>
            <p:cNvSpPr>
              <a:spLocks noChangeAspect="1" noEditPoints="1"/>
            </p:cNvSpPr>
            <p:nvPr/>
          </p:nvSpPr>
          <p:spPr bwMode="gray">
            <a:xfrm>
              <a:off x="2097" y="2759"/>
              <a:ext cx="600" cy="786"/>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35" name="Freeform 19"/>
            <p:cNvSpPr>
              <a:spLocks noChangeAspect="1"/>
            </p:cNvSpPr>
            <p:nvPr/>
          </p:nvSpPr>
          <p:spPr bwMode="gray">
            <a:xfrm>
              <a:off x="2775" y="2759"/>
              <a:ext cx="393" cy="569"/>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grpSp>
      <p:sp>
        <p:nvSpPr>
          <p:cNvPr id="36" name="Text Box 22"/>
          <p:cNvSpPr txBox="1">
            <a:spLocks noChangeArrowheads="1"/>
          </p:cNvSpPr>
          <p:nvPr userDrawn="1"/>
        </p:nvSpPr>
        <p:spPr bwMode="gray">
          <a:xfrm>
            <a:off x="823913" y="6553200"/>
            <a:ext cx="4316412" cy="227013"/>
          </a:xfrm>
          <a:prstGeom prst="rect">
            <a:avLst/>
          </a:prstGeom>
          <a:noFill/>
          <a:ln>
            <a:noFill/>
          </a:ln>
          <a:extLst/>
        </p:spPr>
        <p:txBody>
          <a:bodyPr lIns="0" tIns="0" rIns="0" bIns="0">
            <a:spAutoFit/>
          </a:bodyPr>
          <a:lstStyle/>
          <a:p>
            <a:pPr>
              <a:defRPr/>
            </a:pPr>
            <a:r>
              <a:rPr lang="en-GB" sz="738" dirty="0">
                <a:solidFill>
                  <a:srgbClr val="FFFFFF"/>
                </a:solidFill>
                <a:latin typeface="+mn-lt"/>
              </a:rPr>
              <a:t>© 2013 Ipsos.  All rights reserved. Contains Ipsos' Confidential and Proprietary information </a:t>
            </a:r>
            <a:br>
              <a:rPr lang="en-GB" sz="738" dirty="0">
                <a:solidFill>
                  <a:srgbClr val="FFFFFF"/>
                </a:solidFill>
                <a:latin typeface="+mn-lt"/>
              </a:rPr>
            </a:br>
            <a:r>
              <a:rPr lang="en-GB" sz="738" dirty="0">
                <a:solidFill>
                  <a:srgbClr val="FFFFFF"/>
                </a:solidFill>
                <a:latin typeface="+mn-lt"/>
              </a:rPr>
              <a:t>and may not be disclosed or reproduced without the prior written consent of Ipsos.</a:t>
            </a:r>
            <a:endParaRPr lang="de-DE" sz="1662" dirty="0">
              <a:solidFill>
                <a:srgbClr val="FFFFFF"/>
              </a:solidFill>
              <a:latin typeface="Arial" pitchFamily="34" charset="0"/>
            </a:endParaRPr>
          </a:p>
        </p:txBody>
      </p:sp>
      <p:pic>
        <p:nvPicPr>
          <p:cNvPr id="37" name="Grafik 1"/>
          <p:cNvPicPr>
            <a:picLocks noChangeAspect="1"/>
          </p:cNvPicPr>
          <p:nvPr userDrawn="1"/>
        </p:nvPicPr>
        <p:blipFill>
          <a:blip r:embed="rId2"/>
          <a:srcRect/>
          <a:stretch>
            <a:fillRect/>
          </a:stretch>
        </p:blipFill>
        <p:spPr bwMode="auto">
          <a:xfrm>
            <a:off x="4327525" y="392113"/>
            <a:ext cx="4687888" cy="539750"/>
          </a:xfrm>
          <a:prstGeom prst="rect">
            <a:avLst/>
          </a:prstGeom>
          <a:noFill/>
          <a:ln w="9525">
            <a:noFill/>
            <a:miter lim="800000"/>
            <a:headEnd/>
            <a:tailEnd/>
          </a:ln>
        </p:spPr>
      </p:pic>
      <p:sp>
        <p:nvSpPr>
          <p:cNvPr id="39" name="Titel 1"/>
          <p:cNvSpPr>
            <a:spLocks noGrp="1"/>
          </p:cNvSpPr>
          <p:nvPr>
            <p:ph type="ctrTitle"/>
          </p:nvPr>
        </p:nvSpPr>
        <p:spPr bwMode="white">
          <a:xfrm>
            <a:off x="824400" y="2113203"/>
            <a:ext cx="3960000" cy="997196"/>
          </a:xfrm>
          <a:prstGeom prst="rect">
            <a:avLst/>
          </a:prstGeom>
        </p:spPr>
        <p:txBody>
          <a:bodyPr wrap="square" lIns="0" tIns="0" rIns="0" bIns="0" anchor="b" anchorCtr="0">
            <a:noAutofit/>
          </a:bodyPr>
          <a:lstStyle>
            <a:lvl1pPr algn="l">
              <a:lnSpc>
                <a:spcPct val="90000"/>
              </a:lnSpc>
              <a:defRPr sz="3323" b="1">
                <a:solidFill>
                  <a:schemeClr val="bg1"/>
                </a:solidFill>
              </a:defRPr>
            </a:lvl1pPr>
          </a:lstStyle>
          <a:p>
            <a:r>
              <a:rPr lang="en-US" noProof="0"/>
              <a:t>Click to edit Master title style</a:t>
            </a:r>
            <a:endParaRPr lang="en-US" noProof="0" dirty="0"/>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923"/>
              </a:spcBef>
              <a:buNone/>
              <a:defRPr sz="2585" b="0">
                <a:solidFill>
                  <a:schemeClr val="bg1"/>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noProof="0"/>
              <a:t>Click to edit Master subtitle style</a:t>
            </a:r>
            <a:endParaRPr lang="en-US" noProof="0"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hapter">
    <p:spTree>
      <p:nvGrpSpPr>
        <p:cNvPr id="1" name=""/>
        <p:cNvGrpSpPr/>
        <p:nvPr/>
      </p:nvGrpSpPr>
      <p:grpSpPr>
        <a:xfrm>
          <a:off x="0" y="0"/>
          <a:ext cx="0" cy="0"/>
          <a:chOff x="0" y="0"/>
          <a:chExt cx="0" cy="0"/>
        </a:xfrm>
      </p:grpSpPr>
      <p:sp>
        <p:nvSpPr>
          <p:cNvPr id="3"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4"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5"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grpSp>
        <p:nvGrpSpPr>
          <p:cNvPr id="6" name="Group 18"/>
          <p:cNvGrpSpPr>
            <a:grpSpLocks noChangeAspect="1"/>
          </p:cNvGrpSpPr>
          <p:nvPr/>
        </p:nvGrpSpPr>
        <p:grpSpPr bwMode="auto">
          <a:xfrm>
            <a:off x="150813" y="150813"/>
            <a:ext cx="522287" cy="468312"/>
            <a:chOff x="1352" y="681"/>
            <a:chExt cx="3519" cy="3153"/>
          </a:xfrm>
        </p:grpSpPr>
        <p:sp>
          <p:nvSpPr>
            <p:cNvPr id="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8"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9"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10"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11"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12"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13"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14"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15"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1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17"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18"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19"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20"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21"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grpSp>
      <p:sp>
        <p:nvSpPr>
          <p:cNvPr id="22" name="Freeform 5"/>
          <p:cNvSpPr>
            <a:spLocks/>
          </p:cNvSpPr>
          <p:nvPr userDrawn="1"/>
        </p:nvSpPr>
        <p:spPr bwMode="ltGray">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grpSp>
        <p:nvGrpSpPr>
          <p:cNvPr id="23" name="Group 4"/>
          <p:cNvGrpSpPr>
            <a:grpSpLocks noChangeAspect="1"/>
          </p:cNvGrpSpPr>
          <p:nvPr userDrawn="1"/>
        </p:nvGrpSpPr>
        <p:grpSpPr bwMode="auto">
          <a:xfrm>
            <a:off x="150813" y="150813"/>
            <a:ext cx="522287" cy="468312"/>
            <a:chOff x="1352" y="681"/>
            <a:chExt cx="3519" cy="3153"/>
          </a:xfrm>
        </p:grpSpPr>
        <p:sp>
          <p:nvSpPr>
            <p:cNvPr id="24"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25"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26"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27"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28"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29"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30"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31"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32"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33"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34"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35"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36"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37"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38"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grpSp>
      <p:sp>
        <p:nvSpPr>
          <p:cNvPr id="39" name="Line 4"/>
          <p:cNvSpPr>
            <a:spLocks noChangeShapeType="1"/>
          </p:cNvSpPr>
          <p:nvPr userDrawn="1"/>
        </p:nvSpPr>
        <p:spPr bwMode="auto">
          <a:xfrm flipH="1">
            <a:off x="4718050" y="2803525"/>
            <a:ext cx="2717800" cy="249238"/>
          </a:xfrm>
          <a:prstGeom prst="line">
            <a:avLst/>
          </a:prstGeom>
          <a:solidFill>
            <a:schemeClr val="bg1"/>
          </a:solidFill>
          <a:ln w="12700">
            <a:solidFill>
              <a:srgbClr val="FFFFFF">
                <a:alpha val="49804"/>
              </a:srgbClr>
            </a:solidFill>
            <a:round/>
            <a:headEnd/>
            <a:tailEnd/>
          </a:ln>
          <a:effectLst/>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pic>
        <p:nvPicPr>
          <p:cNvPr id="40" name="Picture 2" descr="D:\Documents\Projekti\PPT\Fotografije za ppt\Public Affaires\Public Affaires Signatures\Ipsos PublicAffairs in white without tagline.png"/>
          <p:cNvPicPr>
            <a:picLocks noChangeAspect="1" noChangeArrowheads="1"/>
          </p:cNvPicPr>
          <p:nvPr userDrawn="1"/>
        </p:nvPicPr>
        <p:blipFill>
          <a:blip r:embed="rId2"/>
          <a:srcRect/>
          <a:stretch>
            <a:fillRect/>
          </a:stretch>
        </p:blipFill>
        <p:spPr bwMode="auto">
          <a:xfrm>
            <a:off x="6497638" y="6537325"/>
            <a:ext cx="2206625" cy="365125"/>
          </a:xfrm>
          <a:prstGeom prst="rect">
            <a:avLst/>
          </a:prstGeom>
          <a:noFill/>
          <a:ln w="9525">
            <a:noFill/>
            <a:miter lim="800000"/>
            <a:headEnd/>
            <a:tailEnd/>
          </a:ln>
        </p:spPr>
      </p:pic>
      <p:sp>
        <p:nvSpPr>
          <p:cNvPr id="2" name="Titel 1"/>
          <p:cNvSpPr>
            <a:spLocks noGrp="1"/>
          </p:cNvSpPr>
          <p:nvPr>
            <p:ph type="ctrTitle"/>
          </p:nvPr>
        </p:nvSpPr>
        <p:spPr>
          <a:xfrm>
            <a:off x="141293" y="2973542"/>
            <a:ext cx="4419137" cy="920508"/>
          </a:xfrm>
          <a:prstGeom prst="rect">
            <a:avLst/>
          </a:prstGeom>
        </p:spPr>
        <p:txBody>
          <a:bodyPr wrap="square" lIns="0" tIns="0" rIns="0" bIns="0" anchor="ctr" anchorCtr="0">
            <a:spAutoFit/>
          </a:bodyPr>
          <a:lstStyle>
            <a:lvl1pPr>
              <a:lnSpc>
                <a:spcPct val="90000"/>
              </a:lnSpc>
              <a:defRPr sz="3323" b="1"/>
            </a:lvl1pPr>
          </a:lstStyle>
          <a:p>
            <a:r>
              <a:rPr lang="en-US" noProof="0"/>
              <a:t>Click to edit Master title style</a:t>
            </a:r>
            <a:endParaRPr lang="en-US" noProof="0" dirty="0"/>
          </a:p>
        </p:txBody>
      </p:sp>
      <p:sp>
        <p:nvSpPr>
          <p:cNvPr id="41" name="Foliennummernplatzhalter 5"/>
          <p:cNvSpPr>
            <a:spLocks noGrp="1"/>
          </p:cNvSpPr>
          <p:nvPr>
            <p:ph type="sldNum" sz="quarter" idx="10"/>
          </p:nvPr>
        </p:nvSpPr>
        <p:spPr>
          <a:xfrm>
            <a:off x="8810625" y="6581775"/>
            <a:ext cx="169863" cy="169863"/>
          </a:xfrm>
          <a:prstGeom prst="rect">
            <a:avLst/>
          </a:prstGeom>
        </p:spPr>
        <p:txBody>
          <a:bodyPr wrap="none" lIns="0" tIns="0" rIns="0" bIns="0" anchor="b" anchorCtr="0">
            <a:spAutoFit/>
          </a:bodyPr>
          <a:lstStyle>
            <a:lvl1pPr algn="r" defTabSz="1037384" fontAlgn="auto">
              <a:spcBef>
                <a:spcPts val="0"/>
              </a:spcBef>
              <a:spcAft>
                <a:spcPts val="0"/>
              </a:spcAft>
              <a:defRPr sz="1108" b="1">
                <a:solidFill>
                  <a:srgbClr val="FFFFFF"/>
                </a:solidFill>
                <a:latin typeface="+mn-lt"/>
                <a:cs typeface="+mn-cs"/>
              </a:defRPr>
            </a:lvl1pPr>
          </a:lstStyle>
          <a:p>
            <a:pPr>
              <a:defRPr/>
            </a:pPr>
            <a:fld id="{BC49C1F9-A28C-4574-A9FE-5E648CEDD40F}" type="slidenum">
              <a:rPr lang="de-DE"/>
              <a:pPr>
                <a:defRPr/>
              </a:pPr>
              <a:t>‹#›</a:t>
            </a:fld>
            <a:endParaRPr lang="de-D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PECIAL">
    <p:spTree>
      <p:nvGrpSpPr>
        <p:cNvPr id="1" name=""/>
        <p:cNvGrpSpPr/>
        <p:nvPr/>
      </p:nvGrpSpPr>
      <p:grpSpPr>
        <a:xfrm>
          <a:off x="0" y="0"/>
          <a:ext cx="0" cy="0"/>
          <a:chOff x="0" y="0"/>
          <a:chExt cx="0" cy="0"/>
        </a:xfrm>
      </p:grpSpPr>
      <p:sp>
        <p:nvSpPr>
          <p:cNvPr id="4" name="Freeform 2"/>
          <p:cNvSpPr>
            <a:spLocks/>
          </p:cNvSpPr>
          <p:nvPr userDrawn="1"/>
        </p:nvSpPr>
        <p:spPr bwMode="grayWhite">
          <a:xfrm>
            <a:off x="6581775" y="0"/>
            <a:ext cx="2562225" cy="1905000"/>
          </a:xfrm>
          <a:custGeom>
            <a:avLst/>
            <a:gdLst>
              <a:gd name="T0" fmla="*/ 4304 w 4304"/>
              <a:gd name="T1" fmla="*/ 0 h 3200"/>
              <a:gd name="T2" fmla="*/ 13 w 4304"/>
              <a:gd name="T3" fmla="*/ 0 h 3200"/>
              <a:gd name="T4" fmla="*/ 0 w 4304"/>
              <a:gd name="T5" fmla="*/ 252 h 3200"/>
              <a:gd name="T6" fmla="*/ 2945 w 4304"/>
              <a:gd name="T7" fmla="*/ 3200 h 3200"/>
              <a:gd name="T8" fmla="*/ 4304 w 4304"/>
              <a:gd name="T9" fmla="*/ 2867 h 3200"/>
              <a:gd name="T10" fmla="*/ 4304 w 4304"/>
              <a:gd name="T11" fmla="*/ 0 h 3200"/>
            </a:gdLst>
            <a:ahLst/>
            <a:cxnLst>
              <a:cxn ang="0">
                <a:pos x="T0" y="T1"/>
              </a:cxn>
              <a:cxn ang="0">
                <a:pos x="T2" y="T3"/>
              </a:cxn>
              <a:cxn ang="0">
                <a:pos x="T4" y="T5"/>
              </a:cxn>
              <a:cxn ang="0">
                <a:pos x="T6" y="T7"/>
              </a:cxn>
              <a:cxn ang="0">
                <a:pos x="T8" y="T9"/>
              </a:cxn>
              <a:cxn ang="0">
                <a:pos x="T10" y="T11"/>
              </a:cxn>
            </a:cxnLst>
            <a:rect l="0" t="0" r="r" b="b"/>
            <a:pathLst>
              <a:path w="4304" h="3200">
                <a:moveTo>
                  <a:pt x="4304" y="0"/>
                </a:moveTo>
                <a:cubicBezTo>
                  <a:pt x="13" y="0"/>
                  <a:pt x="13" y="0"/>
                  <a:pt x="13" y="0"/>
                </a:cubicBezTo>
                <a:cubicBezTo>
                  <a:pt x="7" y="82"/>
                  <a:pt x="0" y="164"/>
                  <a:pt x="0" y="252"/>
                </a:cubicBezTo>
                <a:cubicBezTo>
                  <a:pt x="0" y="1878"/>
                  <a:pt x="1322" y="3200"/>
                  <a:pt x="2945" y="3200"/>
                </a:cubicBezTo>
                <a:cubicBezTo>
                  <a:pt x="3436" y="3200"/>
                  <a:pt x="3895" y="3081"/>
                  <a:pt x="4304" y="2867"/>
                </a:cubicBezTo>
                <a:lnTo>
                  <a:pt x="4304" y="0"/>
                </a:lnTo>
                <a:close/>
              </a:path>
            </a:pathLst>
          </a:custGeom>
          <a:solidFill>
            <a:schemeClr val="bg1"/>
          </a:solidFill>
          <a:ln>
            <a:noFill/>
          </a:ln>
          <a:extLst/>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5" name="Oval 3"/>
          <p:cNvSpPr>
            <a:spLocks noChangeArrowheads="1"/>
          </p:cNvSpPr>
          <p:nvPr userDrawn="1"/>
        </p:nvSpPr>
        <p:spPr bwMode="grayWhite">
          <a:xfrm>
            <a:off x="730250" y="1889125"/>
            <a:ext cx="1522413" cy="1522413"/>
          </a:xfrm>
          <a:prstGeom prst="ellipse">
            <a:avLst/>
          </a:prstGeom>
          <a:solidFill>
            <a:schemeClr val="bg1"/>
          </a:solidFill>
          <a:ln>
            <a:noFill/>
          </a:ln>
          <a:effectLst/>
          <a:extLst/>
        </p:spPr>
        <p:txBody>
          <a:bodyPr wrap="none" anchor="ctr"/>
          <a:lstStyle/>
          <a:p>
            <a:pPr fontAlgn="auto">
              <a:spcBef>
                <a:spcPts val="0"/>
              </a:spcBef>
              <a:spcAft>
                <a:spcPts val="0"/>
              </a:spcAft>
              <a:defRPr/>
            </a:pPr>
            <a:endParaRPr lang="en-US" sz="1662" dirty="0">
              <a:solidFill>
                <a:srgbClr val="1F497D"/>
              </a:solidFill>
              <a:latin typeface="+mn-lt"/>
              <a:cs typeface="Arial" charset="0"/>
            </a:endParaRPr>
          </a:p>
        </p:txBody>
      </p:sp>
      <p:sp>
        <p:nvSpPr>
          <p:cNvPr id="6" name="Line 4"/>
          <p:cNvSpPr>
            <a:spLocks noChangeShapeType="1"/>
          </p:cNvSpPr>
          <p:nvPr userDrawn="1"/>
        </p:nvSpPr>
        <p:spPr bwMode="grayWhite">
          <a:xfrm flipH="1" flipV="1">
            <a:off x="3792538" y="0"/>
            <a:ext cx="2847975" cy="468313"/>
          </a:xfrm>
          <a:prstGeom prst="line">
            <a:avLst/>
          </a:prstGeom>
          <a:noFill/>
          <a:ln w="12700">
            <a:solidFill>
              <a:srgbClr val="FFFFFF">
                <a:alpha val="50000"/>
              </a:srgbClr>
            </a:solidFill>
            <a:round/>
            <a:headEnd/>
            <a:tailEnd/>
          </a:ln>
          <a:effectLst/>
          <a:extLst/>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8" name="Line 5"/>
          <p:cNvSpPr>
            <a:spLocks noChangeShapeType="1"/>
          </p:cNvSpPr>
          <p:nvPr userDrawn="1"/>
        </p:nvSpPr>
        <p:spPr bwMode="grayWhite">
          <a:xfrm flipH="1" flipV="1">
            <a:off x="1911350" y="0"/>
            <a:ext cx="4729163" cy="601663"/>
          </a:xfrm>
          <a:prstGeom prst="line">
            <a:avLst/>
          </a:prstGeom>
          <a:noFill/>
          <a:ln w="12700">
            <a:solidFill>
              <a:srgbClr val="FFFFFF">
                <a:alpha val="50000"/>
              </a:srgbClr>
            </a:solidFill>
            <a:round/>
            <a:headEnd/>
            <a:tailEnd/>
          </a:ln>
          <a:effectLst/>
          <a:extLst/>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9" name="Freeform 6"/>
          <p:cNvSpPr>
            <a:spLocks/>
          </p:cNvSpPr>
          <p:nvPr userDrawn="1"/>
        </p:nvSpPr>
        <p:spPr bwMode="grayWhite">
          <a:xfrm>
            <a:off x="2209800" y="1136650"/>
            <a:ext cx="4697413" cy="1312863"/>
          </a:xfrm>
          <a:custGeom>
            <a:avLst/>
            <a:gdLst>
              <a:gd name="T0" fmla="*/ 0 w 2959"/>
              <a:gd name="T1" fmla="*/ 827 h 827"/>
              <a:gd name="T2" fmla="*/ 1432 w 2959"/>
              <a:gd name="T3" fmla="*/ 279 h 827"/>
              <a:gd name="T4" fmla="*/ 2959 w 2959"/>
              <a:gd name="T5" fmla="*/ 0 h 827"/>
            </a:gdLst>
            <a:ahLst/>
            <a:cxnLst>
              <a:cxn ang="0">
                <a:pos x="T0" y="T1"/>
              </a:cxn>
              <a:cxn ang="0">
                <a:pos x="T2" y="T3"/>
              </a:cxn>
              <a:cxn ang="0">
                <a:pos x="T4" y="T5"/>
              </a:cxn>
            </a:cxnLst>
            <a:rect l="0" t="0" r="r" b="b"/>
            <a:pathLst>
              <a:path w="2959" h="827">
                <a:moveTo>
                  <a:pt x="0" y="827"/>
                </a:moveTo>
                <a:cubicBezTo>
                  <a:pt x="239" y="736"/>
                  <a:pt x="939" y="417"/>
                  <a:pt x="1432" y="279"/>
                </a:cubicBezTo>
                <a:cubicBezTo>
                  <a:pt x="1925" y="141"/>
                  <a:pt x="2641" y="58"/>
                  <a:pt x="2959" y="0"/>
                </a:cubicBezTo>
              </a:path>
            </a:pathLst>
          </a:custGeom>
          <a:noFill/>
          <a:ln w="12700" cmpd="sng">
            <a:solidFill>
              <a:srgbClr val="FFFFFF">
                <a:alpha val="49804"/>
              </a:srgbClr>
            </a:solidFill>
            <a:round/>
            <a:headEnd/>
            <a:tailEnd/>
          </a:ln>
          <a:effectLst/>
          <a:extLst/>
        </p:spPr>
        <p:txBody>
          <a:bodyPr/>
          <a:lstStyle/>
          <a:p>
            <a:pPr fontAlgn="auto">
              <a:spcBef>
                <a:spcPts val="0"/>
              </a:spcBef>
              <a:spcAft>
                <a:spcPts val="0"/>
              </a:spcAft>
              <a:defRPr/>
            </a:pPr>
            <a:endParaRPr lang="en-US" sz="1662" dirty="0">
              <a:solidFill>
                <a:srgbClr val="1F497D"/>
              </a:solidFill>
              <a:latin typeface="+mn-lt"/>
              <a:cs typeface="Arial" charset="0"/>
            </a:endParaRPr>
          </a:p>
        </p:txBody>
      </p:sp>
      <p:pic>
        <p:nvPicPr>
          <p:cNvPr id="10" name="Picture 2" descr="D:\Documents\Projekti\PPT\Fotografije za ppt\Public Affaires\Public Affaires Signatures\Ipsos PublicAffairs in white without tagline.png"/>
          <p:cNvPicPr>
            <a:picLocks noChangeAspect="1" noChangeArrowheads="1"/>
          </p:cNvPicPr>
          <p:nvPr userDrawn="1"/>
        </p:nvPicPr>
        <p:blipFill>
          <a:blip r:embed="rId2"/>
          <a:srcRect/>
          <a:stretch>
            <a:fillRect/>
          </a:stretch>
        </p:blipFill>
        <p:spPr bwMode="auto">
          <a:xfrm>
            <a:off x="6630988" y="6543675"/>
            <a:ext cx="2206625" cy="365125"/>
          </a:xfrm>
          <a:prstGeom prst="rect">
            <a:avLst/>
          </a:prstGeom>
          <a:noFill/>
          <a:ln w="9525">
            <a:noFill/>
            <a:miter lim="800000"/>
            <a:headEnd/>
            <a:tailEnd/>
          </a:ln>
        </p:spPr>
      </p:pic>
      <p:sp>
        <p:nvSpPr>
          <p:cNvPr id="7" name="Titel 1"/>
          <p:cNvSpPr>
            <a:spLocks noGrp="1"/>
          </p:cNvSpPr>
          <p:nvPr>
            <p:ph type="title"/>
          </p:nvPr>
        </p:nvSpPr>
        <p:spPr>
          <a:xfrm>
            <a:off x="838800" y="97200"/>
            <a:ext cx="5580000" cy="612000"/>
          </a:xfrm>
          <a:prstGeom prst="rect">
            <a:avLst/>
          </a:prstGeom>
        </p:spPr>
        <p:txBody>
          <a:bodyPr wrap="square" lIns="0" tIns="0" rIns="0" bIns="0" anchor="ctr" anchorCtr="0">
            <a:noAutofit/>
          </a:bodyPr>
          <a:lstStyle>
            <a:lvl1pPr algn="l">
              <a:lnSpc>
                <a:spcPct val="90000"/>
              </a:lnSpc>
              <a:defRPr sz="1846" b="1">
                <a:solidFill>
                  <a:schemeClr val="bg1"/>
                </a:solidFill>
                <a:latin typeface="+mn-lt"/>
              </a:defRPr>
            </a:lvl1pPr>
          </a:lstStyle>
          <a:p>
            <a:r>
              <a:rPr lang="en-US" noProof="0"/>
              <a:t>Click to edit Master title style</a:t>
            </a:r>
            <a:endParaRPr lang="en-US" noProof="0" dirty="0"/>
          </a:p>
        </p:txBody>
      </p:sp>
      <p:sp>
        <p:nvSpPr>
          <p:cNvPr id="42" name="Inhaltsplatzhalter 2"/>
          <p:cNvSpPr>
            <a:spLocks noGrp="1"/>
          </p:cNvSpPr>
          <p:nvPr>
            <p:ph idx="1"/>
          </p:nvPr>
        </p:nvSpPr>
        <p:spPr>
          <a:xfrm>
            <a:off x="3250650" y="2538000"/>
            <a:ext cx="5760000" cy="3776400"/>
          </a:xfrm>
          <a:prstGeom prst="rect">
            <a:avLst/>
          </a:prstGeom>
        </p:spPr>
        <p:txBody>
          <a:bodyPr lIns="0" tIns="0" rIns="0" bIns="0"/>
          <a:lstStyle>
            <a:lvl1pPr marL="168524" indent="-168524">
              <a:lnSpc>
                <a:spcPct val="100000"/>
              </a:lnSpc>
              <a:spcBef>
                <a:spcPts val="738"/>
              </a:spcBef>
              <a:buFont typeface="Arial" pitchFamily="34" charset="0"/>
              <a:buChar char="•"/>
              <a:defRPr sz="1662">
                <a:solidFill>
                  <a:schemeClr val="bg1"/>
                </a:solidFill>
                <a:latin typeface="+mn-lt"/>
              </a:defRPr>
            </a:lvl1pPr>
            <a:lvl2pPr marL="331185" indent="-162662">
              <a:lnSpc>
                <a:spcPct val="100000"/>
              </a:lnSpc>
              <a:spcBef>
                <a:spcPts val="738"/>
              </a:spcBef>
              <a:buClr>
                <a:schemeClr val="bg1"/>
              </a:buClr>
              <a:buFont typeface="Calibri" pitchFamily="34" charset="0"/>
              <a:buChar char="─"/>
              <a:defRPr sz="1477">
                <a:solidFill>
                  <a:schemeClr val="bg1"/>
                </a:solidFill>
                <a:latin typeface="+mn-lt"/>
              </a:defRPr>
            </a:lvl2pPr>
            <a:lvl3pPr marL="496778" indent="-165593">
              <a:lnSpc>
                <a:spcPct val="100000"/>
              </a:lnSpc>
              <a:spcBef>
                <a:spcPts val="738"/>
              </a:spcBef>
              <a:buClr>
                <a:schemeClr val="bg1"/>
              </a:buClr>
              <a:buFont typeface="Wingdings" pitchFamily="2" charset="2"/>
              <a:buChar char="§"/>
              <a:defRPr sz="1292">
                <a:solidFill>
                  <a:schemeClr val="bg1"/>
                </a:solidFill>
                <a:latin typeface="+mn-lt"/>
              </a:defRPr>
            </a:lvl3pPr>
            <a:lvl4pPr marL="662370" indent="-165593">
              <a:lnSpc>
                <a:spcPct val="100000"/>
              </a:lnSpc>
              <a:spcBef>
                <a:spcPts val="738"/>
              </a:spcBef>
              <a:defRPr sz="1108">
                <a:solidFill>
                  <a:schemeClr val="bg1"/>
                </a:solidFill>
                <a:latin typeface="+mn-lt"/>
              </a:defRPr>
            </a:lvl4pPr>
            <a:lvl5pPr marL="827963" indent="-165593">
              <a:lnSpc>
                <a:spcPct val="100000"/>
              </a:lnSpc>
              <a:spcBef>
                <a:spcPts val="738"/>
              </a:spcBef>
              <a:buFont typeface="Calibri" pitchFamily="34" charset="0"/>
              <a:buChar char="─"/>
              <a:defRPr sz="923" baseline="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Fußzeilenplatzhalter 4"/>
          <p:cNvSpPr>
            <a:spLocks noGrp="1"/>
          </p:cNvSpPr>
          <p:nvPr>
            <p:ph type="ftr" sz="quarter" idx="10"/>
          </p:nvPr>
        </p:nvSpPr>
        <p:spPr>
          <a:xfrm>
            <a:off x="365125" y="6565900"/>
            <a:ext cx="3600450" cy="185738"/>
          </a:xfrm>
          <a:prstGeom prst="rect">
            <a:avLst/>
          </a:prstGeom>
        </p:spPr>
        <p:txBody>
          <a:bodyPr vert="horz" wrap="square" lIns="0" tIns="0" rIns="0" bIns="0" numCol="1" anchor="t" anchorCtr="0" compatLnSpc="1">
            <a:prstTxWarp prst="textNoShape">
              <a:avLst/>
            </a:prstTxWarp>
            <a:noAutofit/>
          </a:bodyPr>
          <a:lstStyle>
            <a:lvl1pPr defTabSz="1036053">
              <a:defRPr sz="1108">
                <a:solidFill>
                  <a:srgbClr val="FFFFFF"/>
                </a:solidFill>
                <a:latin typeface="Calibri" pitchFamily="34" charset="0"/>
                <a:cs typeface="Arial" charset="0"/>
              </a:defRPr>
            </a:lvl1pPr>
          </a:lstStyle>
          <a:p>
            <a:pPr>
              <a:defRPr/>
            </a:pPr>
            <a:endParaRPr lang="de-DE"/>
          </a:p>
        </p:txBody>
      </p:sp>
      <p:sp>
        <p:nvSpPr>
          <p:cNvPr id="12" name="Foliennummernplatzhalter 5"/>
          <p:cNvSpPr>
            <a:spLocks noGrp="1"/>
          </p:cNvSpPr>
          <p:nvPr>
            <p:ph type="sldNum" sz="quarter" idx="11"/>
          </p:nvPr>
        </p:nvSpPr>
        <p:spPr>
          <a:xfrm>
            <a:off x="8824913" y="6581775"/>
            <a:ext cx="169862" cy="169863"/>
          </a:xfrm>
          <a:prstGeom prst="rect">
            <a:avLst/>
          </a:prstGeom>
        </p:spPr>
        <p:txBody>
          <a:bodyPr vert="horz" wrap="none" lIns="0" tIns="0" rIns="0" bIns="0" numCol="1" anchor="b" anchorCtr="0" compatLnSpc="1">
            <a:prstTxWarp prst="textNoShape">
              <a:avLst/>
            </a:prstTxWarp>
            <a:spAutoFit/>
          </a:bodyPr>
          <a:lstStyle>
            <a:lvl1pPr algn="r" defTabSz="1036053">
              <a:defRPr sz="1108" b="1">
                <a:solidFill>
                  <a:srgbClr val="FFFFFF"/>
                </a:solidFill>
                <a:latin typeface="Calibri" pitchFamily="34" charset="0"/>
                <a:cs typeface="Arial" charset="0"/>
              </a:defRPr>
            </a:lvl1pPr>
          </a:lstStyle>
          <a:p>
            <a:pPr>
              <a:defRPr/>
            </a:pPr>
            <a:fld id="{B535E349-C373-4349-BC59-4FDC5AB4C83B}" type="slidenum">
              <a:rPr lang="de-DE"/>
              <a:pPr>
                <a:defRPr/>
              </a:pPr>
              <a:t>‹#›</a:t>
            </a:fld>
            <a:endParaRPr lang="de-D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3"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4"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5"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nvGrpSpPr>
          <p:cNvPr id="6" name="Group 18"/>
          <p:cNvGrpSpPr>
            <a:grpSpLocks noChangeAspect="1"/>
          </p:cNvGrpSpPr>
          <p:nvPr/>
        </p:nvGrpSpPr>
        <p:grpSpPr bwMode="auto">
          <a:xfrm>
            <a:off x="150813" y="150813"/>
            <a:ext cx="522287" cy="468312"/>
            <a:chOff x="1352" y="681"/>
            <a:chExt cx="3519" cy="3153"/>
          </a:xfrm>
        </p:grpSpPr>
        <p:sp>
          <p:nvSpPr>
            <p:cNvPr id="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8"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9"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0"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1"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2"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3"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4"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5"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7"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8"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9"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0"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1"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sp>
        <p:nvSpPr>
          <p:cNvPr id="22" name="Freeform 5"/>
          <p:cNvSpPr>
            <a:spLocks/>
          </p:cNvSpPr>
          <p:nvPr userDrawn="1"/>
        </p:nvSpPr>
        <p:spPr bwMode="ltGray">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nvGrpSpPr>
          <p:cNvPr id="23" name="Group 4"/>
          <p:cNvGrpSpPr>
            <a:grpSpLocks noChangeAspect="1"/>
          </p:cNvGrpSpPr>
          <p:nvPr userDrawn="1"/>
        </p:nvGrpSpPr>
        <p:grpSpPr bwMode="auto">
          <a:xfrm>
            <a:off x="150813" y="150813"/>
            <a:ext cx="522287" cy="468312"/>
            <a:chOff x="1352" y="681"/>
            <a:chExt cx="3519" cy="3153"/>
          </a:xfrm>
        </p:grpSpPr>
        <p:sp>
          <p:nvSpPr>
            <p:cNvPr id="24"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5"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6"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7"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8"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9"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0"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1"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2"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3"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4"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5"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6"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7"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8"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sp>
        <p:nvSpPr>
          <p:cNvPr id="39" name="Line 4"/>
          <p:cNvSpPr>
            <a:spLocks noChangeShapeType="1"/>
          </p:cNvSpPr>
          <p:nvPr userDrawn="1"/>
        </p:nvSpPr>
        <p:spPr bwMode="auto">
          <a:xfrm flipH="1">
            <a:off x="4718050" y="2803525"/>
            <a:ext cx="2717800" cy="249238"/>
          </a:xfrm>
          <a:prstGeom prst="line">
            <a:avLst/>
          </a:prstGeom>
          <a:solidFill>
            <a:schemeClr val="bg1"/>
          </a:solidFill>
          <a:ln w="12700">
            <a:solidFill>
              <a:srgbClr val="FFFFFF">
                <a:alpha val="49804"/>
              </a:srgbClr>
            </a:solidFill>
            <a:round/>
            <a:headEnd/>
            <a:tailEnd/>
          </a:ln>
          <a:effectLst/>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 name="Titel 1"/>
          <p:cNvSpPr>
            <a:spLocks noGrp="1"/>
          </p:cNvSpPr>
          <p:nvPr>
            <p:ph type="ctrTitle"/>
          </p:nvPr>
        </p:nvSpPr>
        <p:spPr>
          <a:xfrm>
            <a:off x="141293" y="2973542"/>
            <a:ext cx="4419137" cy="920508"/>
          </a:xfrm>
          <a:prstGeom prst="rect">
            <a:avLst/>
          </a:prstGeom>
        </p:spPr>
        <p:txBody>
          <a:bodyPr wrap="square" lIns="0" tIns="0" rIns="0" bIns="0" anchor="ctr" anchorCtr="0">
            <a:spAutoFit/>
          </a:bodyPr>
          <a:lstStyle>
            <a:lvl1pPr>
              <a:lnSpc>
                <a:spcPct val="90000"/>
              </a:lnSpc>
              <a:defRPr sz="3323" b="1"/>
            </a:lvl1pPr>
          </a:lstStyle>
          <a:p>
            <a:r>
              <a:rPr lang="en-US" noProof="0"/>
              <a:t>Click to edit Master title style</a:t>
            </a:r>
            <a:endParaRPr lang="en-US" noProof="0" dirty="0"/>
          </a:p>
        </p:txBody>
      </p:sp>
      <p:sp>
        <p:nvSpPr>
          <p:cNvPr id="40" name="Foliennummernplatzhalter 5"/>
          <p:cNvSpPr>
            <a:spLocks noGrp="1"/>
          </p:cNvSpPr>
          <p:nvPr>
            <p:ph type="sldNum" sz="quarter" idx="10"/>
          </p:nvPr>
        </p:nvSpPr>
        <p:spPr>
          <a:xfrm>
            <a:off x="8810625" y="6581775"/>
            <a:ext cx="169863" cy="169863"/>
          </a:xfrm>
          <a:prstGeom prst="rect">
            <a:avLst/>
          </a:prstGeom>
        </p:spPr>
        <p:txBody>
          <a:bodyPr wrap="none" lIns="0" tIns="0" rIns="0" bIns="0" anchor="b" anchorCtr="0">
            <a:spAutoFit/>
          </a:bodyPr>
          <a:lstStyle>
            <a:lvl1pPr algn="r" defTabSz="1036053" fontAlgn="auto">
              <a:spcBef>
                <a:spcPts val="0"/>
              </a:spcBef>
              <a:spcAft>
                <a:spcPts val="0"/>
              </a:spcAft>
              <a:defRPr sz="1108" b="1">
                <a:solidFill>
                  <a:srgbClr val="FFFFFF"/>
                </a:solidFill>
                <a:latin typeface="+mn-lt"/>
                <a:cs typeface="Arial" charset="0"/>
              </a:defRPr>
            </a:lvl1pPr>
          </a:lstStyle>
          <a:p>
            <a:pPr>
              <a:defRPr/>
            </a:pPr>
            <a:fld id="{DDEF1DAE-11CE-482D-A4F7-AC640EA6184A}" type="slidenum">
              <a:rPr lang="de-DE"/>
              <a:pPr>
                <a:defRPr/>
              </a:pPr>
              <a:t>‹#›</a:t>
            </a:fld>
            <a:endParaRPr lang="de-DE"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0"/>
            <a:ext cx="7772400" cy="1470025"/>
          </a:xfrm>
        </p:spPr>
        <p:txBody>
          <a:bodyPr/>
          <a:lstStyle/>
          <a:p>
            <a:r>
              <a:rPr lang="en-US"/>
              <a:t>Click to edit Master title style</a:t>
            </a:r>
            <a:endParaRPr lang="sr-Latn-R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lvl1pPr>
              <a:defRPr/>
            </a:lvl1pPr>
          </a:lstStyle>
          <a:p>
            <a:pPr>
              <a:defRPr/>
            </a:pPr>
            <a:fld id="{B98927E0-E693-465A-8B1D-171FB095BC6A}" type="datetimeFigureOut">
              <a:rPr lang="sr-Latn-RS"/>
              <a:pPr>
                <a:defRPr/>
              </a:pPr>
              <a:t>8.12.2016</a:t>
            </a:fld>
            <a:endParaRPr lang="sr-Latn-RS"/>
          </a:p>
        </p:txBody>
      </p:sp>
      <p:sp>
        <p:nvSpPr>
          <p:cNvPr id="5" name="Footer Placeholder 4"/>
          <p:cNvSpPr>
            <a:spLocks noGrp="1"/>
          </p:cNvSpPr>
          <p:nvPr>
            <p:ph type="ftr" sz="quarter" idx="11"/>
          </p:nvPr>
        </p:nvSpPr>
        <p:spPr/>
        <p:txBody>
          <a:bodyPr/>
          <a:lstStyle>
            <a:lvl1pPr>
              <a:defRPr/>
            </a:lvl1pPr>
          </a:lstStyle>
          <a:p>
            <a:pPr>
              <a:defRPr/>
            </a:pPr>
            <a:endParaRPr lang="sr-Latn-RS"/>
          </a:p>
        </p:txBody>
      </p:sp>
      <p:sp>
        <p:nvSpPr>
          <p:cNvPr id="6" name="Slide Number Placeholder 5"/>
          <p:cNvSpPr>
            <a:spLocks noGrp="1"/>
          </p:cNvSpPr>
          <p:nvPr>
            <p:ph type="sldNum" sz="quarter" idx="12"/>
          </p:nvPr>
        </p:nvSpPr>
        <p:spPr/>
        <p:txBody>
          <a:bodyPr/>
          <a:lstStyle>
            <a:lvl1pPr>
              <a:defRPr/>
            </a:lvl1pPr>
          </a:lstStyle>
          <a:p>
            <a:pPr>
              <a:defRPr/>
            </a:pPr>
            <a:fld id="{E293840C-59B9-4EC8-A18E-2ABF47AA1FE6}" type="slidenum">
              <a:rPr lang="sr-Latn-RS"/>
              <a:pPr>
                <a:defRPr/>
              </a:pPr>
              <a:t>‹#›</a:t>
            </a:fld>
            <a:endParaRPr lang="sr-Latn-R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lvl1pPr>
              <a:defRPr/>
            </a:lvl1pPr>
          </a:lstStyle>
          <a:p>
            <a:pPr>
              <a:defRPr/>
            </a:pPr>
            <a:fld id="{339E39F8-B0E9-442F-8A25-7A64D133848B}" type="datetimeFigureOut">
              <a:rPr lang="sr-Latn-RS"/>
              <a:pPr>
                <a:defRPr/>
              </a:pPr>
              <a:t>8.12.2016</a:t>
            </a:fld>
            <a:endParaRPr lang="sr-Latn-RS"/>
          </a:p>
        </p:txBody>
      </p:sp>
      <p:sp>
        <p:nvSpPr>
          <p:cNvPr id="5" name="Footer Placeholder 4"/>
          <p:cNvSpPr>
            <a:spLocks noGrp="1"/>
          </p:cNvSpPr>
          <p:nvPr>
            <p:ph type="ftr" sz="quarter" idx="11"/>
          </p:nvPr>
        </p:nvSpPr>
        <p:spPr/>
        <p:txBody>
          <a:bodyPr/>
          <a:lstStyle>
            <a:lvl1pPr>
              <a:defRPr/>
            </a:lvl1pPr>
          </a:lstStyle>
          <a:p>
            <a:pPr>
              <a:defRPr/>
            </a:pPr>
            <a:endParaRPr lang="sr-Latn-RS"/>
          </a:p>
        </p:txBody>
      </p:sp>
      <p:sp>
        <p:nvSpPr>
          <p:cNvPr id="6" name="Slide Number Placeholder 5"/>
          <p:cNvSpPr>
            <a:spLocks noGrp="1"/>
          </p:cNvSpPr>
          <p:nvPr>
            <p:ph type="sldNum" sz="quarter" idx="12"/>
          </p:nvPr>
        </p:nvSpPr>
        <p:spPr/>
        <p:txBody>
          <a:bodyPr/>
          <a:lstStyle>
            <a:lvl1pPr>
              <a:defRPr/>
            </a:lvl1pPr>
          </a:lstStyle>
          <a:p>
            <a:pPr>
              <a:defRPr/>
            </a:pPr>
            <a:fld id="{74FF3165-0A86-4050-894E-9484C678FD6E}" type="slidenum">
              <a:rPr lang="sr-Latn-RS"/>
              <a:pPr>
                <a:defRPr/>
              </a:pPr>
              <a:t>‹#›</a:t>
            </a:fld>
            <a:endParaRPr lang="sr-Latn-R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1"/>
            <a:ext cx="7772400" cy="1362075"/>
          </a:xfrm>
        </p:spPr>
        <p:txBody>
          <a:bodyPr anchor="t"/>
          <a:lstStyle>
            <a:lvl1pPr algn="l">
              <a:defRPr sz="3692" b="1" cap="all"/>
            </a:lvl1pPr>
          </a:lstStyle>
          <a:p>
            <a:r>
              <a:rPr lang="en-US"/>
              <a:t>Click to edit Master title style</a:t>
            </a:r>
            <a:endParaRPr lang="sr-Latn-R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A1B9FBA-4C6D-4010-B8EE-99450F299064}" type="datetimeFigureOut">
              <a:rPr lang="sr-Latn-RS"/>
              <a:pPr>
                <a:defRPr/>
              </a:pPr>
              <a:t>8.12.2016</a:t>
            </a:fld>
            <a:endParaRPr lang="sr-Latn-RS"/>
          </a:p>
        </p:txBody>
      </p:sp>
      <p:sp>
        <p:nvSpPr>
          <p:cNvPr id="5" name="Footer Placeholder 4"/>
          <p:cNvSpPr>
            <a:spLocks noGrp="1"/>
          </p:cNvSpPr>
          <p:nvPr>
            <p:ph type="ftr" sz="quarter" idx="11"/>
          </p:nvPr>
        </p:nvSpPr>
        <p:spPr/>
        <p:txBody>
          <a:bodyPr/>
          <a:lstStyle>
            <a:lvl1pPr>
              <a:defRPr/>
            </a:lvl1pPr>
          </a:lstStyle>
          <a:p>
            <a:pPr>
              <a:defRPr/>
            </a:pPr>
            <a:endParaRPr lang="sr-Latn-RS"/>
          </a:p>
        </p:txBody>
      </p:sp>
      <p:sp>
        <p:nvSpPr>
          <p:cNvPr id="6" name="Slide Number Placeholder 5"/>
          <p:cNvSpPr>
            <a:spLocks noGrp="1"/>
          </p:cNvSpPr>
          <p:nvPr>
            <p:ph type="sldNum" sz="quarter" idx="12"/>
          </p:nvPr>
        </p:nvSpPr>
        <p:spPr/>
        <p:txBody>
          <a:bodyPr/>
          <a:lstStyle>
            <a:lvl1pPr>
              <a:defRPr/>
            </a:lvl1pPr>
          </a:lstStyle>
          <a:p>
            <a:pPr>
              <a:defRPr/>
            </a:pPr>
            <a:fld id="{C465D95C-C9CC-4A7A-9578-96C3C062FD86}" type="slidenum">
              <a:rPr lang="sr-Latn-RS"/>
              <a:pPr>
                <a:defRPr/>
              </a:pPr>
              <a:t>‹#›</a:t>
            </a:fld>
            <a:endParaRPr lang="sr-Latn-R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457200" y="1600205"/>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4648200" y="1600205"/>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3"/>
          <p:cNvSpPr>
            <a:spLocks noGrp="1"/>
          </p:cNvSpPr>
          <p:nvPr>
            <p:ph type="dt" sz="half" idx="10"/>
          </p:nvPr>
        </p:nvSpPr>
        <p:spPr/>
        <p:txBody>
          <a:bodyPr/>
          <a:lstStyle>
            <a:lvl1pPr>
              <a:defRPr/>
            </a:lvl1pPr>
          </a:lstStyle>
          <a:p>
            <a:pPr>
              <a:defRPr/>
            </a:pPr>
            <a:fld id="{50184B2C-87D0-46FF-989D-54F8DFF4C79A}" type="datetimeFigureOut">
              <a:rPr lang="sr-Latn-RS"/>
              <a:pPr>
                <a:defRPr/>
              </a:pPr>
              <a:t>8.12.2016</a:t>
            </a:fld>
            <a:endParaRPr lang="sr-Latn-RS"/>
          </a:p>
        </p:txBody>
      </p:sp>
      <p:sp>
        <p:nvSpPr>
          <p:cNvPr id="6" name="Footer Placeholder 4"/>
          <p:cNvSpPr>
            <a:spLocks noGrp="1"/>
          </p:cNvSpPr>
          <p:nvPr>
            <p:ph type="ftr" sz="quarter" idx="11"/>
          </p:nvPr>
        </p:nvSpPr>
        <p:spPr/>
        <p:txBody>
          <a:bodyPr/>
          <a:lstStyle>
            <a:lvl1pPr>
              <a:defRPr/>
            </a:lvl1pPr>
          </a:lstStyle>
          <a:p>
            <a:pPr>
              <a:defRPr/>
            </a:pPr>
            <a:endParaRPr lang="sr-Latn-RS"/>
          </a:p>
        </p:txBody>
      </p:sp>
      <p:sp>
        <p:nvSpPr>
          <p:cNvPr id="7" name="Slide Number Placeholder 5"/>
          <p:cNvSpPr>
            <a:spLocks noGrp="1"/>
          </p:cNvSpPr>
          <p:nvPr>
            <p:ph type="sldNum" sz="quarter" idx="12"/>
          </p:nvPr>
        </p:nvSpPr>
        <p:spPr/>
        <p:txBody>
          <a:bodyPr/>
          <a:lstStyle>
            <a:lvl1pPr>
              <a:defRPr/>
            </a:lvl1pPr>
          </a:lstStyle>
          <a:p>
            <a:pPr>
              <a:defRPr/>
            </a:pPr>
            <a:fld id="{2FEB692F-1BE1-464D-89C8-F60BABFEFB40}" type="slidenum">
              <a:rPr lang="sr-Latn-RS"/>
              <a:pPr>
                <a:defRPr/>
              </a:pPr>
              <a:t>‹#›</a:t>
            </a:fld>
            <a:endParaRPr lang="sr-Latn-R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r-Latn-R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3"/>
          <p:cNvSpPr>
            <a:spLocks noGrp="1"/>
          </p:cNvSpPr>
          <p:nvPr>
            <p:ph type="dt" sz="half" idx="10"/>
          </p:nvPr>
        </p:nvSpPr>
        <p:spPr/>
        <p:txBody>
          <a:bodyPr/>
          <a:lstStyle>
            <a:lvl1pPr>
              <a:defRPr/>
            </a:lvl1pPr>
          </a:lstStyle>
          <a:p>
            <a:pPr>
              <a:defRPr/>
            </a:pPr>
            <a:fld id="{C73BED6E-CD24-4EDE-93EF-E1C1186311E5}" type="datetimeFigureOut">
              <a:rPr lang="sr-Latn-RS"/>
              <a:pPr>
                <a:defRPr/>
              </a:pPr>
              <a:t>8.12.2016</a:t>
            </a:fld>
            <a:endParaRPr lang="sr-Latn-RS"/>
          </a:p>
        </p:txBody>
      </p:sp>
      <p:sp>
        <p:nvSpPr>
          <p:cNvPr id="8" name="Footer Placeholder 4"/>
          <p:cNvSpPr>
            <a:spLocks noGrp="1"/>
          </p:cNvSpPr>
          <p:nvPr>
            <p:ph type="ftr" sz="quarter" idx="11"/>
          </p:nvPr>
        </p:nvSpPr>
        <p:spPr/>
        <p:txBody>
          <a:bodyPr/>
          <a:lstStyle>
            <a:lvl1pPr>
              <a:defRPr/>
            </a:lvl1pPr>
          </a:lstStyle>
          <a:p>
            <a:pPr>
              <a:defRPr/>
            </a:pPr>
            <a:endParaRPr lang="sr-Latn-RS"/>
          </a:p>
        </p:txBody>
      </p:sp>
      <p:sp>
        <p:nvSpPr>
          <p:cNvPr id="9" name="Slide Number Placeholder 5"/>
          <p:cNvSpPr>
            <a:spLocks noGrp="1"/>
          </p:cNvSpPr>
          <p:nvPr>
            <p:ph type="sldNum" sz="quarter" idx="12"/>
          </p:nvPr>
        </p:nvSpPr>
        <p:spPr/>
        <p:txBody>
          <a:bodyPr/>
          <a:lstStyle>
            <a:lvl1pPr>
              <a:defRPr/>
            </a:lvl1pPr>
          </a:lstStyle>
          <a:p>
            <a:pPr>
              <a:defRPr/>
            </a:pPr>
            <a:fld id="{FAB0A9FF-BFD8-42A4-8C66-1CFA12EF31CD}" type="slidenum">
              <a:rPr lang="sr-Latn-RS"/>
              <a:pPr>
                <a:defRPr/>
              </a:pPr>
              <a:t>‹#›</a:t>
            </a:fld>
            <a:endParaRPr lang="sr-Latn-R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3875"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7"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8"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9"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0"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1"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9"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sp>
        <p:nvSpPr>
          <p:cNvPr id="45"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solidFill>
                  <a:schemeClr val="bg1"/>
                </a:solidFill>
              </a:defRPr>
            </a:lvl1pPr>
          </a:lstStyle>
          <a:p>
            <a:r>
              <a:rPr lang="en-US" noProof="0" dirty="0" err="1"/>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207117" indent="-207117">
              <a:lnSpc>
                <a:spcPct val="90000"/>
              </a:lnSpc>
              <a:spcBef>
                <a:spcPts val="908"/>
              </a:spcBef>
              <a:buFont typeface="Wingdings" pitchFamily="2" charset="2"/>
              <a:buChar char="§"/>
              <a:defRPr sz="2031">
                <a:solidFill>
                  <a:schemeClr val="bg1"/>
                </a:solidFill>
              </a:defRPr>
            </a:lvl1pPr>
            <a:lvl2pPr marL="612346" indent="-311576">
              <a:lnSpc>
                <a:spcPct val="90000"/>
              </a:lnSpc>
              <a:spcBef>
                <a:spcPts val="908"/>
              </a:spcBef>
              <a:buClr>
                <a:schemeClr val="bg1"/>
              </a:buClr>
              <a:buFont typeface="Wingdings" pitchFamily="2" charset="2"/>
              <a:buChar char="ð"/>
              <a:defRPr sz="1846">
                <a:solidFill>
                  <a:schemeClr val="bg1"/>
                </a:solidFill>
              </a:defRPr>
            </a:lvl2pPr>
            <a:lvl3pPr marL="913115" indent="-198112">
              <a:lnSpc>
                <a:spcPct val="90000"/>
              </a:lnSpc>
              <a:spcBef>
                <a:spcPts val="908"/>
              </a:spcBef>
              <a:buClr>
                <a:schemeClr val="bg1"/>
              </a:buClr>
              <a:buFont typeface="Calibri" pitchFamily="34" charset="0"/>
              <a:buChar char="─"/>
              <a:defRPr sz="1477">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3"/>
          <p:cNvSpPr>
            <a:spLocks noGrp="1"/>
          </p:cNvSpPr>
          <p:nvPr>
            <p:ph type="dt" sz="half" idx="10"/>
          </p:nvPr>
        </p:nvSpPr>
        <p:spPr/>
        <p:txBody>
          <a:bodyPr/>
          <a:lstStyle>
            <a:lvl1pPr>
              <a:defRPr/>
            </a:lvl1pPr>
          </a:lstStyle>
          <a:p>
            <a:pPr>
              <a:defRPr/>
            </a:pPr>
            <a:fld id="{64EC64AB-1D63-4EF7-9EB8-E11852742596}" type="datetimeFigureOut">
              <a:rPr lang="sr-Latn-RS"/>
              <a:pPr>
                <a:defRPr/>
              </a:pPr>
              <a:t>8.12.2016</a:t>
            </a:fld>
            <a:endParaRPr lang="sr-Latn-RS"/>
          </a:p>
        </p:txBody>
      </p:sp>
      <p:sp>
        <p:nvSpPr>
          <p:cNvPr id="4" name="Footer Placeholder 4"/>
          <p:cNvSpPr>
            <a:spLocks noGrp="1"/>
          </p:cNvSpPr>
          <p:nvPr>
            <p:ph type="ftr" sz="quarter" idx="11"/>
          </p:nvPr>
        </p:nvSpPr>
        <p:spPr/>
        <p:txBody>
          <a:bodyPr/>
          <a:lstStyle>
            <a:lvl1pPr>
              <a:defRPr/>
            </a:lvl1pPr>
          </a:lstStyle>
          <a:p>
            <a:pPr>
              <a:defRPr/>
            </a:pPr>
            <a:endParaRPr lang="sr-Latn-RS"/>
          </a:p>
        </p:txBody>
      </p:sp>
      <p:sp>
        <p:nvSpPr>
          <p:cNvPr id="5" name="Slide Number Placeholder 5"/>
          <p:cNvSpPr>
            <a:spLocks noGrp="1"/>
          </p:cNvSpPr>
          <p:nvPr>
            <p:ph type="sldNum" sz="quarter" idx="12"/>
          </p:nvPr>
        </p:nvSpPr>
        <p:spPr/>
        <p:txBody>
          <a:bodyPr/>
          <a:lstStyle>
            <a:lvl1pPr>
              <a:defRPr/>
            </a:lvl1pPr>
          </a:lstStyle>
          <a:p>
            <a:pPr>
              <a:defRPr/>
            </a:pPr>
            <a:fld id="{3D3D9328-01A3-4F6A-90D2-4AD38186DCC9}" type="slidenum">
              <a:rPr lang="sr-Latn-RS"/>
              <a:pPr>
                <a:defRPr/>
              </a:pPr>
              <a:t>‹#›</a:t>
            </a:fld>
            <a:endParaRPr lang="sr-Latn-R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ACAA1C-35BA-442C-BD0C-D9E9C9635568}" type="datetimeFigureOut">
              <a:rPr lang="sr-Latn-RS"/>
              <a:pPr>
                <a:defRPr/>
              </a:pPr>
              <a:t>8.12.2016</a:t>
            </a:fld>
            <a:endParaRPr lang="sr-Latn-RS"/>
          </a:p>
        </p:txBody>
      </p:sp>
      <p:sp>
        <p:nvSpPr>
          <p:cNvPr id="3" name="Footer Placeholder 4"/>
          <p:cNvSpPr>
            <a:spLocks noGrp="1"/>
          </p:cNvSpPr>
          <p:nvPr>
            <p:ph type="ftr" sz="quarter" idx="11"/>
          </p:nvPr>
        </p:nvSpPr>
        <p:spPr/>
        <p:txBody>
          <a:bodyPr/>
          <a:lstStyle>
            <a:lvl1pPr>
              <a:defRPr/>
            </a:lvl1pPr>
          </a:lstStyle>
          <a:p>
            <a:pPr>
              <a:defRPr/>
            </a:pPr>
            <a:endParaRPr lang="sr-Latn-RS"/>
          </a:p>
        </p:txBody>
      </p:sp>
      <p:sp>
        <p:nvSpPr>
          <p:cNvPr id="4" name="Slide Number Placeholder 5"/>
          <p:cNvSpPr>
            <a:spLocks noGrp="1"/>
          </p:cNvSpPr>
          <p:nvPr>
            <p:ph type="sldNum" sz="quarter" idx="12"/>
          </p:nvPr>
        </p:nvSpPr>
        <p:spPr/>
        <p:txBody>
          <a:bodyPr/>
          <a:lstStyle>
            <a:lvl1pPr>
              <a:defRPr/>
            </a:lvl1pPr>
          </a:lstStyle>
          <a:p>
            <a:pPr>
              <a:defRPr/>
            </a:pPr>
            <a:fld id="{8E76EFBC-236B-4EC2-A6D6-054E5DF39FDD}" type="slidenum">
              <a:rPr lang="sr-Latn-RS"/>
              <a:pPr>
                <a:defRPr/>
              </a:pPr>
              <a:t>‹#›</a:t>
            </a:fld>
            <a:endParaRPr lang="sr-Latn-R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846" b="1"/>
            </a:lvl1pPr>
          </a:lstStyle>
          <a:p>
            <a:r>
              <a:rPr lang="en-US"/>
              <a:t>Click to edit Master title style</a:t>
            </a:r>
            <a:endParaRPr lang="sr-Latn-RS"/>
          </a:p>
        </p:txBody>
      </p:sp>
      <p:sp>
        <p:nvSpPr>
          <p:cNvPr id="3" name="Content Placeholder 2"/>
          <p:cNvSpPr>
            <a:spLocks noGrp="1"/>
          </p:cNvSpPr>
          <p:nvPr>
            <p:ph idx="1"/>
          </p:nvPr>
        </p:nvSpPr>
        <p:spPr>
          <a:xfrm>
            <a:off x="3575051" y="273063"/>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5BD23D9-AD91-442B-B373-94226185EF9B}" type="datetimeFigureOut">
              <a:rPr lang="sr-Latn-RS"/>
              <a:pPr>
                <a:defRPr/>
              </a:pPr>
              <a:t>8.12.2016</a:t>
            </a:fld>
            <a:endParaRPr lang="sr-Latn-RS"/>
          </a:p>
        </p:txBody>
      </p:sp>
      <p:sp>
        <p:nvSpPr>
          <p:cNvPr id="6" name="Footer Placeholder 4"/>
          <p:cNvSpPr>
            <a:spLocks noGrp="1"/>
          </p:cNvSpPr>
          <p:nvPr>
            <p:ph type="ftr" sz="quarter" idx="11"/>
          </p:nvPr>
        </p:nvSpPr>
        <p:spPr/>
        <p:txBody>
          <a:bodyPr/>
          <a:lstStyle>
            <a:lvl1pPr>
              <a:defRPr/>
            </a:lvl1pPr>
          </a:lstStyle>
          <a:p>
            <a:pPr>
              <a:defRPr/>
            </a:pPr>
            <a:endParaRPr lang="sr-Latn-RS"/>
          </a:p>
        </p:txBody>
      </p:sp>
      <p:sp>
        <p:nvSpPr>
          <p:cNvPr id="7" name="Slide Number Placeholder 5"/>
          <p:cNvSpPr>
            <a:spLocks noGrp="1"/>
          </p:cNvSpPr>
          <p:nvPr>
            <p:ph type="sldNum" sz="quarter" idx="12"/>
          </p:nvPr>
        </p:nvSpPr>
        <p:spPr/>
        <p:txBody>
          <a:bodyPr/>
          <a:lstStyle>
            <a:lvl1pPr>
              <a:defRPr/>
            </a:lvl1pPr>
          </a:lstStyle>
          <a:p>
            <a:pPr>
              <a:defRPr/>
            </a:pPr>
            <a:fld id="{F3FA6F82-4671-417E-9CF1-EFAF68312894}" type="slidenum">
              <a:rPr lang="sr-Latn-RS"/>
              <a:pPr>
                <a:defRPr/>
              </a:pPr>
              <a:t>‹#›</a:t>
            </a:fld>
            <a:endParaRPr lang="sr-Latn-R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1846" b="1"/>
            </a:lvl1pPr>
          </a:lstStyle>
          <a:p>
            <a:r>
              <a:rPr lang="en-US"/>
              <a:t>Click to edit Master title style</a:t>
            </a:r>
            <a:endParaRPr lang="sr-Latn-R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r>
              <a:rPr lang="en-US" noProof="0"/>
              <a:t>Click icon to add picture</a:t>
            </a:r>
            <a:endParaRPr lang="sr-Latn-RS" noProof="0"/>
          </a:p>
        </p:txBody>
      </p:sp>
      <p:sp>
        <p:nvSpPr>
          <p:cNvPr id="4" name="Text Placeholder 3"/>
          <p:cNvSpPr>
            <a:spLocks noGrp="1"/>
          </p:cNvSpPr>
          <p:nvPr>
            <p:ph type="body" sz="half" idx="2"/>
          </p:nvPr>
        </p:nvSpPr>
        <p:spPr>
          <a:xfrm>
            <a:off x="1792288" y="5367353"/>
            <a:ext cx="5486400" cy="8048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47DDE04-250B-46B9-8049-252392E5E822}" type="datetimeFigureOut">
              <a:rPr lang="sr-Latn-RS"/>
              <a:pPr>
                <a:defRPr/>
              </a:pPr>
              <a:t>8.12.2016</a:t>
            </a:fld>
            <a:endParaRPr lang="sr-Latn-RS"/>
          </a:p>
        </p:txBody>
      </p:sp>
      <p:sp>
        <p:nvSpPr>
          <p:cNvPr id="6" name="Footer Placeholder 4"/>
          <p:cNvSpPr>
            <a:spLocks noGrp="1"/>
          </p:cNvSpPr>
          <p:nvPr>
            <p:ph type="ftr" sz="quarter" idx="11"/>
          </p:nvPr>
        </p:nvSpPr>
        <p:spPr/>
        <p:txBody>
          <a:bodyPr/>
          <a:lstStyle>
            <a:lvl1pPr>
              <a:defRPr/>
            </a:lvl1pPr>
          </a:lstStyle>
          <a:p>
            <a:pPr>
              <a:defRPr/>
            </a:pPr>
            <a:endParaRPr lang="sr-Latn-RS"/>
          </a:p>
        </p:txBody>
      </p:sp>
      <p:sp>
        <p:nvSpPr>
          <p:cNvPr id="7" name="Slide Number Placeholder 5"/>
          <p:cNvSpPr>
            <a:spLocks noGrp="1"/>
          </p:cNvSpPr>
          <p:nvPr>
            <p:ph type="sldNum" sz="quarter" idx="12"/>
          </p:nvPr>
        </p:nvSpPr>
        <p:spPr/>
        <p:txBody>
          <a:bodyPr/>
          <a:lstStyle>
            <a:lvl1pPr>
              <a:defRPr/>
            </a:lvl1pPr>
          </a:lstStyle>
          <a:p>
            <a:pPr>
              <a:defRPr/>
            </a:pPr>
            <a:fld id="{2934147B-0BC2-4E25-BDA4-0E54E4B6F321}" type="slidenum">
              <a:rPr lang="sr-Latn-RS"/>
              <a:pPr>
                <a:defRPr/>
              </a:pPr>
              <a:t>‹#›</a:t>
            </a:fld>
            <a:endParaRPr lang="sr-Latn-R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lvl1pPr>
              <a:defRPr/>
            </a:lvl1pPr>
          </a:lstStyle>
          <a:p>
            <a:pPr>
              <a:defRPr/>
            </a:pPr>
            <a:fld id="{F763AFE9-DE0E-482A-84F2-29249C830A77}" type="datetimeFigureOut">
              <a:rPr lang="sr-Latn-RS"/>
              <a:pPr>
                <a:defRPr/>
              </a:pPr>
              <a:t>8.12.2016</a:t>
            </a:fld>
            <a:endParaRPr lang="sr-Latn-RS"/>
          </a:p>
        </p:txBody>
      </p:sp>
      <p:sp>
        <p:nvSpPr>
          <p:cNvPr id="5" name="Footer Placeholder 4"/>
          <p:cNvSpPr>
            <a:spLocks noGrp="1"/>
          </p:cNvSpPr>
          <p:nvPr>
            <p:ph type="ftr" sz="quarter" idx="11"/>
          </p:nvPr>
        </p:nvSpPr>
        <p:spPr/>
        <p:txBody>
          <a:bodyPr/>
          <a:lstStyle>
            <a:lvl1pPr>
              <a:defRPr/>
            </a:lvl1pPr>
          </a:lstStyle>
          <a:p>
            <a:pPr>
              <a:defRPr/>
            </a:pPr>
            <a:endParaRPr lang="sr-Latn-RS"/>
          </a:p>
        </p:txBody>
      </p:sp>
      <p:sp>
        <p:nvSpPr>
          <p:cNvPr id="6" name="Slide Number Placeholder 5"/>
          <p:cNvSpPr>
            <a:spLocks noGrp="1"/>
          </p:cNvSpPr>
          <p:nvPr>
            <p:ph type="sldNum" sz="quarter" idx="12"/>
          </p:nvPr>
        </p:nvSpPr>
        <p:spPr/>
        <p:txBody>
          <a:bodyPr/>
          <a:lstStyle>
            <a:lvl1pPr>
              <a:defRPr/>
            </a:lvl1pPr>
          </a:lstStyle>
          <a:p>
            <a:pPr>
              <a:defRPr/>
            </a:pPr>
            <a:fld id="{D747A179-A29F-4CDB-90EB-A2724A4DDE6A}" type="slidenum">
              <a:rPr lang="sr-Latn-RS"/>
              <a:pPr>
                <a:defRPr/>
              </a:pPr>
              <a:t>‹#›</a:t>
            </a:fld>
            <a:endParaRPr lang="sr-Latn-R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lvl1pPr>
              <a:defRPr/>
            </a:lvl1pPr>
          </a:lstStyle>
          <a:p>
            <a:pPr>
              <a:defRPr/>
            </a:pPr>
            <a:fld id="{1F274A2D-914E-480C-A69C-E9F454B08394}" type="datetimeFigureOut">
              <a:rPr lang="sr-Latn-RS"/>
              <a:pPr>
                <a:defRPr/>
              </a:pPr>
              <a:t>8.12.2016</a:t>
            </a:fld>
            <a:endParaRPr lang="sr-Latn-RS"/>
          </a:p>
        </p:txBody>
      </p:sp>
      <p:sp>
        <p:nvSpPr>
          <p:cNvPr id="5" name="Footer Placeholder 4"/>
          <p:cNvSpPr>
            <a:spLocks noGrp="1"/>
          </p:cNvSpPr>
          <p:nvPr>
            <p:ph type="ftr" sz="quarter" idx="11"/>
          </p:nvPr>
        </p:nvSpPr>
        <p:spPr/>
        <p:txBody>
          <a:bodyPr/>
          <a:lstStyle>
            <a:lvl1pPr>
              <a:defRPr/>
            </a:lvl1pPr>
          </a:lstStyle>
          <a:p>
            <a:pPr>
              <a:defRPr/>
            </a:pPr>
            <a:endParaRPr lang="sr-Latn-RS"/>
          </a:p>
        </p:txBody>
      </p:sp>
      <p:sp>
        <p:nvSpPr>
          <p:cNvPr id="6" name="Slide Number Placeholder 5"/>
          <p:cNvSpPr>
            <a:spLocks noGrp="1"/>
          </p:cNvSpPr>
          <p:nvPr>
            <p:ph type="sldNum" sz="quarter" idx="12"/>
          </p:nvPr>
        </p:nvSpPr>
        <p:spPr/>
        <p:txBody>
          <a:bodyPr/>
          <a:lstStyle>
            <a:lvl1pPr>
              <a:defRPr/>
            </a:lvl1pPr>
          </a:lstStyle>
          <a:p>
            <a:pPr>
              <a:defRPr/>
            </a:pPr>
            <a:fld id="{300EAFE0-8E2E-401C-BCC3-64243D8670AB}" type="slidenum">
              <a:rPr lang="sr-Latn-RS"/>
              <a:pPr>
                <a:defRPr/>
              </a:pPr>
              <a:t>‹#›</a:t>
            </a:fld>
            <a:endParaRPr lang="sr-Latn-R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opic &amp; Result_1">
    <p:spTree>
      <p:nvGrpSpPr>
        <p:cNvPr id="1" name=""/>
        <p:cNvGrpSpPr/>
        <p:nvPr/>
      </p:nvGrpSpPr>
      <p:grpSpPr>
        <a:xfrm>
          <a:off x="0" y="0"/>
          <a:ext cx="0" cy="0"/>
          <a:chOff x="0" y="0"/>
          <a:chExt cx="0" cy="0"/>
        </a:xfrm>
      </p:grpSpPr>
      <p:grpSp>
        <p:nvGrpSpPr>
          <p:cNvPr id="3" name="Group 18"/>
          <p:cNvGrpSpPr>
            <a:grpSpLocks noChangeAspect="1"/>
          </p:cNvGrpSpPr>
          <p:nvPr/>
        </p:nvGrpSpPr>
        <p:grpSpPr bwMode="auto">
          <a:xfrm>
            <a:off x="150813" y="150813"/>
            <a:ext cx="522287" cy="468312"/>
            <a:chOff x="1352" y="681"/>
            <a:chExt cx="3519" cy="3153"/>
          </a:xfrm>
        </p:grpSpPr>
        <p:sp>
          <p:nvSpPr>
            <p:cNvPr id="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5"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7"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8"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9"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0"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1"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sp>
        <p:nvSpPr>
          <p:cNvPr id="19"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chemeClr val="tx1">
                <a:alpha val="30196"/>
              </a:schemeClr>
            </a:solidFill>
            <a:round/>
            <a:headEnd/>
            <a:tailEnd/>
          </a:ln>
          <a:effectLst/>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0"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1"/>
          </a:solidFill>
          <a:ln>
            <a:noFill/>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1"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chemeClr val="tx1">
                <a:alpha val="30196"/>
              </a:schemeClr>
            </a:solidFill>
            <a:round/>
            <a:headEnd/>
            <a:tailEnd/>
          </a:ln>
          <a:effectLst/>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nvGrpSpPr>
          <p:cNvPr id="22" name="Group 4"/>
          <p:cNvGrpSpPr>
            <a:grpSpLocks noChangeAspect="1"/>
          </p:cNvGrpSpPr>
          <p:nvPr userDrawn="1"/>
        </p:nvGrpSpPr>
        <p:grpSpPr bwMode="auto">
          <a:xfrm>
            <a:off x="150813" y="150813"/>
            <a:ext cx="522287" cy="468312"/>
            <a:chOff x="1352" y="681"/>
            <a:chExt cx="3519" cy="3153"/>
          </a:xfrm>
        </p:grpSpPr>
        <p:sp>
          <p:nvSpPr>
            <p:cNvPr id="23"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4"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5"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6"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7"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8"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9"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0"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1"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2"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3"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4"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5"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6"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7"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pic>
        <p:nvPicPr>
          <p:cNvPr id="38" name="Picture 2" descr="D:\Documents\Projekti\PPT\Fotografije za ppt\Public Affaires\Public Affaires Signatures\Ipsos Public Affairs in color without tagline.png"/>
          <p:cNvPicPr>
            <a:picLocks noChangeAspect="1" noChangeArrowheads="1"/>
          </p:cNvPicPr>
          <p:nvPr userDrawn="1"/>
        </p:nvPicPr>
        <p:blipFill>
          <a:blip r:embed="rId2"/>
          <a:srcRect/>
          <a:stretch>
            <a:fillRect/>
          </a:stretch>
        </p:blipFill>
        <p:spPr bwMode="auto">
          <a:xfrm>
            <a:off x="6796088" y="6526213"/>
            <a:ext cx="1928812" cy="331787"/>
          </a:xfrm>
          <a:prstGeom prst="rect">
            <a:avLst/>
          </a:prstGeom>
          <a:noFill/>
          <a:ln w="9525">
            <a:noFill/>
            <a:miter lim="800000"/>
            <a:headEnd/>
            <a:tailEnd/>
          </a:ln>
        </p:spPr>
      </p:pic>
      <p:sp>
        <p:nvSpPr>
          <p:cNvPr id="39" name="Freeform 37"/>
          <p:cNvSpPr>
            <a:spLocks/>
          </p:cNvSpPr>
          <p:nvPr userDrawn="1"/>
        </p:nvSpPr>
        <p:spPr bwMode="auto">
          <a:xfrm rot="16200000">
            <a:off x="8354219" y="1273969"/>
            <a:ext cx="1298575" cy="280987"/>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1"/>
          </a:solidFill>
          <a:ln>
            <a:noFill/>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 name="Titel 1"/>
          <p:cNvSpPr>
            <a:spLocks noGrp="1"/>
          </p:cNvSpPr>
          <p:nvPr>
            <p:ph type="title"/>
          </p:nvPr>
        </p:nvSpPr>
        <p:spPr>
          <a:xfrm>
            <a:off x="838803" y="97200"/>
            <a:ext cx="8162325" cy="612000"/>
          </a:xfrm>
          <a:prstGeom prst="rect">
            <a:avLst/>
          </a:prstGeom>
        </p:spPr>
        <p:txBody>
          <a:bodyPr lIns="0" tIns="0" rIns="0" bIns="0">
            <a:noAutofit/>
          </a:bodyPr>
          <a:lstStyle>
            <a:lvl1pPr algn="l">
              <a:lnSpc>
                <a:spcPct val="90000"/>
              </a:lnSpc>
              <a:defRPr sz="2215" b="1"/>
            </a:lvl1pPr>
          </a:lstStyle>
          <a:p>
            <a:r>
              <a:rPr lang="en-US" noProof="0"/>
              <a:t>Click to edit Master title style</a:t>
            </a:r>
            <a:endParaRPr lang="en-US" noProof="0" dirty="0"/>
          </a:p>
        </p:txBody>
      </p:sp>
      <p:sp>
        <p:nvSpPr>
          <p:cNvPr id="40" name="Foliennummernplatzhalter 5"/>
          <p:cNvSpPr>
            <a:spLocks noGrp="1"/>
          </p:cNvSpPr>
          <p:nvPr>
            <p:ph type="sldNum" sz="quarter" idx="10"/>
          </p:nvPr>
        </p:nvSpPr>
        <p:spPr>
          <a:xfrm>
            <a:off x="8824913" y="6581775"/>
            <a:ext cx="169862" cy="169863"/>
          </a:xfrm>
        </p:spPr>
        <p:txBody>
          <a:bodyPr wrap="none" lIns="0" tIns="0" rIns="0" bIns="0" anchor="b" anchorCtr="0">
            <a:spAutoFit/>
          </a:bodyPr>
          <a:lstStyle>
            <a:lvl1pPr algn="r" defTabSz="1037384" fontAlgn="auto">
              <a:spcBef>
                <a:spcPts val="0"/>
              </a:spcBef>
              <a:spcAft>
                <a:spcPts val="0"/>
              </a:spcAft>
              <a:defRPr sz="1108" b="1">
                <a:solidFill>
                  <a:srgbClr val="1F497D"/>
                </a:solidFill>
                <a:latin typeface="+mn-lt"/>
                <a:cs typeface="+mn-cs"/>
              </a:defRPr>
            </a:lvl1pPr>
          </a:lstStyle>
          <a:p>
            <a:pPr>
              <a:defRPr/>
            </a:pPr>
            <a:fld id="{3BC7E2D2-70B8-43F8-9779-8379733F3EEE}" type="slidenum">
              <a:rPr lang="de-DE"/>
              <a:pPr>
                <a:defRPr/>
              </a:pPr>
              <a:t>‹#›</a:t>
            </a:fld>
            <a:endParaRPr lang="de-DE"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grpSp>
        <p:nvGrpSpPr>
          <p:cNvPr id="4" name="Group 2"/>
          <p:cNvGrpSpPr>
            <a:grpSpLocks noChangeAspect="1"/>
          </p:cNvGrpSpPr>
          <p:nvPr/>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grpSp>
      <p:grpSp>
        <p:nvGrpSpPr>
          <p:cNvPr id="20" name="Group 2"/>
          <p:cNvGrpSpPr>
            <a:grpSpLocks noChangeAspect="1"/>
          </p:cNvGrpSpPr>
          <p:nvPr/>
        </p:nvGrpSpPr>
        <p:grpSpPr bwMode="auto">
          <a:xfrm>
            <a:off x="381000" y="3810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2"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3"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4"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5"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6"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7"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0"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1"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2"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3"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4"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5"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6"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7"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grpSp>
      <p:pic>
        <p:nvPicPr>
          <p:cNvPr id="38" name="Picture 2" descr="Ipsos Public Affairs"/>
          <p:cNvPicPr>
            <a:picLocks noChangeAspect="1" noChangeArrowheads="1"/>
          </p:cNvPicPr>
          <p:nvPr/>
        </p:nvPicPr>
        <p:blipFill>
          <a:blip r:embed="rId2"/>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4" y="2135235"/>
            <a:ext cx="8176725" cy="460254"/>
          </a:xfrm>
          <a:prstGeom prst="rect">
            <a:avLst/>
          </a:prstGeom>
        </p:spPr>
        <p:txBody>
          <a:bodyPr wrap="square" lIns="0" tIns="0" rIns="0" bIns="0" anchor="b" anchorCtr="0">
            <a:spAutoFit/>
          </a:bodyPr>
          <a:lstStyle>
            <a:lvl1pPr algn="l">
              <a:lnSpc>
                <a:spcPct val="90000"/>
              </a:lnSpc>
              <a:defRPr sz="3323" b="1"/>
            </a:lvl1pPr>
          </a:lstStyle>
          <a:p>
            <a:r>
              <a:rPr lang="en-US" noProof="0"/>
              <a:t>Click to edit Master title style</a:t>
            </a:r>
          </a:p>
        </p:txBody>
      </p:sp>
      <p:sp>
        <p:nvSpPr>
          <p:cNvPr id="29" name="Untertitel 2"/>
          <p:cNvSpPr>
            <a:spLocks noGrp="1"/>
          </p:cNvSpPr>
          <p:nvPr>
            <p:ph type="subTitle" idx="1"/>
          </p:nvPr>
        </p:nvSpPr>
        <p:spPr>
          <a:xfrm>
            <a:off x="824404" y="2642417"/>
            <a:ext cx="8176725" cy="358047"/>
          </a:xfrm>
          <a:prstGeom prst="rect">
            <a:avLst/>
          </a:prstGeom>
        </p:spPr>
        <p:txBody>
          <a:bodyPr wrap="square" lIns="0" tIns="0" rIns="0" bIns="0">
            <a:spAutoFit/>
          </a:bodyPr>
          <a:lstStyle>
            <a:lvl1pPr marL="0" indent="0" algn="l">
              <a:lnSpc>
                <a:spcPct val="90000"/>
              </a:lnSpc>
              <a:spcBef>
                <a:spcPts val="923"/>
              </a:spcBef>
              <a:buNone/>
              <a:defRPr sz="2585" b="0">
                <a:solidFill>
                  <a:schemeClr val="tx1"/>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noProof="0"/>
              <a:t>Click to edit Master subtitle style</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ent and Contact">
    <p:spTree>
      <p:nvGrpSpPr>
        <p:cNvPr id="1" name=""/>
        <p:cNvGrpSpPr/>
        <p:nvPr/>
      </p:nvGrpSpPr>
      <p:grpSpPr>
        <a:xfrm>
          <a:off x="0" y="0"/>
          <a:ext cx="0" cy="0"/>
          <a:chOff x="0" y="0"/>
          <a:chExt cx="0" cy="0"/>
        </a:xfrm>
      </p:grpSpPr>
      <p:grpSp>
        <p:nvGrpSpPr>
          <p:cNvPr id="4" name="Group 1"/>
          <p:cNvGrpSpPr>
            <a:grpSpLocks/>
          </p:cNvGrpSpPr>
          <p:nvPr/>
        </p:nvGrpSpPr>
        <p:grpSpPr bwMode="auto">
          <a:xfrm>
            <a:off x="0" y="560388"/>
            <a:ext cx="9148763" cy="6300787"/>
            <a:chOff x="0" y="353"/>
            <a:chExt cx="5763" cy="3969"/>
          </a:xfrm>
        </p:grpSpPr>
        <p:sp>
          <p:nvSpPr>
            <p:cNvPr id="5" name="Freeform 4"/>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6" name="Freeform 5"/>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9" name="Freeform 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grpSp>
      <p:grpSp>
        <p:nvGrpSpPr>
          <p:cNvPr id="10" name="Group 5"/>
          <p:cNvGrpSpPr>
            <a:grpSpLocks/>
          </p:cNvGrpSpPr>
          <p:nvPr/>
        </p:nvGrpSpPr>
        <p:grpSpPr bwMode="auto">
          <a:xfrm>
            <a:off x="0" y="560388"/>
            <a:ext cx="9148763" cy="6300787"/>
            <a:chOff x="0" y="353"/>
            <a:chExt cx="5763" cy="3969"/>
          </a:xfrm>
        </p:grpSpPr>
        <p:sp>
          <p:nvSpPr>
            <p:cNvPr id="11" name="Freeform 10"/>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2" name="Freeform 11"/>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3" name="Freeform 12"/>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grpSp>
      <p:sp>
        <p:nvSpPr>
          <p:cNvPr id="7" name="Titel 1"/>
          <p:cNvSpPr>
            <a:spLocks noGrp="1"/>
          </p:cNvSpPr>
          <p:nvPr>
            <p:ph type="title"/>
          </p:nvPr>
        </p:nvSpPr>
        <p:spPr>
          <a:xfrm>
            <a:off x="838803" y="267991"/>
            <a:ext cx="8162325" cy="255647"/>
          </a:xfrm>
          <a:prstGeom prst="rect">
            <a:avLst/>
          </a:prstGeom>
        </p:spPr>
        <p:txBody>
          <a:bodyPr wrap="square" lIns="0" tIns="0" rIns="0" bIns="0" anchor="ctr" anchorCtr="0">
            <a:spAutoFit/>
          </a:bodyPr>
          <a:lstStyle>
            <a:lvl1pPr algn="l">
              <a:lnSpc>
                <a:spcPct val="90000"/>
              </a:lnSpc>
              <a:defRPr sz="1846" b="1"/>
            </a:lvl1pPr>
          </a:lstStyle>
          <a:p>
            <a:r>
              <a:rPr lang="en-US" noProof="0" smtClean="0"/>
              <a:t>Click to edit Master title style</a:t>
            </a:r>
            <a:endParaRPr lang="en-US" noProof="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68524" indent="-168524">
              <a:lnSpc>
                <a:spcPct val="90000"/>
              </a:lnSpc>
              <a:spcBef>
                <a:spcPts val="738"/>
              </a:spcBef>
              <a:buFont typeface="Wingdings" pitchFamily="2" charset="2"/>
              <a:buChar char="§"/>
              <a:defRPr sz="1662"/>
            </a:lvl1pPr>
            <a:lvl2pPr marL="498243" indent="-253518">
              <a:lnSpc>
                <a:spcPct val="90000"/>
              </a:lnSpc>
              <a:spcBef>
                <a:spcPts val="738"/>
              </a:spcBef>
              <a:buClr>
                <a:schemeClr val="tx1"/>
              </a:buClr>
              <a:buFont typeface="Wingdings" pitchFamily="2" charset="2"/>
              <a:buChar char="ð"/>
              <a:defRPr sz="1477"/>
            </a:lvl2pPr>
            <a:lvl3pPr marL="742969" indent="-161196">
              <a:lnSpc>
                <a:spcPct val="90000"/>
              </a:lnSpc>
              <a:spcBef>
                <a:spcPts val="738"/>
              </a:spcBef>
              <a:buClr>
                <a:schemeClr val="tx1"/>
              </a:buClr>
              <a:buFont typeface="Calibri" pitchFamily="34" charset="0"/>
              <a:buChar char="─"/>
              <a:defRPr sz="1292"/>
            </a:lvl3pPr>
          </a:lstStyle>
          <a:p>
            <a:pPr lvl="0"/>
            <a:r>
              <a:rPr lang="en-US" noProof="0"/>
              <a:t>Click to edit Master text styles</a:t>
            </a:r>
          </a:p>
          <a:p>
            <a:pPr lvl="1"/>
            <a:r>
              <a:rPr lang="en-US" noProof="0"/>
              <a:t>Second level</a:t>
            </a:r>
          </a:p>
          <a:p>
            <a:pPr lvl="2"/>
            <a:r>
              <a:rPr lang="en-US" noProof="0"/>
              <a:t>Third level</a:t>
            </a:r>
          </a:p>
        </p:txBody>
      </p:sp>
      <p:sp>
        <p:nvSpPr>
          <p:cNvPr id="14" name="Foliennummernplatzhalter 5"/>
          <p:cNvSpPr>
            <a:spLocks noGrp="1"/>
          </p:cNvSpPr>
          <p:nvPr>
            <p:ph type="sldNum" sz="quarter" idx="10"/>
          </p:nvPr>
        </p:nvSpPr>
        <p:spPr>
          <a:xfrm>
            <a:off x="8810625" y="6581775"/>
            <a:ext cx="169863" cy="169863"/>
          </a:xfrm>
          <a:prstGeom prst="rect">
            <a:avLst/>
          </a:prstGeom>
        </p:spPr>
        <p:txBody>
          <a:bodyPr wrap="none" lIns="0" tIns="0" rIns="0" bIns="0" anchor="b" anchorCtr="0">
            <a:spAutoFit/>
          </a:bodyPr>
          <a:lstStyle>
            <a:lvl1pPr algn="r" fontAlgn="auto">
              <a:spcBef>
                <a:spcPts val="0"/>
              </a:spcBef>
              <a:spcAft>
                <a:spcPts val="0"/>
              </a:spcAft>
              <a:defRPr sz="1108" b="1">
                <a:solidFill>
                  <a:srgbClr val="1F497D"/>
                </a:solidFill>
                <a:latin typeface="+mn-lt"/>
                <a:cs typeface="+mn-cs"/>
              </a:defRPr>
            </a:lvl1pPr>
          </a:lstStyle>
          <a:p>
            <a:pPr>
              <a:defRPr/>
            </a:pPr>
            <a:fld id="{2E3A8FC7-75B9-4492-8582-FE902100843A}" type="slidenum">
              <a:rPr lang="sr-Latn-CS"/>
              <a:pPr>
                <a:defRPr/>
              </a:pPr>
              <a:t>‹#›</a:t>
            </a:fld>
            <a:endParaRPr lang="sr-Latn-C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Chapter">
    <p:spTree>
      <p:nvGrpSpPr>
        <p:cNvPr id="1" name=""/>
        <p:cNvGrpSpPr/>
        <p:nvPr/>
      </p:nvGrpSpPr>
      <p:grpSpPr>
        <a:xfrm>
          <a:off x="0" y="0"/>
          <a:ext cx="0" cy="0"/>
          <a:chOff x="0" y="0"/>
          <a:chExt cx="0" cy="0"/>
        </a:xfrm>
      </p:grpSpPr>
      <p:sp>
        <p:nvSpPr>
          <p:cNvPr id="4"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5"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6"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7"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8"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grpSp>
        <p:nvGrpSpPr>
          <p:cNvPr id="9" name="Group 18"/>
          <p:cNvGrpSpPr>
            <a:grpSpLocks noChangeAspect="1"/>
          </p:cNvGrpSpPr>
          <p:nvPr/>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grpSp>
      <p:sp>
        <p:nvSpPr>
          <p:cNvPr id="25"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26"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27"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28"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29"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grpSp>
      <p:pic>
        <p:nvPicPr>
          <p:cNvPr id="46" name="Picture 2" descr="Public Affairs_white"/>
          <p:cNvPicPr>
            <a:picLocks noChangeAspect="1" noChangeArrowheads="1"/>
          </p:cNvPicPr>
          <p:nvPr/>
        </p:nvPicPr>
        <p:blipFill>
          <a:blip r:embed="rId2"/>
          <a:srcRect/>
          <a:stretch>
            <a:fillRect/>
          </a:stretch>
        </p:blipFill>
        <p:spPr bwMode="auto">
          <a:xfrm>
            <a:off x="6537325" y="6562725"/>
            <a:ext cx="1900238" cy="215900"/>
          </a:xfrm>
          <a:prstGeom prst="rect">
            <a:avLst/>
          </a:prstGeom>
          <a:noFill/>
          <a:ln w="9525">
            <a:noFill/>
            <a:miter lim="800000"/>
            <a:headEnd/>
            <a:tailEnd/>
          </a:ln>
        </p:spPr>
      </p:pic>
      <p:sp>
        <p:nvSpPr>
          <p:cNvPr id="3" name="Untertitel 2"/>
          <p:cNvSpPr>
            <a:spLocks noGrp="1"/>
          </p:cNvSpPr>
          <p:nvPr>
            <p:ph type="subTitle" idx="1"/>
          </p:nvPr>
        </p:nvSpPr>
        <p:spPr>
          <a:xfrm>
            <a:off x="4579230" y="4680043"/>
            <a:ext cx="4430833" cy="358047"/>
          </a:xfrm>
          <a:prstGeom prst="rect">
            <a:avLst/>
          </a:prstGeom>
        </p:spPr>
        <p:txBody>
          <a:bodyPr wrap="square" lIns="0" tIns="0" rIns="0" bIns="0">
            <a:spAutoFit/>
          </a:bodyPr>
          <a:lstStyle>
            <a:lvl1pPr marL="0" indent="0" algn="l">
              <a:lnSpc>
                <a:spcPct val="90000"/>
              </a:lnSpc>
              <a:spcBef>
                <a:spcPts val="923"/>
              </a:spcBef>
              <a:buNone/>
              <a:defRPr sz="2585" b="0">
                <a:solidFill>
                  <a:schemeClr val="tx1"/>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noProof="0"/>
              <a:t>Click to edit Master subtitle style</a:t>
            </a:r>
            <a:endParaRPr lang="en-US" noProof="0" dirty="0"/>
          </a:p>
        </p:txBody>
      </p:sp>
      <p:sp>
        <p:nvSpPr>
          <p:cNvPr id="2" name="Titel 1"/>
          <p:cNvSpPr>
            <a:spLocks noGrp="1"/>
          </p:cNvSpPr>
          <p:nvPr>
            <p:ph type="ctrTitle"/>
          </p:nvPr>
        </p:nvSpPr>
        <p:spPr>
          <a:xfrm>
            <a:off x="144003" y="2973542"/>
            <a:ext cx="4416425" cy="920508"/>
          </a:xfrm>
          <a:prstGeom prst="rect">
            <a:avLst/>
          </a:prstGeom>
        </p:spPr>
        <p:txBody>
          <a:bodyPr wrap="square" lIns="0" tIns="0" rIns="0" bIns="0" anchor="ctr" anchorCtr="0">
            <a:spAutoFit/>
          </a:bodyPr>
          <a:lstStyle>
            <a:lvl1pPr>
              <a:lnSpc>
                <a:spcPct val="90000"/>
              </a:lnSpc>
              <a:defRPr sz="3323" b="1"/>
            </a:lvl1pPr>
          </a:lstStyle>
          <a:p>
            <a:r>
              <a:rPr lang="en-US" noProof="0"/>
              <a:t>Click to edit Master title style</a:t>
            </a:r>
            <a:endParaRPr lang="en-US" noProof="0" dirty="0"/>
          </a:p>
        </p:txBody>
      </p:sp>
      <p:sp>
        <p:nvSpPr>
          <p:cNvPr id="47" name="Foliennummernplatzhalter 5"/>
          <p:cNvSpPr>
            <a:spLocks noGrp="1"/>
          </p:cNvSpPr>
          <p:nvPr>
            <p:ph type="sldNum" sz="quarter" idx="10"/>
          </p:nvPr>
        </p:nvSpPr>
        <p:spPr>
          <a:xfrm>
            <a:off x="8810625" y="6581775"/>
            <a:ext cx="169863" cy="169863"/>
          </a:xfrm>
          <a:prstGeom prst="rect">
            <a:avLst/>
          </a:prstGeom>
        </p:spPr>
        <p:txBody>
          <a:bodyPr wrap="none" lIns="0" tIns="0" rIns="0" bIns="0" anchor="b" anchorCtr="0">
            <a:spAutoFit/>
          </a:bodyPr>
          <a:lstStyle>
            <a:lvl1pPr algn="r" fontAlgn="auto">
              <a:spcBef>
                <a:spcPts val="0"/>
              </a:spcBef>
              <a:spcAft>
                <a:spcPts val="0"/>
              </a:spcAft>
              <a:defRPr sz="1108" b="1">
                <a:solidFill>
                  <a:srgbClr val="1F497D"/>
                </a:solidFill>
                <a:latin typeface="+mn-lt"/>
                <a:cs typeface="+mn-cs"/>
              </a:defRPr>
            </a:lvl1pPr>
          </a:lstStyle>
          <a:p>
            <a:pPr>
              <a:defRPr/>
            </a:pPr>
            <a:fld id="{65CCB3DC-C568-48F7-B16C-9C59830C1043}" type="slidenum">
              <a:rPr lang="sr-Latn-CS"/>
              <a:pPr>
                <a:defRPr/>
              </a:pPr>
              <a:t>‹#›</a:t>
            </a:fld>
            <a:endParaRPr lang="sr-Latn-C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Page">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7" name="Freeform 5"/>
            <p:cNvSpPr>
              <a:spLocks noChangeAspect="1"/>
            </p:cNvSpPr>
            <p:nvPr/>
          </p:nvSpPr>
          <p:spPr bwMode="auto">
            <a:xfrm>
              <a:off x="2868" y="1973"/>
              <a:ext cx="62"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0" name="Freeform 8"/>
            <p:cNvSpPr>
              <a:spLocks noChangeAspect="1"/>
            </p:cNvSpPr>
            <p:nvPr/>
          </p:nvSpPr>
          <p:spPr bwMode="auto">
            <a:xfrm>
              <a:off x="2547" y="1725"/>
              <a:ext cx="83"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1" name="Freeform 9"/>
            <p:cNvSpPr>
              <a:spLocks noChangeAspect="1"/>
            </p:cNvSpPr>
            <p:nvPr/>
          </p:nvSpPr>
          <p:spPr bwMode="auto">
            <a:xfrm>
              <a:off x="2775" y="1177"/>
              <a:ext cx="88"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10"/>
            <p:cNvSpPr>
              <a:spLocks noChangeAspect="1"/>
            </p:cNvSpPr>
            <p:nvPr/>
          </p:nvSpPr>
          <p:spPr bwMode="auto">
            <a:xfrm>
              <a:off x="2956" y="1110"/>
              <a:ext cx="78"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13"/>
            <p:cNvSpPr>
              <a:spLocks noChangeAspect="1" noEditPoints="1"/>
            </p:cNvSpPr>
            <p:nvPr/>
          </p:nvSpPr>
          <p:spPr bwMode="auto">
            <a:xfrm>
              <a:off x="3231" y="2759"/>
              <a:ext cx="585"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sp>
        <p:nvSpPr>
          <p:cNvPr id="28" name="Titel 1"/>
          <p:cNvSpPr>
            <a:spLocks noGrp="1"/>
          </p:cNvSpPr>
          <p:nvPr>
            <p:ph type="ctrTitle"/>
          </p:nvPr>
        </p:nvSpPr>
        <p:spPr>
          <a:xfrm>
            <a:off x="824404" y="2135235"/>
            <a:ext cx="8176725" cy="460254"/>
          </a:xfrm>
          <a:prstGeom prst="rect">
            <a:avLst/>
          </a:prstGeom>
        </p:spPr>
        <p:txBody>
          <a:bodyPr wrap="square" lIns="0" tIns="0" rIns="0" bIns="0" anchor="b" anchorCtr="0">
            <a:spAutoFit/>
          </a:bodyPr>
          <a:lstStyle>
            <a:lvl1pPr algn="l">
              <a:lnSpc>
                <a:spcPct val="90000"/>
              </a:lnSpc>
              <a:defRPr sz="3323" b="1">
                <a:solidFill>
                  <a:schemeClr val="bg1"/>
                </a:solidFill>
              </a:defRPr>
            </a:lvl1pPr>
          </a:lstStyle>
          <a:p>
            <a:r>
              <a:rPr lang="en-US" noProof="0"/>
              <a:t>Click to edit Master title style</a:t>
            </a:r>
          </a:p>
        </p:txBody>
      </p:sp>
      <p:sp>
        <p:nvSpPr>
          <p:cNvPr id="29" name="Untertitel 2"/>
          <p:cNvSpPr>
            <a:spLocks noGrp="1"/>
          </p:cNvSpPr>
          <p:nvPr>
            <p:ph type="subTitle" idx="1"/>
          </p:nvPr>
        </p:nvSpPr>
        <p:spPr>
          <a:xfrm>
            <a:off x="824404" y="2642417"/>
            <a:ext cx="8176725" cy="358047"/>
          </a:xfrm>
          <a:prstGeom prst="rect">
            <a:avLst/>
          </a:prstGeom>
        </p:spPr>
        <p:txBody>
          <a:bodyPr wrap="square" lIns="0" tIns="0" rIns="0" bIns="0">
            <a:spAutoFit/>
          </a:bodyPr>
          <a:lstStyle>
            <a:lvl1pPr marL="0" indent="0" algn="l">
              <a:lnSpc>
                <a:spcPct val="90000"/>
              </a:lnSpc>
              <a:spcBef>
                <a:spcPts val="923"/>
              </a:spcBef>
              <a:buNone/>
              <a:defRPr sz="2585" b="0">
                <a:solidFill>
                  <a:schemeClr val="bg1"/>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noProof="0"/>
              <a:t>Click to edit Master subtitle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grpSp>
        <p:nvGrpSpPr>
          <p:cNvPr id="25"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45"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pic>
        <p:nvPicPr>
          <p:cNvPr id="46" name="Picture 2" descr="Public Affairs"/>
          <p:cNvPicPr>
            <a:picLocks noChangeAspect="1" noChangeArrowheads="1"/>
          </p:cNvPicPr>
          <p:nvPr/>
        </p:nvPicPr>
        <p:blipFill>
          <a:blip r:embed="rId2"/>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3" y="267991"/>
            <a:ext cx="8162325" cy="255647"/>
          </a:xfrm>
          <a:prstGeom prst="rect">
            <a:avLst/>
          </a:prstGeom>
        </p:spPr>
        <p:txBody>
          <a:bodyPr wrap="square" lIns="0" tIns="0" rIns="0" bIns="0" anchor="ctr" anchorCtr="0">
            <a:spAutoFit/>
          </a:bodyPr>
          <a:lstStyle>
            <a:lvl1pPr algn="l">
              <a:lnSpc>
                <a:spcPct val="90000"/>
              </a:lnSpc>
              <a:defRPr sz="1846"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68524" indent="-168524">
              <a:lnSpc>
                <a:spcPct val="90000"/>
              </a:lnSpc>
              <a:spcBef>
                <a:spcPts val="738"/>
              </a:spcBef>
              <a:buFont typeface="Wingdings" pitchFamily="2" charset="2"/>
              <a:buChar char="§"/>
              <a:defRPr sz="1662"/>
            </a:lvl1pPr>
            <a:lvl2pPr marL="498243" indent="-253518">
              <a:lnSpc>
                <a:spcPct val="90000"/>
              </a:lnSpc>
              <a:spcBef>
                <a:spcPts val="738"/>
              </a:spcBef>
              <a:buClr>
                <a:schemeClr val="tx1"/>
              </a:buClr>
              <a:buFont typeface="Wingdings" pitchFamily="2" charset="2"/>
              <a:buChar char="ð"/>
              <a:defRPr sz="1477"/>
            </a:lvl2pPr>
            <a:lvl3pPr marL="742969" indent="-161196">
              <a:lnSpc>
                <a:spcPct val="90000"/>
              </a:lnSpc>
              <a:spcBef>
                <a:spcPts val="738"/>
              </a:spcBef>
              <a:buClr>
                <a:schemeClr val="tx1"/>
              </a:buClr>
              <a:buFont typeface="Calibri" pitchFamily="34" charset="0"/>
              <a:buChar char="─"/>
              <a:defRPr sz="1292"/>
            </a:lvl3pPr>
          </a:lstStyle>
          <a:p>
            <a:pPr lvl="0"/>
            <a:r>
              <a:rPr lang="en-US" noProof="0"/>
              <a:t>Click to edit Master text styles</a:t>
            </a:r>
          </a:p>
          <a:p>
            <a:pPr lvl="1"/>
            <a:r>
              <a:rPr lang="en-US" noProof="0"/>
              <a:t>Second level</a:t>
            </a:r>
          </a:p>
          <a:p>
            <a:pPr lvl="2"/>
            <a:r>
              <a:rPr lang="en-US" noProof="0"/>
              <a:t>Third level</a:t>
            </a:r>
          </a:p>
        </p:txBody>
      </p:sp>
      <p:sp>
        <p:nvSpPr>
          <p:cNvPr id="47" name="Fußzeilenplatzhalter 4"/>
          <p:cNvSpPr>
            <a:spLocks noGrp="1"/>
          </p:cNvSpPr>
          <p:nvPr>
            <p:ph type="ftr" sz="quarter" idx="10"/>
          </p:nvPr>
        </p:nvSpPr>
        <p:spPr>
          <a:xfrm>
            <a:off x="2328863" y="6565900"/>
            <a:ext cx="0" cy="169863"/>
          </a:xfrm>
          <a:prstGeom prst="rect">
            <a:avLst/>
          </a:prstGeom>
        </p:spPr>
        <p:txBody>
          <a:bodyPr wrap="none" lIns="0" tIns="0" rIns="0" bIns="0">
            <a:spAutoFit/>
          </a:bodyPr>
          <a:lstStyle>
            <a:lvl1pPr fontAlgn="auto">
              <a:spcBef>
                <a:spcPts val="0"/>
              </a:spcBef>
              <a:spcAft>
                <a:spcPts val="0"/>
              </a:spcAft>
              <a:defRPr sz="1108">
                <a:solidFill>
                  <a:srgbClr val="1F497D"/>
                </a:solidFill>
                <a:latin typeface="+mn-lt"/>
                <a:cs typeface="+mn-cs"/>
              </a:defRPr>
            </a:lvl1pPr>
          </a:lstStyle>
          <a:p>
            <a:pPr>
              <a:defRPr/>
            </a:pPr>
            <a:endParaRPr lang="sr-Latn-CS"/>
          </a:p>
        </p:txBody>
      </p:sp>
      <p:sp>
        <p:nvSpPr>
          <p:cNvPr id="48" name="Foliennummernplatzhalter 5"/>
          <p:cNvSpPr>
            <a:spLocks noGrp="1"/>
          </p:cNvSpPr>
          <p:nvPr>
            <p:ph type="sldNum" sz="quarter" idx="11"/>
          </p:nvPr>
        </p:nvSpPr>
        <p:spPr>
          <a:xfrm>
            <a:off x="8810625" y="6581775"/>
            <a:ext cx="169863" cy="169863"/>
          </a:xfrm>
          <a:prstGeom prst="rect">
            <a:avLst/>
          </a:prstGeom>
        </p:spPr>
        <p:txBody>
          <a:bodyPr wrap="none" lIns="0" tIns="0" rIns="0" bIns="0" anchor="b" anchorCtr="0">
            <a:spAutoFit/>
          </a:bodyPr>
          <a:lstStyle>
            <a:lvl1pPr algn="r" fontAlgn="auto">
              <a:spcBef>
                <a:spcPts val="0"/>
              </a:spcBef>
              <a:spcAft>
                <a:spcPts val="0"/>
              </a:spcAft>
              <a:defRPr sz="1108" b="1">
                <a:solidFill>
                  <a:srgbClr val="1F497D"/>
                </a:solidFill>
                <a:latin typeface="+mn-lt"/>
                <a:cs typeface="+mn-cs"/>
              </a:defRPr>
            </a:lvl1pPr>
          </a:lstStyle>
          <a:p>
            <a:pPr>
              <a:defRPr/>
            </a:pPr>
            <a:fld id="{FBA5A45E-61DA-46A9-9192-502AA160F243}" type="slidenum">
              <a:rPr lang="sr-Latn-CS"/>
              <a:pPr>
                <a:defRPr/>
              </a:pPr>
              <a:t>‹#›</a:t>
            </a:fld>
            <a:endParaRPr lang="sr-Latn-C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grpSp>
        <p:nvGrpSpPr>
          <p:cNvPr id="25"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pPr fontAlgn="auto">
                <a:spcBef>
                  <a:spcPts val="0"/>
                </a:spcBef>
                <a:spcAft>
                  <a:spcPts val="0"/>
                </a:spcAft>
                <a:defRPr/>
              </a:pPr>
              <a:endParaRPr lang="en-US" sz="1662">
                <a:solidFill>
                  <a:srgbClr val="1F497D"/>
                </a:solidFill>
                <a:latin typeface="+mn-lt"/>
                <a:cs typeface="+mn-cs"/>
              </a:endParaRPr>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47"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4406" tIns="42203" rIns="84406" bIns="42203"/>
          <a:lstStyle/>
          <a:p>
            <a:pPr fontAlgn="auto">
              <a:spcBef>
                <a:spcPts val="0"/>
              </a:spcBef>
              <a:spcAft>
                <a:spcPts val="0"/>
              </a:spcAft>
              <a:defRPr/>
            </a:pPr>
            <a:endParaRPr lang="en-US" sz="1662">
              <a:solidFill>
                <a:srgbClr val="1F497D"/>
              </a:solidFill>
              <a:latin typeface="+mn-lt"/>
              <a:cs typeface="+mn-cs"/>
            </a:endParaRPr>
          </a:p>
        </p:txBody>
      </p:sp>
      <p:sp>
        <p:nvSpPr>
          <p:cNvPr id="45" name="Titel 1"/>
          <p:cNvSpPr>
            <a:spLocks noGrp="1"/>
          </p:cNvSpPr>
          <p:nvPr>
            <p:ph type="title"/>
          </p:nvPr>
        </p:nvSpPr>
        <p:spPr>
          <a:xfrm>
            <a:off x="838803" y="267991"/>
            <a:ext cx="8162325" cy="255647"/>
          </a:xfrm>
          <a:prstGeom prst="rect">
            <a:avLst/>
          </a:prstGeom>
        </p:spPr>
        <p:txBody>
          <a:bodyPr wrap="square" lIns="0" tIns="0" rIns="0" bIns="0" anchor="ctr" anchorCtr="0">
            <a:spAutoFit/>
          </a:bodyPr>
          <a:lstStyle>
            <a:lvl1pPr algn="l">
              <a:lnSpc>
                <a:spcPct val="90000"/>
              </a:lnSpc>
              <a:defRPr sz="1846" b="1"/>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68524" indent="-168524">
              <a:lnSpc>
                <a:spcPct val="90000"/>
              </a:lnSpc>
              <a:spcBef>
                <a:spcPts val="738"/>
              </a:spcBef>
              <a:buFont typeface="Wingdings" pitchFamily="2" charset="2"/>
              <a:buChar char="§"/>
              <a:defRPr sz="1662"/>
            </a:lvl1pPr>
            <a:lvl2pPr marL="498243" indent="-253518">
              <a:lnSpc>
                <a:spcPct val="90000"/>
              </a:lnSpc>
              <a:spcBef>
                <a:spcPts val="738"/>
              </a:spcBef>
              <a:buClr>
                <a:schemeClr val="tx1"/>
              </a:buClr>
              <a:buFont typeface="Wingdings" pitchFamily="2" charset="2"/>
              <a:buChar char="ð"/>
              <a:defRPr sz="1477"/>
            </a:lvl2pPr>
            <a:lvl3pPr marL="742969" indent="-161196">
              <a:lnSpc>
                <a:spcPct val="90000"/>
              </a:lnSpc>
              <a:spcBef>
                <a:spcPts val="738"/>
              </a:spcBef>
              <a:buClr>
                <a:schemeClr val="tx1"/>
              </a:buClr>
              <a:buFont typeface="Calibri" pitchFamily="34" charset="0"/>
              <a:buChar char="─"/>
              <a:defRPr sz="1292"/>
            </a:lvl3pPr>
          </a:lstStyle>
          <a:p>
            <a:pPr lvl="0"/>
            <a:r>
              <a:rPr lang="en-US" noProof="0"/>
              <a:t>Click to edit Master text styles</a:t>
            </a:r>
          </a:p>
          <a:p>
            <a:pPr lvl="1"/>
            <a:r>
              <a:rPr lang="en-US" noProof="0"/>
              <a:t>Second level</a:t>
            </a:r>
          </a:p>
          <a:p>
            <a:pPr lvl="2"/>
            <a:r>
              <a:rPr lang="en-US" noProof="0"/>
              <a:t>Third level</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4" name="Picture 2" descr="D:\Documents\Projekti\PPT\Fotografije za ppt\Ipsos Logo\Ipsos quadri with transparent background.png"/>
          <p:cNvPicPr>
            <a:picLocks noChangeAspect="1" noChangeArrowheads="1"/>
          </p:cNvPicPr>
          <p:nvPr userDrawn="1"/>
        </p:nvPicPr>
        <p:blipFill>
          <a:blip r:embed="rId2"/>
          <a:srcRect/>
          <a:stretch>
            <a:fillRect/>
          </a:stretch>
        </p:blipFill>
        <p:spPr bwMode="auto">
          <a:xfrm>
            <a:off x="317500" y="260350"/>
            <a:ext cx="1130300" cy="1117600"/>
          </a:xfrm>
          <a:prstGeom prst="rect">
            <a:avLst/>
          </a:prstGeom>
          <a:noFill/>
          <a:ln w="9525">
            <a:noFill/>
            <a:miter lim="800000"/>
            <a:headEnd/>
            <a:tailEnd/>
          </a:ln>
        </p:spPr>
      </p:pic>
      <p:pic>
        <p:nvPicPr>
          <p:cNvPr id="5" name="Picture 1" descr="C:\Documents and Settings\Marko Uljarevic\Desktop\evroatl.png"/>
          <p:cNvPicPr>
            <a:picLocks noChangeAspect="1" noChangeArrowheads="1"/>
          </p:cNvPicPr>
          <p:nvPr userDrawn="1"/>
        </p:nvPicPr>
        <p:blipFill>
          <a:blip r:embed="rId3"/>
          <a:srcRect/>
          <a:stretch>
            <a:fillRect/>
          </a:stretch>
        </p:blipFill>
        <p:spPr bwMode="auto">
          <a:xfrm>
            <a:off x="0" y="3146425"/>
            <a:ext cx="9144000" cy="3432175"/>
          </a:xfrm>
          <a:prstGeom prst="rect">
            <a:avLst/>
          </a:prstGeom>
          <a:noFill/>
          <a:ln w="9525">
            <a:noFill/>
            <a:miter lim="800000"/>
            <a:headEnd/>
            <a:tailEnd/>
          </a:ln>
        </p:spPr>
      </p:pic>
      <p:sp>
        <p:nvSpPr>
          <p:cNvPr id="28" name="Titel 1"/>
          <p:cNvSpPr>
            <a:spLocks noGrp="1"/>
          </p:cNvSpPr>
          <p:nvPr>
            <p:ph type="ctrTitle"/>
          </p:nvPr>
        </p:nvSpPr>
        <p:spPr>
          <a:xfrm>
            <a:off x="824415" y="2032902"/>
            <a:ext cx="8176725" cy="562590"/>
          </a:xfrm>
          <a:prstGeom prst="rect">
            <a:avLst/>
          </a:prstGeom>
        </p:spPr>
        <p:txBody>
          <a:bodyPr wrap="square" lIns="0" tIns="0" rIns="0" bIns="0" anchor="b" anchorCtr="0">
            <a:spAutoFit/>
          </a:bodyPr>
          <a:lstStyle>
            <a:lvl1pPr algn="l">
              <a:lnSpc>
                <a:spcPct val="90000"/>
              </a:lnSpc>
              <a:defRPr sz="4062" b="1"/>
            </a:lvl1pPr>
          </a:lstStyle>
          <a:p>
            <a:r>
              <a:rPr lang="en-US" noProof="0"/>
              <a:t>Click to edit Master title style</a:t>
            </a:r>
          </a:p>
        </p:txBody>
      </p:sp>
      <p:sp>
        <p:nvSpPr>
          <p:cNvPr id="29" name="Untertitel 2"/>
          <p:cNvSpPr>
            <a:spLocks noGrp="1"/>
          </p:cNvSpPr>
          <p:nvPr>
            <p:ph type="subTitle" idx="1"/>
          </p:nvPr>
        </p:nvSpPr>
        <p:spPr>
          <a:xfrm>
            <a:off x="824415" y="2642417"/>
            <a:ext cx="8176725" cy="434799"/>
          </a:xfrm>
          <a:prstGeom prst="rect">
            <a:avLst/>
          </a:prstGeom>
        </p:spPr>
        <p:txBody>
          <a:bodyPr wrap="square" lIns="0" tIns="0" rIns="0" bIns="0">
            <a:spAutoFit/>
          </a:bodyPr>
          <a:lstStyle>
            <a:lvl1pPr marL="0" indent="0" algn="l">
              <a:lnSpc>
                <a:spcPct val="90000"/>
              </a:lnSpc>
              <a:spcBef>
                <a:spcPts val="1134"/>
              </a:spcBef>
              <a:buNone/>
              <a:defRPr sz="3139" b="0">
                <a:solidFill>
                  <a:schemeClr val="tx1"/>
                </a:solidFill>
              </a:defRPr>
            </a:lvl1pPr>
            <a:lvl2pPr marL="518693" indent="0" algn="ctr">
              <a:buNone/>
              <a:defRPr>
                <a:solidFill>
                  <a:schemeClr val="tx1">
                    <a:tint val="75000"/>
                  </a:schemeClr>
                </a:solidFill>
              </a:defRPr>
            </a:lvl2pPr>
            <a:lvl3pPr marL="1037384" indent="0" algn="ctr">
              <a:buNone/>
              <a:defRPr>
                <a:solidFill>
                  <a:schemeClr val="tx1">
                    <a:tint val="75000"/>
                  </a:schemeClr>
                </a:solidFill>
              </a:defRPr>
            </a:lvl3pPr>
            <a:lvl4pPr marL="1556076" indent="0" algn="ctr">
              <a:buNone/>
              <a:defRPr>
                <a:solidFill>
                  <a:schemeClr val="tx1">
                    <a:tint val="75000"/>
                  </a:schemeClr>
                </a:solidFill>
              </a:defRPr>
            </a:lvl4pPr>
            <a:lvl5pPr marL="2074769" indent="0" algn="ctr">
              <a:buNone/>
              <a:defRPr>
                <a:solidFill>
                  <a:schemeClr val="tx1">
                    <a:tint val="75000"/>
                  </a:schemeClr>
                </a:solidFill>
              </a:defRPr>
            </a:lvl5pPr>
            <a:lvl6pPr marL="2593461" indent="0" algn="ctr">
              <a:buNone/>
              <a:defRPr>
                <a:solidFill>
                  <a:schemeClr val="tx1">
                    <a:tint val="75000"/>
                  </a:schemeClr>
                </a:solidFill>
              </a:defRPr>
            </a:lvl6pPr>
            <a:lvl7pPr marL="3112154" indent="0" algn="ctr">
              <a:buNone/>
              <a:defRPr>
                <a:solidFill>
                  <a:schemeClr val="tx1">
                    <a:tint val="75000"/>
                  </a:schemeClr>
                </a:solidFill>
              </a:defRPr>
            </a:lvl7pPr>
            <a:lvl8pPr marL="3630846" indent="0" algn="ctr">
              <a:buNone/>
              <a:defRPr>
                <a:solidFill>
                  <a:schemeClr val="tx1">
                    <a:tint val="75000"/>
                  </a:schemeClr>
                </a:solidFill>
              </a:defRPr>
            </a:lvl8pPr>
            <a:lvl9pPr marL="4149539" indent="0" algn="ctr">
              <a:buNone/>
              <a:defRPr>
                <a:solidFill>
                  <a:schemeClr val="tx1">
                    <a:tint val="75000"/>
                  </a:schemeClr>
                </a:solidFill>
              </a:defRPr>
            </a:lvl9pPr>
          </a:lstStyle>
          <a:p>
            <a:r>
              <a:rPr lang="en-US" noProof="0"/>
              <a:t>Click to edit Master subtitle style</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and Contact">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560388"/>
            <a:ext cx="9148763" cy="6300787"/>
            <a:chOff x="0" y="353"/>
            <a:chExt cx="5763" cy="3969"/>
          </a:xfrm>
        </p:grpSpPr>
        <p:sp>
          <p:nvSpPr>
            <p:cNvPr id="5"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30000"/>
                </a:srgbClr>
              </a:solidFill>
              <a:round/>
              <a:headEnd/>
              <a:tailEnd/>
            </a:ln>
            <a:effectLst/>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Freeform 4"/>
            <p:cNvSpPr>
              <a:spLocks/>
            </p:cNvSpPr>
            <p:nvPr/>
          </p:nvSpPr>
          <p:spPr bwMode="auto">
            <a:xfrm>
              <a:off x="2274" y="3321"/>
              <a:ext cx="2888"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9"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grpSp>
        <p:nvGrpSpPr>
          <p:cNvPr id="10" name="Group 18"/>
          <p:cNvGrpSpPr>
            <a:grpSpLocks noChangeAspect="1"/>
          </p:cNvGrpSpPr>
          <p:nvPr userDrawn="1"/>
        </p:nvGrpSpPr>
        <p:grpSpPr bwMode="auto">
          <a:xfrm>
            <a:off x="150813" y="150813"/>
            <a:ext cx="523875"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0"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1"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2"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3"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4"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5"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sp>
        <p:nvSpPr>
          <p:cNvPr id="7"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solidFill>
                  <a:schemeClr val="bg1"/>
                </a:solidFill>
              </a:defRPr>
            </a:lvl1pPr>
          </a:lstStyle>
          <a:p>
            <a:r>
              <a:rPr lang="en-US" noProof="0" dirty="0" err="1"/>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207117" indent="-207117">
              <a:lnSpc>
                <a:spcPct val="90000"/>
              </a:lnSpc>
              <a:spcBef>
                <a:spcPts val="908"/>
              </a:spcBef>
              <a:buFont typeface="Wingdings" pitchFamily="2" charset="2"/>
              <a:buChar char="§"/>
              <a:defRPr sz="2031">
                <a:solidFill>
                  <a:schemeClr val="bg1"/>
                </a:solidFill>
              </a:defRPr>
            </a:lvl1pPr>
            <a:lvl2pPr marL="612346" indent="-311576">
              <a:lnSpc>
                <a:spcPct val="90000"/>
              </a:lnSpc>
              <a:spcBef>
                <a:spcPts val="908"/>
              </a:spcBef>
              <a:buClr>
                <a:schemeClr val="bg1"/>
              </a:buClr>
              <a:buFont typeface="Wingdings" pitchFamily="2" charset="2"/>
              <a:buChar char="ð"/>
              <a:defRPr sz="1846">
                <a:solidFill>
                  <a:schemeClr val="bg1"/>
                </a:solidFill>
              </a:defRPr>
            </a:lvl2pPr>
            <a:lvl3pPr marL="913115" indent="-198112">
              <a:lnSpc>
                <a:spcPct val="90000"/>
              </a:lnSpc>
              <a:spcBef>
                <a:spcPts val="908"/>
              </a:spcBef>
              <a:buClr>
                <a:schemeClr val="bg1"/>
              </a:buClr>
              <a:buFont typeface="Calibri" pitchFamily="34" charset="0"/>
              <a:buChar char="─"/>
              <a:defRPr sz="1477">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
        <p:nvSpPr>
          <p:cNvPr id="26" name="Foliennummernplatzhalter 5"/>
          <p:cNvSpPr>
            <a:spLocks noGrp="1"/>
          </p:cNvSpPr>
          <p:nvPr>
            <p:ph type="sldNum" sz="quarter" idx="10"/>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FFFFFF"/>
                </a:solidFill>
                <a:latin typeface="+mn-lt"/>
                <a:cs typeface="+mn-cs"/>
              </a:defRPr>
            </a:lvl1pPr>
          </a:lstStyle>
          <a:p>
            <a:pPr>
              <a:defRPr/>
            </a:pPr>
            <a:fld id="{B2A9E93A-354D-4998-8AD4-BE40A397B741}" type="slidenum">
              <a:rPr lang="de-DE"/>
              <a:pPr>
                <a:defRPr/>
              </a:pPr>
              <a:t>‹#›</a:t>
            </a:fld>
            <a:endParaRPr lang="de-DE"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Chapter">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grpSp>
        <p:nvGrpSpPr>
          <p:cNvPr id="9" name="Group 18"/>
          <p:cNvGrpSpPr>
            <a:grpSpLocks noChangeAspect="1"/>
          </p:cNvGrpSpPr>
          <p:nvPr userDrawn="1"/>
        </p:nvGrpSpPr>
        <p:grpSpPr bwMode="auto">
          <a:xfrm>
            <a:off x="150813" y="150813"/>
            <a:ext cx="523875"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1"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0"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1"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2"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3"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4"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pic>
        <p:nvPicPr>
          <p:cNvPr id="25" name="Picture 2" descr="Public Affairs_white"/>
          <p:cNvPicPr>
            <a:picLocks noChangeAspect="1" noChangeArrowheads="1"/>
          </p:cNvPicPr>
          <p:nvPr userDrawn="1"/>
        </p:nvPicPr>
        <p:blipFill>
          <a:blip r:embed="rId2"/>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3" y="2871215"/>
            <a:ext cx="4416425" cy="1125180"/>
          </a:xfrm>
          <a:prstGeom prst="rect">
            <a:avLst/>
          </a:prstGeom>
        </p:spPr>
        <p:txBody>
          <a:bodyPr wrap="square" lIns="0" tIns="0" rIns="0" bIns="0" anchor="ctr" anchorCtr="0">
            <a:spAutoFit/>
          </a:bodyPr>
          <a:lstStyle>
            <a:lvl1pPr>
              <a:lnSpc>
                <a:spcPct val="90000"/>
              </a:lnSpc>
              <a:defRPr sz="4062" b="1"/>
            </a:lvl1pPr>
          </a:lstStyle>
          <a:p>
            <a:r>
              <a:rPr lang="en-US" noProof="0"/>
              <a:t>Click to edit Master title style</a:t>
            </a:r>
            <a:endParaRPr lang="en-US" noProof="0" dirty="0"/>
          </a:p>
        </p:txBody>
      </p:sp>
      <p:sp>
        <p:nvSpPr>
          <p:cNvPr id="3" name="Untertitel 2"/>
          <p:cNvSpPr>
            <a:spLocks noGrp="1"/>
          </p:cNvSpPr>
          <p:nvPr>
            <p:ph type="subTitle" idx="1"/>
          </p:nvPr>
        </p:nvSpPr>
        <p:spPr>
          <a:xfrm>
            <a:off x="4579256" y="4680018"/>
            <a:ext cx="4430833" cy="869597"/>
          </a:xfrm>
          <a:prstGeom prst="rect">
            <a:avLst/>
          </a:prstGeom>
        </p:spPr>
        <p:txBody>
          <a:bodyPr wrap="square" lIns="0" tIns="0" rIns="0" bIns="0">
            <a:spAutoFit/>
          </a:bodyPr>
          <a:lstStyle>
            <a:lvl1pPr marL="0" indent="0" algn="l">
              <a:lnSpc>
                <a:spcPct val="90000"/>
              </a:lnSpc>
              <a:spcBef>
                <a:spcPts val="1134"/>
              </a:spcBef>
              <a:buNone/>
              <a:defRPr sz="3139" b="0">
                <a:solidFill>
                  <a:schemeClr val="bg1"/>
                </a:solidFill>
              </a:defRPr>
            </a:lvl1pPr>
            <a:lvl2pPr marL="518693" indent="0" algn="ctr">
              <a:buNone/>
              <a:defRPr>
                <a:solidFill>
                  <a:schemeClr val="tx1">
                    <a:tint val="75000"/>
                  </a:schemeClr>
                </a:solidFill>
              </a:defRPr>
            </a:lvl2pPr>
            <a:lvl3pPr marL="1037384" indent="0" algn="ctr">
              <a:buNone/>
              <a:defRPr>
                <a:solidFill>
                  <a:schemeClr val="tx1">
                    <a:tint val="75000"/>
                  </a:schemeClr>
                </a:solidFill>
              </a:defRPr>
            </a:lvl3pPr>
            <a:lvl4pPr marL="1556076" indent="0" algn="ctr">
              <a:buNone/>
              <a:defRPr>
                <a:solidFill>
                  <a:schemeClr val="tx1">
                    <a:tint val="75000"/>
                  </a:schemeClr>
                </a:solidFill>
              </a:defRPr>
            </a:lvl4pPr>
            <a:lvl5pPr marL="2074769" indent="0" algn="ctr">
              <a:buNone/>
              <a:defRPr>
                <a:solidFill>
                  <a:schemeClr val="tx1">
                    <a:tint val="75000"/>
                  </a:schemeClr>
                </a:solidFill>
              </a:defRPr>
            </a:lvl5pPr>
            <a:lvl6pPr marL="2593461" indent="0" algn="ctr">
              <a:buNone/>
              <a:defRPr>
                <a:solidFill>
                  <a:schemeClr val="tx1">
                    <a:tint val="75000"/>
                  </a:schemeClr>
                </a:solidFill>
              </a:defRPr>
            </a:lvl6pPr>
            <a:lvl7pPr marL="3112154" indent="0" algn="ctr">
              <a:buNone/>
              <a:defRPr>
                <a:solidFill>
                  <a:schemeClr val="tx1">
                    <a:tint val="75000"/>
                  </a:schemeClr>
                </a:solidFill>
              </a:defRPr>
            </a:lvl7pPr>
            <a:lvl8pPr marL="3630846" indent="0" algn="ctr">
              <a:buNone/>
              <a:defRPr>
                <a:solidFill>
                  <a:schemeClr val="tx1">
                    <a:tint val="75000"/>
                  </a:schemeClr>
                </a:solidFill>
              </a:defRPr>
            </a:lvl8pPr>
            <a:lvl9pPr marL="4149539" indent="0" algn="ctr">
              <a:buNone/>
              <a:defRPr>
                <a:solidFill>
                  <a:schemeClr val="tx1">
                    <a:tint val="75000"/>
                  </a:schemeClr>
                </a:solidFill>
              </a:defRPr>
            </a:lvl9pPr>
          </a:lstStyle>
          <a:p>
            <a:r>
              <a:rPr lang="en-US" noProof="0"/>
              <a:t>Click to edit Master subtitle style</a:t>
            </a:r>
            <a:endParaRPr lang="en-US" noProof="0" dirty="0"/>
          </a:p>
        </p:txBody>
      </p:sp>
      <p:sp>
        <p:nvSpPr>
          <p:cNvPr id="26" name="Foliennummernplatzhalter 5"/>
          <p:cNvSpPr>
            <a:spLocks noGrp="1"/>
          </p:cNvSpPr>
          <p:nvPr>
            <p:ph type="sldNum" sz="quarter" idx="10"/>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FFFFFF"/>
                </a:solidFill>
                <a:latin typeface="+mn-lt"/>
                <a:cs typeface="+mn-cs"/>
              </a:defRPr>
            </a:lvl1pPr>
          </a:lstStyle>
          <a:p>
            <a:pPr>
              <a:defRPr/>
            </a:pPr>
            <a:fld id="{2D26EAB8-89EF-4A06-9ECA-7709DB45509E}" type="slidenum">
              <a:rPr lang="de-DE"/>
              <a:pPr>
                <a:defRPr/>
              </a:pPr>
              <a:t>‹#›</a:t>
            </a:fld>
            <a:endParaRPr lang="de-DE"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01650" cy="44926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Freeform 20"/>
            <p:cNvSpPr>
              <a:spLocks noChangeAspect="1"/>
            </p:cNvSpPr>
            <p:nvPr/>
          </p:nvSpPr>
          <p:spPr bwMode="auto">
            <a:xfrm>
              <a:off x="2711" y="1840"/>
              <a:ext cx="67" cy="56"/>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7" name="Freeform 21"/>
            <p:cNvSpPr>
              <a:spLocks noChangeAspect="1"/>
            </p:cNvSpPr>
            <p:nvPr/>
          </p:nvSpPr>
          <p:spPr bwMode="auto">
            <a:xfrm>
              <a:off x="2867" y="1973"/>
              <a:ext cx="67" cy="56"/>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8" name="Freeform 22"/>
            <p:cNvSpPr>
              <a:spLocks noChangeAspect="1"/>
            </p:cNvSpPr>
            <p:nvPr/>
          </p:nvSpPr>
          <p:spPr bwMode="auto">
            <a:xfrm>
              <a:off x="2622" y="1416"/>
              <a:ext cx="89" cy="67"/>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9" name="Freeform 23"/>
            <p:cNvSpPr>
              <a:spLocks noChangeAspect="1"/>
            </p:cNvSpPr>
            <p:nvPr/>
          </p:nvSpPr>
          <p:spPr bwMode="auto">
            <a:xfrm>
              <a:off x="2566" y="1561"/>
              <a:ext cx="67" cy="78"/>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0" name="Freeform 24"/>
            <p:cNvSpPr>
              <a:spLocks noChangeAspect="1"/>
            </p:cNvSpPr>
            <p:nvPr/>
          </p:nvSpPr>
          <p:spPr bwMode="auto">
            <a:xfrm>
              <a:off x="2544" y="1728"/>
              <a:ext cx="89" cy="56"/>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1" name="Freeform 25"/>
            <p:cNvSpPr>
              <a:spLocks noChangeAspect="1"/>
            </p:cNvSpPr>
            <p:nvPr/>
          </p:nvSpPr>
          <p:spPr bwMode="auto">
            <a:xfrm>
              <a:off x="2777" y="1171"/>
              <a:ext cx="78" cy="78"/>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26"/>
            <p:cNvSpPr>
              <a:spLocks noChangeAspect="1"/>
            </p:cNvSpPr>
            <p:nvPr/>
          </p:nvSpPr>
          <p:spPr bwMode="auto">
            <a:xfrm>
              <a:off x="2956" y="1116"/>
              <a:ext cx="78" cy="7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27"/>
            <p:cNvSpPr>
              <a:spLocks noChangeAspect="1" noEditPoints="1"/>
            </p:cNvSpPr>
            <p:nvPr/>
          </p:nvSpPr>
          <p:spPr bwMode="auto">
            <a:xfrm>
              <a:off x="3156" y="926"/>
              <a:ext cx="657" cy="1682"/>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28"/>
            <p:cNvSpPr>
              <a:spLocks noChangeAspect="1"/>
            </p:cNvSpPr>
            <p:nvPr/>
          </p:nvSpPr>
          <p:spPr bwMode="auto">
            <a:xfrm>
              <a:off x="1352" y="681"/>
              <a:ext cx="183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29"/>
            <p:cNvSpPr>
              <a:spLocks noChangeAspect="1" noEditPoints="1"/>
            </p:cNvSpPr>
            <p:nvPr/>
          </p:nvSpPr>
          <p:spPr bwMode="auto">
            <a:xfrm>
              <a:off x="3234" y="2753"/>
              <a:ext cx="579" cy="57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30"/>
            <p:cNvSpPr>
              <a:spLocks noChangeAspect="1"/>
            </p:cNvSpPr>
            <p:nvPr/>
          </p:nvSpPr>
          <p:spPr bwMode="auto">
            <a:xfrm>
              <a:off x="3891" y="2753"/>
              <a:ext cx="412" cy="57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31"/>
            <p:cNvSpPr>
              <a:spLocks noChangeAspect="1"/>
            </p:cNvSpPr>
            <p:nvPr/>
          </p:nvSpPr>
          <p:spPr bwMode="auto">
            <a:xfrm>
              <a:off x="1775" y="2564"/>
              <a:ext cx="212" cy="746"/>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32"/>
            <p:cNvSpPr>
              <a:spLocks noChangeAspect="1" noEditPoints="1"/>
            </p:cNvSpPr>
            <p:nvPr/>
          </p:nvSpPr>
          <p:spPr bwMode="auto">
            <a:xfrm>
              <a:off x="2098" y="2753"/>
              <a:ext cx="601"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33"/>
            <p:cNvSpPr>
              <a:spLocks noChangeAspect="1"/>
            </p:cNvSpPr>
            <p:nvPr/>
          </p:nvSpPr>
          <p:spPr bwMode="auto">
            <a:xfrm>
              <a:off x="2777" y="2753"/>
              <a:ext cx="401" cy="57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2"/>
          </a:solidFill>
          <a:ln>
            <a:noFill/>
          </a:ln>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pic>
        <p:nvPicPr>
          <p:cNvPr id="25" name="Picture 2" descr="Public Affairs"/>
          <p:cNvPicPr>
            <a:picLocks noChangeAspect="1" noChangeArrowheads="1"/>
          </p:cNvPicPr>
          <p:nvPr userDrawn="1"/>
        </p:nvPicPr>
        <p:blipFill>
          <a:blip r:embed="rId2"/>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lvl1pPr>
          </a:lstStyle>
          <a:p>
            <a:r>
              <a:rPr lang="en-US" noProof="0" dirty="0" err="1"/>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207117" indent="-207117">
              <a:lnSpc>
                <a:spcPct val="90000"/>
              </a:lnSpc>
              <a:spcBef>
                <a:spcPts val="908"/>
              </a:spcBef>
              <a:buFont typeface="Wingdings" pitchFamily="2" charset="2"/>
              <a:buChar char="§"/>
              <a:defRPr sz="2031"/>
            </a:lvl1pPr>
            <a:lvl2pPr marL="612346" indent="-311576">
              <a:lnSpc>
                <a:spcPct val="90000"/>
              </a:lnSpc>
              <a:spcBef>
                <a:spcPts val="908"/>
              </a:spcBef>
              <a:buClr>
                <a:schemeClr val="tx1"/>
              </a:buClr>
              <a:buFont typeface="Wingdings" pitchFamily="2" charset="2"/>
              <a:buChar char="ð"/>
              <a:defRPr sz="1846"/>
            </a:lvl2pPr>
            <a:lvl3pPr marL="913115" indent="-198112">
              <a:lnSpc>
                <a:spcPct val="90000"/>
              </a:lnSpc>
              <a:spcBef>
                <a:spcPts val="908"/>
              </a:spcBef>
              <a:buClr>
                <a:schemeClr val="tx1"/>
              </a:buClr>
              <a:buFont typeface="Calibri" pitchFamily="34" charset="0"/>
              <a:buChar char="─"/>
              <a:defRPr sz="1477"/>
            </a:lvl3pPr>
          </a:lstStyle>
          <a:p>
            <a:pPr lvl="0"/>
            <a:r>
              <a:rPr lang="en-US" noProof="0"/>
              <a:t>Click to edit Master text styles</a:t>
            </a:r>
          </a:p>
          <a:p>
            <a:pPr lvl="1"/>
            <a:r>
              <a:rPr lang="en-US" noProof="0"/>
              <a:t>Second level</a:t>
            </a:r>
          </a:p>
          <a:p>
            <a:pPr lvl="2"/>
            <a:r>
              <a:rPr lang="en-US" noProof="0"/>
              <a:t>Third level</a:t>
            </a:r>
          </a:p>
        </p:txBody>
      </p:sp>
      <p:sp>
        <p:nvSpPr>
          <p:cNvPr id="26" name="Fußzeilenplatzhalter 4"/>
          <p:cNvSpPr>
            <a:spLocks noGrp="1"/>
          </p:cNvSpPr>
          <p:nvPr>
            <p:ph type="ftr" sz="quarter" idx="10"/>
          </p:nvPr>
        </p:nvSpPr>
        <p:spPr>
          <a:xfrm>
            <a:off x="2328863" y="6565900"/>
            <a:ext cx="0" cy="212725"/>
          </a:xfrm>
          <a:prstGeom prst="rect">
            <a:avLst/>
          </a:prstGeom>
        </p:spPr>
        <p:txBody>
          <a:bodyPr wrap="none" lIns="0" tIns="0" rIns="0" bIns="0">
            <a:spAutoFit/>
          </a:bodyPr>
          <a:lstStyle>
            <a:lvl1pPr defTabSz="1037384" fontAlgn="auto">
              <a:spcBef>
                <a:spcPts val="0"/>
              </a:spcBef>
              <a:spcAft>
                <a:spcPts val="0"/>
              </a:spcAft>
              <a:defRPr sz="1385">
                <a:solidFill>
                  <a:srgbClr val="1F497D"/>
                </a:solidFill>
                <a:latin typeface="+mn-lt"/>
                <a:cs typeface="+mn-cs"/>
              </a:defRPr>
            </a:lvl1pPr>
          </a:lstStyle>
          <a:p>
            <a:pPr>
              <a:defRPr/>
            </a:pPr>
            <a:endParaRPr lang="de-DE"/>
          </a:p>
        </p:txBody>
      </p:sp>
      <p:sp>
        <p:nvSpPr>
          <p:cNvPr id="27" name="Foliennummernplatzhalter 5"/>
          <p:cNvSpPr>
            <a:spLocks noGrp="1"/>
          </p:cNvSpPr>
          <p:nvPr>
            <p:ph type="sldNum" sz="quarter" idx="11"/>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1F497D"/>
                </a:solidFill>
                <a:latin typeface="+mn-lt"/>
                <a:cs typeface="+mn-cs"/>
              </a:defRPr>
            </a:lvl1pPr>
          </a:lstStyle>
          <a:p>
            <a:pPr>
              <a:defRPr/>
            </a:pPr>
            <a:fld id="{90FA7595-5829-4515-9328-6DFB3CFD414E}" type="slidenum">
              <a:rPr lang="de-DE"/>
              <a:pPr>
                <a:defRPr/>
              </a:pPr>
              <a:t>‹#›</a:t>
            </a:fld>
            <a:endParaRPr lang="de-DE"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3875"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7"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8"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9"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0"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1"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sp>
        <p:nvSpPr>
          <p:cNvPr id="45"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solidFill>
                  <a:schemeClr val="bg1"/>
                </a:solidFill>
              </a:defRPr>
            </a:lvl1pPr>
          </a:lstStyle>
          <a:p>
            <a:r>
              <a:rPr lang="en-US" noProof="0" dirty="0" err="1"/>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207117" indent="-207117">
              <a:lnSpc>
                <a:spcPct val="90000"/>
              </a:lnSpc>
              <a:spcBef>
                <a:spcPts val="908"/>
              </a:spcBef>
              <a:buFont typeface="Wingdings" pitchFamily="2" charset="2"/>
              <a:buChar char="§"/>
              <a:defRPr sz="2031">
                <a:solidFill>
                  <a:schemeClr val="bg1"/>
                </a:solidFill>
              </a:defRPr>
            </a:lvl1pPr>
            <a:lvl2pPr marL="612346" indent="-311576">
              <a:lnSpc>
                <a:spcPct val="90000"/>
              </a:lnSpc>
              <a:spcBef>
                <a:spcPts val="908"/>
              </a:spcBef>
              <a:buClr>
                <a:schemeClr val="bg1"/>
              </a:buClr>
              <a:buFont typeface="Wingdings" pitchFamily="2" charset="2"/>
              <a:buChar char="ð"/>
              <a:defRPr sz="1846">
                <a:solidFill>
                  <a:schemeClr val="bg1"/>
                </a:solidFill>
              </a:defRPr>
            </a:lvl2pPr>
            <a:lvl3pPr marL="913115" indent="-198112">
              <a:lnSpc>
                <a:spcPct val="90000"/>
              </a:lnSpc>
              <a:spcBef>
                <a:spcPts val="908"/>
              </a:spcBef>
              <a:buClr>
                <a:schemeClr val="bg1"/>
              </a:buClr>
              <a:buFont typeface="Calibri" pitchFamily="34" charset="0"/>
              <a:buChar char="─"/>
              <a:defRPr sz="1477">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Page">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7" name="Freeform 5"/>
            <p:cNvSpPr>
              <a:spLocks noChangeAspect="1"/>
            </p:cNvSpPr>
            <p:nvPr/>
          </p:nvSpPr>
          <p:spPr bwMode="auto">
            <a:xfrm>
              <a:off x="2868" y="1973"/>
              <a:ext cx="62"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0" name="Freeform 8"/>
            <p:cNvSpPr>
              <a:spLocks noChangeAspect="1"/>
            </p:cNvSpPr>
            <p:nvPr/>
          </p:nvSpPr>
          <p:spPr bwMode="auto">
            <a:xfrm>
              <a:off x="2547" y="1725"/>
              <a:ext cx="83"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1" name="Freeform 9"/>
            <p:cNvSpPr>
              <a:spLocks noChangeAspect="1"/>
            </p:cNvSpPr>
            <p:nvPr/>
          </p:nvSpPr>
          <p:spPr bwMode="auto">
            <a:xfrm>
              <a:off x="2775" y="1177"/>
              <a:ext cx="88"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10"/>
            <p:cNvSpPr>
              <a:spLocks noChangeAspect="1"/>
            </p:cNvSpPr>
            <p:nvPr/>
          </p:nvSpPr>
          <p:spPr bwMode="auto">
            <a:xfrm>
              <a:off x="2956" y="1110"/>
              <a:ext cx="78"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13"/>
            <p:cNvSpPr>
              <a:spLocks noChangeAspect="1" noEditPoints="1"/>
            </p:cNvSpPr>
            <p:nvPr/>
          </p:nvSpPr>
          <p:spPr bwMode="auto">
            <a:xfrm>
              <a:off x="3231" y="2759"/>
              <a:ext cx="585"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sp>
        <p:nvSpPr>
          <p:cNvPr id="28" name="Titel 1"/>
          <p:cNvSpPr>
            <a:spLocks noGrp="1"/>
          </p:cNvSpPr>
          <p:nvPr>
            <p:ph type="ctrTitle"/>
          </p:nvPr>
        </p:nvSpPr>
        <p:spPr>
          <a:xfrm>
            <a:off x="824404" y="2135235"/>
            <a:ext cx="8176725" cy="460254"/>
          </a:xfrm>
          <a:prstGeom prst="rect">
            <a:avLst/>
          </a:prstGeom>
        </p:spPr>
        <p:txBody>
          <a:bodyPr wrap="square" lIns="0" tIns="0" rIns="0" bIns="0" anchor="b" anchorCtr="0">
            <a:spAutoFit/>
          </a:bodyPr>
          <a:lstStyle>
            <a:lvl1pPr algn="l">
              <a:lnSpc>
                <a:spcPct val="90000"/>
              </a:lnSpc>
              <a:defRPr sz="3323" b="1">
                <a:solidFill>
                  <a:schemeClr val="bg1"/>
                </a:solidFill>
              </a:defRPr>
            </a:lvl1pPr>
          </a:lstStyle>
          <a:p>
            <a:r>
              <a:rPr lang="en-US" noProof="0"/>
              <a:t>Click to edit Master title style</a:t>
            </a:r>
          </a:p>
        </p:txBody>
      </p:sp>
      <p:sp>
        <p:nvSpPr>
          <p:cNvPr id="29" name="Untertitel 2"/>
          <p:cNvSpPr>
            <a:spLocks noGrp="1"/>
          </p:cNvSpPr>
          <p:nvPr>
            <p:ph type="subTitle" idx="1"/>
          </p:nvPr>
        </p:nvSpPr>
        <p:spPr>
          <a:xfrm>
            <a:off x="824404" y="2642417"/>
            <a:ext cx="8176725" cy="358047"/>
          </a:xfrm>
          <a:prstGeom prst="rect">
            <a:avLst/>
          </a:prstGeom>
        </p:spPr>
        <p:txBody>
          <a:bodyPr wrap="square" lIns="0" tIns="0" rIns="0" bIns="0">
            <a:spAutoFit/>
          </a:bodyPr>
          <a:lstStyle>
            <a:lvl1pPr marL="0" indent="0" algn="l">
              <a:lnSpc>
                <a:spcPct val="90000"/>
              </a:lnSpc>
              <a:spcBef>
                <a:spcPts val="923"/>
              </a:spcBef>
              <a:buNone/>
              <a:defRPr sz="2585" b="0">
                <a:solidFill>
                  <a:schemeClr val="bg1"/>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noProof="0"/>
              <a:t>Click to edit Master subtitle style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over page_2">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81000" y="381000"/>
            <a:ext cx="1079500" cy="968375"/>
            <a:chOff x="1352" y="681"/>
            <a:chExt cx="3519" cy="3153"/>
          </a:xfrm>
        </p:grpSpPr>
        <p:sp>
          <p:nvSpPr>
            <p:cNvPr id="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6" name="Freeform 6"/>
            <p:cNvSpPr>
              <a:spLocks noChangeAspect="1"/>
            </p:cNvSpPr>
            <p:nvPr/>
          </p:nvSpPr>
          <p:spPr bwMode="gray">
            <a:xfrm>
              <a:off x="2708" y="1844"/>
              <a:ext cx="78" cy="52"/>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7" name="Freeform 7"/>
            <p:cNvSpPr>
              <a:spLocks noChangeAspect="1"/>
            </p:cNvSpPr>
            <p:nvPr/>
          </p:nvSpPr>
          <p:spPr bwMode="gray">
            <a:xfrm>
              <a:off x="2868" y="1973"/>
              <a:ext cx="67" cy="52"/>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8" name="Freeform 8"/>
            <p:cNvSpPr>
              <a:spLocks noChangeAspect="1"/>
            </p:cNvSpPr>
            <p:nvPr/>
          </p:nvSpPr>
          <p:spPr bwMode="gray">
            <a:xfrm>
              <a:off x="2620" y="1415"/>
              <a:ext cx="88" cy="72"/>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9" name="Freeform 9"/>
            <p:cNvSpPr>
              <a:spLocks noChangeAspect="1"/>
            </p:cNvSpPr>
            <p:nvPr/>
          </p:nvSpPr>
          <p:spPr bwMode="gray">
            <a:xfrm>
              <a:off x="2568" y="1565"/>
              <a:ext cx="72" cy="72"/>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10" name="Freeform 10"/>
            <p:cNvSpPr>
              <a:spLocks noChangeAspect="1"/>
            </p:cNvSpPr>
            <p:nvPr/>
          </p:nvSpPr>
          <p:spPr bwMode="gray">
            <a:xfrm>
              <a:off x="2547" y="1725"/>
              <a:ext cx="88" cy="62"/>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11" name="Freeform 11"/>
            <p:cNvSpPr>
              <a:spLocks noChangeAspect="1"/>
            </p:cNvSpPr>
            <p:nvPr/>
          </p:nvSpPr>
          <p:spPr bwMode="gray">
            <a:xfrm>
              <a:off x="2775" y="1177"/>
              <a:ext cx="83" cy="72"/>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12" name="Freeform 12"/>
            <p:cNvSpPr>
              <a:spLocks noChangeAspect="1"/>
            </p:cNvSpPr>
            <p:nvPr/>
          </p:nvSpPr>
          <p:spPr bwMode="gray">
            <a:xfrm>
              <a:off x="2956" y="1110"/>
              <a:ext cx="72" cy="88"/>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13" name="Freeform 13"/>
            <p:cNvSpPr>
              <a:spLocks noChangeAspect="1" noEditPoints="1"/>
            </p:cNvSpPr>
            <p:nvPr/>
          </p:nvSpPr>
          <p:spPr bwMode="gray">
            <a:xfrm>
              <a:off x="3148" y="929"/>
              <a:ext cx="668" cy="1680"/>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14" name="Freeform 14"/>
            <p:cNvSpPr>
              <a:spLocks noChangeAspect="1"/>
            </p:cNvSpPr>
            <p:nvPr/>
          </p:nvSpPr>
          <p:spPr bwMode="gray">
            <a:xfrm>
              <a:off x="1352" y="681"/>
              <a:ext cx="1827"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15" name="Freeform 15"/>
            <p:cNvSpPr>
              <a:spLocks noChangeAspect="1" noEditPoints="1"/>
            </p:cNvSpPr>
            <p:nvPr/>
          </p:nvSpPr>
          <p:spPr bwMode="gray">
            <a:xfrm>
              <a:off x="3236" y="2759"/>
              <a:ext cx="580" cy="569"/>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16" name="Freeform 16"/>
            <p:cNvSpPr>
              <a:spLocks noChangeAspect="1"/>
            </p:cNvSpPr>
            <p:nvPr/>
          </p:nvSpPr>
          <p:spPr bwMode="gray">
            <a:xfrm>
              <a:off x="3893" y="2759"/>
              <a:ext cx="409" cy="569"/>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17" name="Freeform 17"/>
            <p:cNvSpPr>
              <a:spLocks noChangeAspect="1"/>
            </p:cNvSpPr>
            <p:nvPr/>
          </p:nvSpPr>
          <p:spPr bwMode="gray">
            <a:xfrm>
              <a:off x="1771" y="2562"/>
              <a:ext cx="217" cy="744"/>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18" name="Freeform 18"/>
            <p:cNvSpPr>
              <a:spLocks noChangeAspect="1" noEditPoints="1"/>
            </p:cNvSpPr>
            <p:nvPr/>
          </p:nvSpPr>
          <p:spPr bwMode="gray">
            <a:xfrm>
              <a:off x="2097" y="2759"/>
              <a:ext cx="600" cy="786"/>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19" name="Freeform 19"/>
            <p:cNvSpPr>
              <a:spLocks noChangeAspect="1"/>
            </p:cNvSpPr>
            <p:nvPr/>
          </p:nvSpPr>
          <p:spPr bwMode="gray">
            <a:xfrm>
              <a:off x="2775" y="2759"/>
              <a:ext cx="393" cy="569"/>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grpSp>
      <p:grpSp>
        <p:nvGrpSpPr>
          <p:cNvPr id="20" name="Group 4"/>
          <p:cNvGrpSpPr>
            <a:grpSpLocks noChangeAspect="1"/>
          </p:cNvGrpSpPr>
          <p:nvPr userDrawn="1"/>
        </p:nvGrpSpPr>
        <p:grpSpPr bwMode="auto">
          <a:xfrm>
            <a:off x="381000" y="381000"/>
            <a:ext cx="1079500" cy="968375"/>
            <a:chOff x="1352" y="681"/>
            <a:chExt cx="3519" cy="3153"/>
          </a:xfrm>
        </p:grpSpPr>
        <p:sp>
          <p:nvSpPr>
            <p:cNvPr id="2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22" name="Freeform 6"/>
            <p:cNvSpPr>
              <a:spLocks noChangeAspect="1"/>
            </p:cNvSpPr>
            <p:nvPr/>
          </p:nvSpPr>
          <p:spPr bwMode="gray">
            <a:xfrm>
              <a:off x="2708" y="1844"/>
              <a:ext cx="78" cy="52"/>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23" name="Freeform 7"/>
            <p:cNvSpPr>
              <a:spLocks noChangeAspect="1"/>
            </p:cNvSpPr>
            <p:nvPr/>
          </p:nvSpPr>
          <p:spPr bwMode="gray">
            <a:xfrm>
              <a:off x="2868" y="1973"/>
              <a:ext cx="67" cy="52"/>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24" name="Freeform 8"/>
            <p:cNvSpPr>
              <a:spLocks noChangeAspect="1"/>
            </p:cNvSpPr>
            <p:nvPr/>
          </p:nvSpPr>
          <p:spPr bwMode="gray">
            <a:xfrm>
              <a:off x="2620" y="1415"/>
              <a:ext cx="88" cy="72"/>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25" name="Freeform 9"/>
            <p:cNvSpPr>
              <a:spLocks noChangeAspect="1"/>
            </p:cNvSpPr>
            <p:nvPr/>
          </p:nvSpPr>
          <p:spPr bwMode="gray">
            <a:xfrm>
              <a:off x="2568" y="1565"/>
              <a:ext cx="72" cy="72"/>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26" name="Freeform 10"/>
            <p:cNvSpPr>
              <a:spLocks noChangeAspect="1"/>
            </p:cNvSpPr>
            <p:nvPr/>
          </p:nvSpPr>
          <p:spPr bwMode="gray">
            <a:xfrm>
              <a:off x="2547" y="1725"/>
              <a:ext cx="88" cy="62"/>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27" name="Freeform 11"/>
            <p:cNvSpPr>
              <a:spLocks noChangeAspect="1"/>
            </p:cNvSpPr>
            <p:nvPr/>
          </p:nvSpPr>
          <p:spPr bwMode="gray">
            <a:xfrm>
              <a:off x="2775" y="1177"/>
              <a:ext cx="83" cy="72"/>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28" name="Freeform 12"/>
            <p:cNvSpPr>
              <a:spLocks noChangeAspect="1"/>
            </p:cNvSpPr>
            <p:nvPr/>
          </p:nvSpPr>
          <p:spPr bwMode="gray">
            <a:xfrm>
              <a:off x="2956" y="1110"/>
              <a:ext cx="72" cy="88"/>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29" name="Freeform 13"/>
            <p:cNvSpPr>
              <a:spLocks noChangeAspect="1" noEditPoints="1"/>
            </p:cNvSpPr>
            <p:nvPr/>
          </p:nvSpPr>
          <p:spPr bwMode="gray">
            <a:xfrm>
              <a:off x="3148" y="929"/>
              <a:ext cx="668" cy="1680"/>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30" name="Freeform 14"/>
            <p:cNvSpPr>
              <a:spLocks noChangeAspect="1"/>
            </p:cNvSpPr>
            <p:nvPr/>
          </p:nvSpPr>
          <p:spPr bwMode="gray">
            <a:xfrm>
              <a:off x="1352" y="681"/>
              <a:ext cx="1827"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31" name="Freeform 15"/>
            <p:cNvSpPr>
              <a:spLocks noChangeAspect="1" noEditPoints="1"/>
            </p:cNvSpPr>
            <p:nvPr/>
          </p:nvSpPr>
          <p:spPr bwMode="gray">
            <a:xfrm>
              <a:off x="3236" y="2759"/>
              <a:ext cx="580" cy="569"/>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32" name="Freeform 16"/>
            <p:cNvSpPr>
              <a:spLocks noChangeAspect="1"/>
            </p:cNvSpPr>
            <p:nvPr/>
          </p:nvSpPr>
          <p:spPr bwMode="gray">
            <a:xfrm>
              <a:off x="3893" y="2759"/>
              <a:ext cx="409" cy="569"/>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33" name="Freeform 17"/>
            <p:cNvSpPr>
              <a:spLocks noChangeAspect="1"/>
            </p:cNvSpPr>
            <p:nvPr/>
          </p:nvSpPr>
          <p:spPr bwMode="gray">
            <a:xfrm>
              <a:off x="1771" y="2562"/>
              <a:ext cx="217" cy="744"/>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34" name="Freeform 18"/>
            <p:cNvSpPr>
              <a:spLocks noChangeAspect="1" noEditPoints="1"/>
            </p:cNvSpPr>
            <p:nvPr/>
          </p:nvSpPr>
          <p:spPr bwMode="gray">
            <a:xfrm>
              <a:off x="2097" y="2759"/>
              <a:ext cx="600" cy="786"/>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35" name="Freeform 19"/>
            <p:cNvSpPr>
              <a:spLocks noChangeAspect="1"/>
            </p:cNvSpPr>
            <p:nvPr/>
          </p:nvSpPr>
          <p:spPr bwMode="gray">
            <a:xfrm>
              <a:off x="2775" y="2759"/>
              <a:ext cx="393" cy="569"/>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mn-cs"/>
              </a:endParaRPr>
            </a:p>
          </p:txBody>
        </p:sp>
      </p:grpSp>
      <p:sp>
        <p:nvSpPr>
          <p:cNvPr id="36" name="Text Box 22"/>
          <p:cNvSpPr txBox="1">
            <a:spLocks noChangeArrowheads="1"/>
          </p:cNvSpPr>
          <p:nvPr userDrawn="1"/>
        </p:nvSpPr>
        <p:spPr bwMode="gray">
          <a:xfrm>
            <a:off x="823913" y="6553200"/>
            <a:ext cx="4316412" cy="227013"/>
          </a:xfrm>
          <a:prstGeom prst="rect">
            <a:avLst/>
          </a:prstGeom>
          <a:noFill/>
          <a:ln>
            <a:noFill/>
          </a:ln>
          <a:extLst/>
        </p:spPr>
        <p:txBody>
          <a:bodyPr lIns="0" tIns="0" rIns="0" bIns="0">
            <a:spAutoFit/>
          </a:bodyPr>
          <a:lstStyle/>
          <a:p>
            <a:pPr>
              <a:defRPr/>
            </a:pPr>
            <a:r>
              <a:rPr lang="en-GB" sz="738" dirty="0">
                <a:solidFill>
                  <a:srgbClr val="FFFFFF"/>
                </a:solidFill>
                <a:latin typeface="+mn-lt"/>
              </a:rPr>
              <a:t>© 2013 Ipsos.  All rights reserved. Contains Ipsos' Confidential and Proprietary information </a:t>
            </a:r>
            <a:br>
              <a:rPr lang="en-GB" sz="738" dirty="0">
                <a:solidFill>
                  <a:srgbClr val="FFFFFF"/>
                </a:solidFill>
                <a:latin typeface="+mn-lt"/>
              </a:rPr>
            </a:br>
            <a:r>
              <a:rPr lang="en-GB" sz="738" dirty="0">
                <a:solidFill>
                  <a:srgbClr val="FFFFFF"/>
                </a:solidFill>
                <a:latin typeface="+mn-lt"/>
              </a:rPr>
              <a:t>and may not be disclosed or reproduced without the prior written consent of Ipsos.</a:t>
            </a:r>
            <a:endParaRPr lang="de-DE" sz="1662" dirty="0">
              <a:solidFill>
                <a:srgbClr val="FFFFFF"/>
              </a:solidFill>
              <a:latin typeface="Arial" pitchFamily="34" charset="0"/>
            </a:endParaRPr>
          </a:p>
        </p:txBody>
      </p:sp>
      <p:pic>
        <p:nvPicPr>
          <p:cNvPr id="37" name="Grafik 1"/>
          <p:cNvPicPr>
            <a:picLocks noChangeAspect="1"/>
          </p:cNvPicPr>
          <p:nvPr userDrawn="1"/>
        </p:nvPicPr>
        <p:blipFill>
          <a:blip r:embed="rId2"/>
          <a:srcRect/>
          <a:stretch>
            <a:fillRect/>
          </a:stretch>
        </p:blipFill>
        <p:spPr bwMode="auto">
          <a:xfrm>
            <a:off x="4327525" y="392113"/>
            <a:ext cx="4687888" cy="539750"/>
          </a:xfrm>
          <a:prstGeom prst="rect">
            <a:avLst/>
          </a:prstGeom>
          <a:noFill/>
          <a:ln w="9525">
            <a:noFill/>
            <a:miter lim="800000"/>
            <a:headEnd/>
            <a:tailEnd/>
          </a:ln>
        </p:spPr>
      </p:pic>
      <p:sp>
        <p:nvSpPr>
          <p:cNvPr id="39" name="Titel 1"/>
          <p:cNvSpPr>
            <a:spLocks noGrp="1"/>
          </p:cNvSpPr>
          <p:nvPr>
            <p:ph type="ctrTitle"/>
          </p:nvPr>
        </p:nvSpPr>
        <p:spPr bwMode="white">
          <a:xfrm>
            <a:off x="824400" y="2113203"/>
            <a:ext cx="3960000" cy="997196"/>
          </a:xfrm>
          <a:prstGeom prst="rect">
            <a:avLst/>
          </a:prstGeom>
        </p:spPr>
        <p:txBody>
          <a:bodyPr wrap="square" lIns="0" tIns="0" rIns="0" bIns="0" anchor="b" anchorCtr="0">
            <a:noAutofit/>
          </a:bodyPr>
          <a:lstStyle>
            <a:lvl1pPr algn="l">
              <a:lnSpc>
                <a:spcPct val="90000"/>
              </a:lnSpc>
              <a:defRPr sz="3323" b="1">
                <a:solidFill>
                  <a:schemeClr val="bg1"/>
                </a:solidFill>
              </a:defRPr>
            </a:lvl1pPr>
          </a:lstStyle>
          <a:p>
            <a:r>
              <a:rPr lang="en-US" noProof="0" dirty="0"/>
              <a:t>Click to edit Master title style</a:t>
            </a:r>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923"/>
              </a:spcBef>
              <a:buNone/>
              <a:defRPr sz="2585" b="0">
                <a:solidFill>
                  <a:schemeClr val="bg1"/>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noProof="0" dirty="0"/>
              <a:t>Click to edit Master subtitle style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SPECIAL">
    <p:spTree>
      <p:nvGrpSpPr>
        <p:cNvPr id="1" name=""/>
        <p:cNvGrpSpPr/>
        <p:nvPr/>
      </p:nvGrpSpPr>
      <p:grpSpPr>
        <a:xfrm>
          <a:off x="0" y="0"/>
          <a:ext cx="0" cy="0"/>
          <a:chOff x="0" y="0"/>
          <a:chExt cx="0" cy="0"/>
        </a:xfrm>
      </p:grpSpPr>
      <p:sp>
        <p:nvSpPr>
          <p:cNvPr id="4" name="Freeform 2"/>
          <p:cNvSpPr>
            <a:spLocks/>
          </p:cNvSpPr>
          <p:nvPr userDrawn="1"/>
        </p:nvSpPr>
        <p:spPr bwMode="grayWhite">
          <a:xfrm>
            <a:off x="6581775" y="0"/>
            <a:ext cx="2562225" cy="1905000"/>
          </a:xfrm>
          <a:custGeom>
            <a:avLst/>
            <a:gdLst>
              <a:gd name="T0" fmla="*/ 4304 w 4304"/>
              <a:gd name="T1" fmla="*/ 0 h 3200"/>
              <a:gd name="T2" fmla="*/ 13 w 4304"/>
              <a:gd name="T3" fmla="*/ 0 h 3200"/>
              <a:gd name="T4" fmla="*/ 0 w 4304"/>
              <a:gd name="T5" fmla="*/ 252 h 3200"/>
              <a:gd name="T6" fmla="*/ 2945 w 4304"/>
              <a:gd name="T7" fmla="*/ 3200 h 3200"/>
              <a:gd name="T8" fmla="*/ 4304 w 4304"/>
              <a:gd name="T9" fmla="*/ 2867 h 3200"/>
              <a:gd name="T10" fmla="*/ 4304 w 4304"/>
              <a:gd name="T11" fmla="*/ 0 h 3200"/>
            </a:gdLst>
            <a:ahLst/>
            <a:cxnLst>
              <a:cxn ang="0">
                <a:pos x="T0" y="T1"/>
              </a:cxn>
              <a:cxn ang="0">
                <a:pos x="T2" y="T3"/>
              </a:cxn>
              <a:cxn ang="0">
                <a:pos x="T4" y="T5"/>
              </a:cxn>
              <a:cxn ang="0">
                <a:pos x="T6" y="T7"/>
              </a:cxn>
              <a:cxn ang="0">
                <a:pos x="T8" y="T9"/>
              </a:cxn>
              <a:cxn ang="0">
                <a:pos x="T10" y="T11"/>
              </a:cxn>
            </a:cxnLst>
            <a:rect l="0" t="0" r="r" b="b"/>
            <a:pathLst>
              <a:path w="4304" h="3200">
                <a:moveTo>
                  <a:pt x="4304" y="0"/>
                </a:moveTo>
                <a:cubicBezTo>
                  <a:pt x="13" y="0"/>
                  <a:pt x="13" y="0"/>
                  <a:pt x="13" y="0"/>
                </a:cubicBezTo>
                <a:cubicBezTo>
                  <a:pt x="7" y="82"/>
                  <a:pt x="0" y="164"/>
                  <a:pt x="0" y="252"/>
                </a:cubicBezTo>
                <a:cubicBezTo>
                  <a:pt x="0" y="1878"/>
                  <a:pt x="1322" y="3200"/>
                  <a:pt x="2945" y="3200"/>
                </a:cubicBezTo>
                <a:cubicBezTo>
                  <a:pt x="3436" y="3200"/>
                  <a:pt x="3895" y="3081"/>
                  <a:pt x="4304" y="2867"/>
                </a:cubicBezTo>
                <a:lnTo>
                  <a:pt x="4304" y="0"/>
                </a:lnTo>
                <a:close/>
              </a:path>
            </a:pathLst>
          </a:custGeom>
          <a:solidFill>
            <a:schemeClr val="bg1"/>
          </a:solidFill>
          <a:ln>
            <a:noFill/>
          </a:ln>
          <a:extLst/>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5" name="Oval 3"/>
          <p:cNvSpPr>
            <a:spLocks noChangeArrowheads="1"/>
          </p:cNvSpPr>
          <p:nvPr userDrawn="1"/>
        </p:nvSpPr>
        <p:spPr bwMode="grayWhite">
          <a:xfrm>
            <a:off x="730250" y="1889125"/>
            <a:ext cx="1522413" cy="1522413"/>
          </a:xfrm>
          <a:prstGeom prst="ellipse">
            <a:avLst/>
          </a:prstGeom>
          <a:solidFill>
            <a:schemeClr val="bg1"/>
          </a:solidFill>
          <a:ln>
            <a:noFill/>
          </a:ln>
          <a:effectLst/>
          <a:extLst/>
        </p:spPr>
        <p:txBody>
          <a:bodyPr wrap="none" anchor="ctr"/>
          <a:lstStyle/>
          <a:p>
            <a:pPr fontAlgn="auto">
              <a:spcBef>
                <a:spcPts val="0"/>
              </a:spcBef>
              <a:spcAft>
                <a:spcPts val="0"/>
              </a:spcAft>
              <a:defRPr/>
            </a:pPr>
            <a:endParaRPr lang="en-US" sz="1662" dirty="0">
              <a:solidFill>
                <a:srgbClr val="1F497D"/>
              </a:solidFill>
              <a:latin typeface="+mn-lt"/>
              <a:cs typeface="+mn-cs"/>
            </a:endParaRPr>
          </a:p>
        </p:txBody>
      </p:sp>
      <p:sp>
        <p:nvSpPr>
          <p:cNvPr id="6" name="Line 4"/>
          <p:cNvSpPr>
            <a:spLocks noChangeShapeType="1"/>
          </p:cNvSpPr>
          <p:nvPr userDrawn="1"/>
        </p:nvSpPr>
        <p:spPr bwMode="grayWhite">
          <a:xfrm flipH="1" flipV="1">
            <a:off x="3792538" y="0"/>
            <a:ext cx="2847975" cy="468313"/>
          </a:xfrm>
          <a:prstGeom prst="line">
            <a:avLst/>
          </a:prstGeom>
          <a:noFill/>
          <a:ln w="12700">
            <a:solidFill>
              <a:srgbClr val="FFFFFF">
                <a:alpha val="50000"/>
              </a:srgbClr>
            </a:solidFill>
            <a:round/>
            <a:headEnd/>
            <a:tailEnd/>
          </a:ln>
          <a:effectLst/>
          <a:extLst/>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8" name="Line 5"/>
          <p:cNvSpPr>
            <a:spLocks noChangeShapeType="1"/>
          </p:cNvSpPr>
          <p:nvPr userDrawn="1"/>
        </p:nvSpPr>
        <p:spPr bwMode="grayWhite">
          <a:xfrm flipH="1" flipV="1">
            <a:off x="1911350" y="0"/>
            <a:ext cx="4729163" cy="601663"/>
          </a:xfrm>
          <a:prstGeom prst="line">
            <a:avLst/>
          </a:prstGeom>
          <a:noFill/>
          <a:ln w="12700">
            <a:solidFill>
              <a:srgbClr val="FFFFFF">
                <a:alpha val="50000"/>
              </a:srgbClr>
            </a:solidFill>
            <a:round/>
            <a:headEnd/>
            <a:tailEnd/>
          </a:ln>
          <a:effectLst/>
          <a:extLst/>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9" name="Freeform 6"/>
          <p:cNvSpPr>
            <a:spLocks/>
          </p:cNvSpPr>
          <p:nvPr userDrawn="1"/>
        </p:nvSpPr>
        <p:spPr bwMode="grayWhite">
          <a:xfrm>
            <a:off x="2209800" y="1136650"/>
            <a:ext cx="4697413" cy="1312863"/>
          </a:xfrm>
          <a:custGeom>
            <a:avLst/>
            <a:gdLst>
              <a:gd name="T0" fmla="*/ 0 w 2959"/>
              <a:gd name="T1" fmla="*/ 827 h 827"/>
              <a:gd name="T2" fmla="*/ 1432 w 2959"/>
              <a:gd name="T3" fmla="*/ 279 h 827"/>
              <a:gd name="T4" fmla="*/ 2959 w 2959"/>
              <a:gd name="T5" fmla="*/ 0 h 827"/>
            </a:gdLst>
            <a:ahLst/>
            <a:cxnLst>
              <a:cxn ang="0">
                <a:pos x="T0" y="T1"/>
              </a:cxn>
              <a:cxn ang="0">
                <a:pos x="T2" y="T3"/>
              </a:cxn>
              <a:cxn ang="0">
                <a:pos x="T4" y="T5"/>
              </a:cxn>
            </a:cxnLst>
            <a:rect l="0" t="0" r="r" b="b"/>
            <a:pathLst>
              <a:path w="2959" h="827">
                <a:moveTo>
                  <a:pt x="0" y="827"/>
                </a:moveTo>
                <a:cubicBezTo>
                  <a:pt x="239" y="736"/>
                  <a:pt x="939" y="417"/>
                  <a:pt x="1432" y="279"/>
                </a:cubicBezTo>
                <a:cubicBezTo>
                  <a:pt x="1925" y="141"/>
                  <a:pt x="2641" y="58"/>
                  <a:pt x="2959" y="0"/>
                </a:cubicBezTo>
              </a:path>
            </a:pathLst>
          </a:custGeom>
          <a:noFill/>
          <a:ln w="12700" cmpd="sng">
            <a:solidFill>
              <a:srgbClr val="FFFFFF">
                <a:alpha val="49804"/>
              </a:srgbClr>
            </a:solidFill>
            <a:round/>
            <a:headEnd/>
            <a:tailEnd/>
          </a:ln>
          <a:effectLst/>
          <a:extLst/>
        </p:spPr>
        <p:txBody>
          <a:bodyPr/>
          <a:lstStyle/>
          <a:p>
            <a:pPr fontAlgn="auto">
              <a:spcBef>
                <a:spcPts val="0"/>
              </a:spcBef>
              <a:spcAft>
                <a:spcPts val="0"/>
              </a:spcAft>
              <a:defRPr/>
            </a:pPr>
            <a:endParaRPr lang="en-US" sz="1662" dirty="0">
              <a:solidFill>
                <a:srgbClr val="1F497D"/>
              </a:solidFill>
              <a:latin typeface="+mn-lt"/>
              <a:cs typeface="+mn-cs"/>
            </a:endParaRPr>
          </a:p>
        </p:txBody>
      </p:sp>
      <p:pic>
        <p:nvPicPr>
          <p:cNvPr id="10" name="Picture 2" descr="D:\Documents\Projekti\PPT\Fotografije za ppt\Public Affaires\Public Affaires Signatures\Ipsos PublicAffairs in white without tagline.png"/>
          <p:cNvPicPr>
            <a:picLocks noChangeAspect="1" noChangeArrowheads="1"/>
          </p:cNvPicPr>
          <p:nvPr userDrawn="1"/>
        </p:nvPicPr>
        <p:blipFill>
          <a:blip r:embed="rId2"/>
          <a:srcRect/>
          <a:stretch>
            <a:fillRect/>
          </a:stretch>
        </p:blipFill>
        <p:spPr bwMode="auto">
          <a:xfrm>
            <a:off x="6630988" y="6543675"/>
            <a:ext cx="2206625" cy="365125"/>
          </a:xfrm>
          <a:prstGeom prst="rect">
            <a:avLst/>
          </a:prstGeom>
          <a:noFill/>
          <a:ln w="9525">
            <a:noFill/>
            <a:miter lim="800000"/>
            <a:headEnd/>
            <a:tailEnd/>
          </a:ln>
        </p:spPr>
      </p:pic>
      <p:sp>
        <p:nvSpPr>
          <p:cNvPr id="7" name="Titel 1"/>
          <p:cNvSpPr>
            <a:spLocks noGrp="1"/>
          </p:cNvSpPr>
          <p:nvPr>
            <p:ph type="title"/>
          </p:nvPr>
        </p:nvSpPr>
        <p:spPr>
          <a:xfrm>
            <a:off x="838800" y="97200"/>
            <a:ext cx="5580000" cy="612000"/>
          </a:xfrm>
          <a:prstGeom prst="rect">
            <a:avLst/>
          </a:prstGeom>
        </p:spPr>
        <p:txBody>
          <a:bodyPr wrap="square" lIns="0" tIns="0" rIns="0" bIns="0" anchor="ctr" anchorCtr="0">
            <a:noAutofit/>
          </a:bodyPr>
          <a:lstStyle>
            <a:lvl1pPr algn="l">
              <a:lnSpc>
                <a:spcPct val="90000"/>
              </a:lnSpc>
              <a:defRPr sz="1846" b="1">
                <a:solidFill>
                  <a:schemeClr val="bg1"/>
                </a:solidFill>
                <a:latin typeface="+mn-lt"/>
              </a:defRPr>
            </a:lvl1pPr>
          </a:lstStyle>
          <a:p>
            <a:r>
              <a:rPr lang="en-US" noProof="0"/>
              <a:t>Click to edit Master title style</a:t>
            </a:r>
            <a:endParaRPr lang="en-US" noProof="0" dirty="0"/>
          </a:p>
        </p:txBody>
      </p:sp>
      <p:sp>
        <p:nvSpPr>
          <p:cNvPr id="42" name="Inhaltsplatzhalter 2"/>
          <p:cNvSpPr>
            <a:spLocks noGrp="1"/>
          </p:cNvSpPr>
          <p:nvPr>
            <p:ph idx="1"/>
          </p:nvPr>
        </p:nvSpPr>
        <p:spPr>
          <a:xfrm>
            <a:off x="3250650" y="2538000"/>
            <a:ext cx="5760000" cy="3776400"/>
          </a:xfrm>
          <a:prstGeom prst="rect">
            <a:avLst/>
          </a:prstGeom>
        </p:spPr>
        <p:txBody>
          <a:bodyPr lIns="0" tIns="0" rIns="0" bIns="0"/>
          <a:lstStyle>
            <a:lvl1pPr marL="168524" indent="-168524">
              <a:lnSpc>
                <a:spcPct val="100000"/>
              </a:lnSpc>
              <a:spcBef>
                <a:spcPts val="738"/>
              </a:spcBef>
              <a:buFont typeface="Arial" pitchFamily="34" charset="0"/>
              <a:buChar char="•"/>
              <a:defRPr sz="1662">
                <a:solidFill>
                  <a:schemeClr val="bg1"/>
                </a:solidFill>
                <a:latin typeface="+mn-lt"/>
              </a:defRPr>
            </a:lvl1pPr>
            <a:lvl2pPr marL="331185" indent="-162662">
              <a:lnSpc>
                <a:spcPct val="100000"/>
              </a:lnSpc>
              <a:spcBef>
                <a:spcPts val="738"/>
              </a:spcBef>
              <a:buClr>
                <a:schemeClr val="bg1"/>
              </a:buClr>
              <a:buFont typeface="Calibri" pitchFamily="34" charset="0"/>
              <a:buChar char="─"/>
              <a:defRPr sz="1477">
                <a:solidFill>
                  <a:schemeClr val="bg1"/>
                </a:solidFill>
                <a:latin typeface="+mn-lt"/>
              </a:defRPr>
            </a:lvl2pPr>
            <a:lvl3pPr marL="496778" indent="-165593">
              <a:lnSpc>
                <a:spcPct val="100000"/>
              </a:lnSpc>
              <a:spcBef>
                <a:spcPts val="738"/>
              </a:spcBef>
              <a:buClr>
                <a:schemeClr val="bg1"/>
              </a:buClr>
              <a:buFont typeface="Wingdings" pitchFamily="2" charset="2"/>
              <a:buChar char="§"/>
              <a:defRPr sz="1292">
                <a:solidFill>
                  <a:schemeClr val="bg1"/>
                </a:solidFill>
                <a:latin typeface="+mn-lt"/>
              </a:defRPr>
            </a:lvl3pPr>
            <a:lvl4pPr marL="662370" indent="-165593">
              <a:lnSpc>
                <a:spcPct val="100000"/>
              </a:lnSpc>
              <a:spcBef>
                <a:spcPts val="738"/>
              </a:spcBef>
              <a:defRPr sz="1108">
                <a:solidFill>
                  <a:schemeClr val="bg1"/>
                </a:solidFill>
                <a:latin typeface="+mn-lt"/>
              </a:defRPr>
            </a:lvl4pPr>
            <a:lvl5pPr marL="827963" indent="-165593">
              <a:lnSpc>
                <a:spcPct val="100000"/>
              </a:lnSpc>
              <a:spcBef>
                <a:spcPts val="738"/>
              </a:spcBef>
              <a:buFont typeface="Calibri" pitchFamily="34" charset="0"/>
              <a:buChar char="─"/>
              <a:defRPr sz="923" baseline="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Fußzeilenplatzhalter 4"/>
          <p:cNvSpPr>
            <a:spLocks noGrp="1"/>
          </p:cNvSpPr>
          <p:nvPr>
            <p:ph type="ftr" sz="quarter" idx="10"/>
          </p:nvPr>
        </p:nvSpPr>
        <p:spPr>
          <a:xfrm>
            <a:off x="365125" y="6565900"/>
            <a:ext cx="3600450" cy="185738"/>
          </a:xfrm>
          <a:prstGeom prst="rect">
            <a:avLst/>
          </a:prstGeom>
        </p:spPr>
        <p:txBody>
          <a:bodyPr vert="horz" wrap="square" lIns="0" tIns="0" rIns="0" bIns="0" numCol="1" anchor="t" anchorCtr="0" compatLnSpc="1">
            <a:prstTxWarp prst="textNoShape">
              <a:avLst/>
            </a:prstTxWarp>
            <a:noAutofit/>
          </a:bodyPr>
          <a:lstStyle>
            <a:lvl1pPr defTabSz="1036053">
              <a:defRPr sz="1108">
                <a:solidFill>
                  <a:srgbClr val="FFFFFF"/>
                </a:solidFill>
                <a:latin typeface="Calibri" pitchFamily="34" charset="0"/>
                <a:cs typeface="Arial" charset="0"/>
              </a:defRPr>
            </a:lvl1pPr>
          </a:lstStyle>
          <a:p>
            <a:pPr>
              <a:defRPr/>
            </a:pPr>
            <a:endParaRPr lang="de-DE"/>
          </a:p>
        </p:txBody>
      </p:sp>
      <p:sp>
        <p:nvSpPr>
          <p:cNvPr id="12" name="Foliennummernplatzhalter 5"/>
          <p:cNvSpPr>
            <a:spLocks noGrp="1"/>
          </p:cNvSpPr>
          <p:nvPr>
            <p:ph type="sldNum" sz="quarter" idx="11"/>
          </p:nvPr>
        </p:nvSpPr>
        <p:spPr>
          <a:xfrm>
            <a:off x="8824913" y="6581775"/>
            <a:ext cx="169862" cy="169863"/>
          </a:xfrm>
          <a:prstGeom prst="rect">
            <a:avLst/>
          </a:prstGeom>
        </p:spPr>
        <p:txBody>
          <a:bodyPr vert="horz" wrap="none" lIns="0" tIns="0" rIns="0" bIns="0" numCol="1" anchor="b" anchorCtr="0" compatLnSpc="1">
            <a:prstTxWarp prst="textNoShape">
              <a:avLst/>
            </a:prstTxWarp>
            <a:spAutoFit/>
          </a:bodyPr>
          <a:lstStyle>
            <a:lvl1pPr algn="r" defTabSz="1036053">
              <a:defRPr sz="1108" b="1">
                <a:solidFill>
                  <a:srgbClr val="FFFFFF"/>
                </a:solidFill>
                <a:latin typeface="Calibri" pitchFamily="34" charset="0"/>
                <a:cs typeface="Arial" charset="0"/>
              </a:defRPr>
            </a:lvl1pPr>
          </a:lstStyle>
          <a:p>
            <a:pPr>
              <a:defRPr/>
            </a:pPr>
            <a:fld id="{9D164B6A-1E2B-424B-801B-A86E152DE6B3}"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lored plain &amp; Image">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grpSp>
        <p:nvGrpSpPr>
          <p:cNvPr id="20" name="Group 4"/>
          <p:cNvGrpSpPr>
            <a:grpSpLocks noChangeAspect="1"/>
          </p:cNvGrpSpPr>
          <p:nvPr userDrawn="1"/>
        </p:nvGrpSpPr>
        <p:grpSpPr bwMode="auto">
          <a:xfrm>
            <a:off x="150813" y="150813"/>
            <a:ext cx="522287" cy="468312"/>
            <a:chOff x="1352" y="681"/>
            <a:chExt cx="3519" cy="3153"/>
          </a:xfrm>
        </p:grpSpPr>
        <p:sp>
          <p:nvSpPr>
            <p:cNvPr id="2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2"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3"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4"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5"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6"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7"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8"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9"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1"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2"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3"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4"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5"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pic>
        <p:nvPicPr>
          <p:cNvPr id="36" name="Picture 2" descr="D:\Documents\Projekti\PPT\Fotografije za ppt\Public Affaires\Public Affaires Signatures\Ipsos PublicAffairs in white without tagline.png"/>
          <p:cNvPicPr>
            <a:picLocks noChangeAspect="1" noChangeArrowheads="1"/>
          </p:cNvPicPr>
          <p:nvPr userDrawn="1"/>
        </p:nvPicPr>
        <p:blipFill>
          <a:blip r:embed="rId2"/>
          <a:srcRect/>
          <a:stretch>
            <a:fillRect/>
          </a:stretch>
        </p:blipFill>
        <p:spPr bwMode="auto">
          <a:xfrm>
            <a:off x="6630988" y="6518275"/>
            <a:ext cx="2206625" cy="365125"/>
          </a:xfrm>
          <a:prstGeom prst="rect">
            <a:avLst/>
          </a:prstGeom>
          <a:noFill/>
          <a:ln w="9525">
            <a:noFill/>
            <a:miter lim="800000"/>
            <a:headEnd/>
            <a:tailEnd/>
          </a:ln>
        </p:spPr>
      </p:pic>
      <p:sp>
        <p:nvSpPr>
          <p:cNvPr id="45" name="Titel 1"/>
          <p:cNvSpPr>
            <a:spLocks noGrp="1"/>
          </p:cNvSpPr>
          <p:nvPr>
            <p:ph type="title"/>
          </p:nvPr>
        </p:nvSpPr>
        <p:spPr>
          <a:xfrm>
            <a:off x="838803" y="97200"/>
            <a:ext cx="8162325" cy="612000"/>
          </a:xfrm>
          <a:prstGeom prst="rect">
            <a:avLst/>
          </a:prstGeom>
        </p:spPr>
        <p:txBody>
          <a:bodyPr wrap="square" lIns="0" tIns="0" rIns="0" bIns="0" anchor="ctr" anchorCtr="0">
            <a:noAutofit/>
          </a:bodyPr>
          <a:lstStyle>
            <a:lvl1pPr algn="l">
              <a:lnSpc>
                <a:spcPct val="90000"/>
              </a:lnSpc>
              <a:defRPr sz="1846" b="1">
                <a:solidFill>
                  <a:schemeClr val="bg1"/>
                </a:solidFill>
                <a:latin typeface="+mn-lt"/>
              </a:defRPr>
            </a:lvl1pPr>
          </a:lstStyle>
          <a:p>
            <a:r>
              <a:rPr lang="en-US" noProof="0"/>
              <a:t>Click to edit Master title style</a:t>
            </a:r>
            <a:endParaRPr lang="en-US" noProof="0" dirty="0"/>
          </a:p>
        </p:txBody>
      </p:sp>
      <p:sp>
        <p:nvSpPr>
          <p:cNvPr id="63" name="Inhaltsplatzhalter 2"/>
          <p:cNvSpPr>
            <a:spLocks noGrp="1"/>
          </p:cNvSpPr>
          <p:nvPr>
            <p:ph idx="1"/>
          </p:nvPr>
        </p:nvSpPr>
        <p:spPr>
          <a:xfrm>
            <a:off x="352800" y="982800"/>
            <a:ext cx="8657850" cy="5400000"/>
          </a:xfrm>
          <a:prstGeom prst="rect">
            <a:avLst/>
          </a:prstGeom>
        </p:spPr>
        <p:txBody>
          <a:bodyPr lIns="0" tIns="0" rIns="0" bIns="0"/>
          <a:lstStyle>
            <a:lvl1pPr marL="168524" indent="-168524">
              <a:lnSpc>
                <a:spcPct val="100000"/>
              </a:lnSpc>
              <a:spcBef>
                <a:spcPts val="738"/>
              </a:spcBef>
              <a:buFont typeface="Arial" pitchFamily="34" charset="0"/>
              <a:buChar char="•"/>
              <a:defRPr sz="1662">
                <a:solidFill>
                  <a:schemeClr val="bg1"/>
                </a:solidFill>
                <a:latin typeface="+mn-lt"/>
              </a:defRPr>
            </a:lvl1pPr>
            <a:lvl2pPr marL="331185" indent="-162662">
              <a:lnSpc>
                <a:spcPct val="100000"/>
              </a:lnSpc>
              <a:spcBef>
                <a:spcPts val="738"/>
              </a:spcBef>
              <a:buClr>
                <a:schemeClr val="bg1"/>
              </a:buClr>
              <a:buFont typeface="Calibri" pitchFamily="34" charset="0"/>
              <a:buChar char="─"/>
              <a:defRPr sz="1477">
                <a:solidFill>
                  <a:schemeClr val="bg1"/>
                </a:solidFill>
                <a:latin typeface="+mn-lt"/>
              </a:defRPr>
            </a:lvl2pPr>
            <a:lvl3pPr marL="496778" indent="-165593">
              <a:lnSpc>
                <a:spcPct val="100000"/>
              </a:lnSpc>
              <a:spcBef>
                <a:spcPts val="738"/>
              </a:spcBef>
              <a:buClr>
                <a:schemeClr val="bg1"/>
              </a:buClr>
              <a:buFont typeface="Wingdings" pitchFamily="2" charset="2"/>
              <a:buChar char="§"/>
              <a:defRPr sz="1292">
                <a:solidFill>
                  <a:schemeClr val="bg1"/>
                </a:solidFill>
                <a:latin typeface="+mn-lt"/>
              </a:defRPr>
            </a:lvl3pPr>
            <a:lvl4pPr marL="662370" indent="-165593">
              <a:lnSpc>
                <a:spcPct val="100000"/>
              </a:lnSpc>
              <a:spcBef>
                <a:spcPts val="738"/>
              </a:spcBef>
              <a:defRPr sz="1108">
                <a:solidFill>
                  <a:schemeClr val="bg1"/>
                </a:solidFill>
                <a:latin typeface="+mn-lt"/>
              </a:defRPr>
            </a:lvl4pPr>
            <a:lvl5pPr marL="827963" indent="-165593">
              <a:lnSpc>
                <a:spcPct val="100000"/>
              </a:lnSpc>
              <a:spcBef>
                <a:spcPts val="738"/>
              </a:spcBef>
              <a:buFont typeface="Calibri" pitchFamily="34" charset="0"/>
              <a:buChar char="─"/>
              <a:defRPr sz="923" baseline="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7" name="Fußzeilenplatzhalter 4"/>
          <p:cNvSpPr>
            <a:spLocks noGrp="1"/>
          </p:cNvSpPr>
          <p:nvPr>
            <p:ph type="ftr" sz="quarter" idx="10"/>
          </p:nvPr>
        </p:nvSpPr>
        <p:spPr>
          <a:xfrm>
            <a:off x="352425" y="6565900"/>
            <a:ext cx="3600450" cy="185738"/>
          </a:xfrm>
          <a:prstGeom prst="rect">
            <a:avLst/>
          </a:prstGeom>
        </p:spPr>
        <p:txBody>
          <a:bodyPr wrap="square" lIns="0" tIns="0" rIns="0" bIns="0" anchor="b" anchorCtr="0">
            <a:noAutofit/>
          </a:bodyPr>
          <a:lstStyle>
            <a:lvl1pPr defTabSz="1037384" fontAlgn="auto">
              <a:spcBef>
                <a:spcPts val="0"/>
              </a:spcBef>
              <a:spcAft>
                <a:spcPts val="0"/>
              </a:spcAft>
              <a:defRPr sz="1108">
                <a:solidFill>
                  <a:srgbClr val="FFFFFF"/>
                </a:solidFill>
                <a:latin typeface="+mn-lt"/>
                <a:cs typeface="+mn-cs"/>
              </a:defRPr>
            </a:lvl1pPr>
          </a:lstStyle>
          <a:p>
            <a:pPr>
              <a:defRPr/>
            </a:pPr>
            <a:endParaRPr lang="de-DE"/>
          </a:p>
        </p:txBody>
      </p:sp>
      <p:sp>
        <p:nvSpPr>
          <p:cNvPr id="38" name="Foliennummernplatzhalter 5"/>
          <p:cNvSpPr>
            <a:spLocks noGrp="1"/>
          </p:cNvSpPr>
          <p:nvPr>
            <p:ph type="sldNum" sz="quarter" idx="11"/>
          </p:nvPr>
        </p:nvSpPr>
        <p:spPr>
          <a:xfrm>
            <a:off x="8824913" y="6581775"/>
            <a:ext cx="169862" cy="169863"/>
          </a:xfrm>
          <a:prstGeom prst="rect">
            <a:avLst/>
          </a:prstGeom>
        </p:spPr>
        <p:txBody>
          <a:bodyPr wrap="none" lIns="0" tIns="0" rIns="0" bIns="0" anchor="b" anchorCtr="0">
            <a:spAutoFit/>
          </a:bodyPr>
          <a:lstStyle>
            <a:lvl1pPr algn="r" defTabSz="1037384" fontAlgn="auto">
              <a:spcBef>
                <a:spcPts val="0"/>
              </a:spcBef>
              <a:spcAft>
                <a:spcPts val="0"/>
              </a:spcAft>
              <a:defRPr sz="1108" b="1">
                <a:solidFill>
                  <a:srgbClr val="FFFFFF"/>
                </a:solidFill>
                <a:latin typeface="+mn-lt"/>
                <a:cs typeface="+mn-cs"/>
              </a:defRPr>
            </a:lvl1pPr>
          </a:lstStyle>
          <a:p>
            <a:pPr>
              <a:defRPr/>
            </a:pPr>
            <a:fld id="{83E67656-9C5F-4935-AEBE-0B018486970C}" type="slidenum">
              <a:rPr lang="de-DE"/>
              <a:pPr>
                <a:defRPr/>
              </a:pPr>
              <a:t>‹#›</a:t>
            </a:fld>
            <a:endParaRPr lang="de-DE"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Chapter">
    <p:spTree>
      <p:nvGrpSpPr>
        <p:cNvPr id="1" name=""/>
        <p:cNvGrpSpPr/>
        <p:nvPr/>
      </p:nvGrpSpPr>
      <p:grpSpPr>
        <a:xfrm>
          <a:off x="0" y="0"/>
          <a:ext cx="0" cy="0"/>
          <a:chOff x="0" y="0"/>
          <a:chExt cx="0" cy="0"/>
        </a:xfrm>
      </p:grpSpPr>
      <p:sp>
        <p:nvSpPr>
          <p:cNvPr id="3"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4"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5"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nvGrpSpPr>
          <p:cNvPr id="6" name="Group 18"/>
          <p:cNvGrpSpPr>
            <a:grpSpLocks noChangeAspect="1"/>
          </p:cNvGrpSpPr>
          <p:nvPr/>
        </p:nvGrpSpPr>
        <p:grpSpPr bwMode="auto">
          <a:xfrm>
            <a:off x="150813" y="150813"/>
            <a:ext cx="522287" cy="468312"/>
            <a:chOff x="1352" y="681"/>
            <a:chExt cx="3519" cy="3153"/>
          </a:xfrm>
        </p:grpSpPr>
        <p:sp>
          <p:nvSpPr>
            <p:cNvPr id="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8"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9"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0"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1"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2"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3"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4"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5"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7"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8"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9"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0"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1"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sp>
        <p:nvSpPr>
          <p:cNvPr id="22" name="Freeform 5"/>
          <p:cNvSpPr>
            <a:spLocks/>
          </p:cNvSpPr>
          <p:nvPr userDrawn="1"/>
        </p:nvSpPr>
        <p:spPr bwMode="ltGray">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nvGrpSpPr>
          <p:cNvPr id="23" name="Group 4"/>
          <p:cNvGrpSpPr>
            <a:grpSpLocks noChangeAspect="1"/>
          </p:cNvGrpSpPr>
          <p:nvPr userDrawn="1"/>
        </p:nvGrpSpPr>
        <p:grpSpPr bwMode="auto">
          <a:xfrm>
            <a:off x="150813" y="150813"/>
            <a:ext cx="522287" cy="468312"/>
            <a:chOff x="1352" y="681"/>
            <a:chExt cx="3519" cy="3153"/>
          </a:xfrm>
        </p:grpSpPr>
        <p:sp>
          <p:nvSpPr>
            <p:cNvPr id="24"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5"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6"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7"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8"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9"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0"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1"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2"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3"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4"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5"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6"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7"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8"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sp>
        <p:nvSpPr>
          <p:cNvPr id="39" name="Line 4"/>
          <p:cNvSpPr>
            <a:spLocks noChangeShapeType="1"/>
          </p:cNvSpPr>
          <p:nvPr userDrawn="1"/>
        </p:nvSpPr>
        <p:spPr bwMode="auto">
          <a:xfrm flipH="1">
            <a:off x="4718050" y="2803525"/>
            <a:ext cx="2717800" cy="249238"/>
          </a:xfrm>
          <a:prstGeom prst="line">
            <a:avLst/>
          </a:prstGeom>
          <a:solidFill>
            <a:schemeClr val="bg1"/>
          </a:solidFill>
          <a:ln w="12700">
            <a:solidFill>
              <a:srgbClr val="FFFFFF">
                <a:alpha val="49804"/>
              </a:srgbClr>
            </a:solidFill>
            <a:round/>
            <a:headEnd/>
            <a:tailEnd/>
          </a:ln>
          <a:effectLst/>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pic>
        <p:nvPicPr>
          <p:cNvPr id="40" name="Picture 3" descr="C:\Users\marko.uljarevic\Desktop\Picture2.png"/>
          <p:cNvPicPr>
            <a:picLocks noChangeAspect="1" noChangeArrowheads="1"/>
          </p:cNvPicPr>
          <p:nvPr userDrawn="1"/>
        </p:nvPicPr>
        <p:blipFill>
          <a:blip r:embed="rId2"/>
          <a:srcRect/>
          <a:stretch>
            <a:fillRect/>
          </a:stretch>
        </p:blipFill>
        <p:spPr bwMode="auto">
          <a:xfrm>
            <a:off x="8496300" y="150813"/>
            <a:ext cx="593725" cy="512762"/>
          </a:xfrm>
          <a:prstGeom prst="rect">
            <a:avLst/>
          </a:prstGeom>
          <a:noFill/>
          <a:ln w="9525">
            <a:noFill/>
            <a:miter lim="800000"/>
            <a:headEnd/>
            <a:tailEnd/>
          </a:ln>
        </p:spPr>
      </p:pic>
      <p:sp>
        <p:nvSpPr>
          <p:cNvPr id="2" name="Titel 1"/>
          <p:cNvSpPr>
            <a:spLocks noGrp="1"/>
          </p:cNvSpPr>
          <p:nvPr>
            <p:ph type="ctrTitle"/>
          </p:nvPr>
        </p:nvSpPr>
        <p:spPr>
          <a:xfrm>
            <a:off x="141293" y="2973542"/>
            <a:ext cx="4419137" cy="920508"/>
          </a:xfrm>
          <a:prstGeom prst="rect">
            <a:avLst/>
          </a:prstGeom>
        </p:spPr>
        <p:txBody>
          <a:bodyPr wrap="square" lIns="0" tIns="0" rIns="0" bIns="0" anchor="ctr" anchorCtr="0">
            <a:spAutoFit/>
          </a:bodyPr>
          <a:lstStyle>
            <a:lvl1pPr>
              <a:lnSpc>
                <a:spcPct val="90000"/>
              </a:lnSpc>
              <a:defRPr sz="3323" b="1"/>
            </a:lvl1pPr>
          </a:lstStyle>
          <a:p>
            <a:r>
              <a:rPr lang="en-US" noProof="0" dirty="0"/>
              <a:t>Click to edit Master title style</a:t>
            </a:r>
          </a:p>
        </p:txBody>
      </p:sp>
      <p:sp>
        <p:nvSpPr>
          <p:cNvPr id="41" name="Foliennummernplatzhalter 5"/>
          <p:cNvSpPr>
            <a:spLocks noGrp="1"/>
          </p:cNvSpPr>
          <p:nvPr>
            <p:ph type="sldNum" sz="quarter" idx="10"/>
          </p:nvPr>
        </p:nvSpPr>
        <p:spPr>
          <a:xfrm>
            <a:off x="8810625" y="6581775"/>
            <a:ext cx="169863" cy="169863"/>
          </a:xfrm>
          <a:prstGeom prst="rect">
            <a:avLst/>
          </a:prstGeom>
        </p:spPr>
        <p:txBody>
          <a:bodyPr wrap="none" lIns="0" tIns="0" rIns="0" bIns="0" anchor="b" anchorCtr="0">
            <a:spAutoFit/>
          </a:bodyPr>
          <a:lstStyle>
            <a:lvl1pPr algn="r" defTabSz="1036053" fontAlgn="auto">
              <a:spcBef>
                <a:spcPts val="0"/>
              </a:spcBef>
              <a:spcAft>
                <a:spcPts val="0"/>
              </a:spcAft>
              <a:defRPr sz="1108" b="1">
                <a:solidFill>
                  <a:srgbClr val="FFFFFF"/>
                </a:solidFill>
                <a:latin typeface="+mn-lt"/>
                <a:cs typeface="Arial" charset="0"/>
              </a:defRPr>
            </a:lvl1pPr>
          </a:lstStyle>
          <a:p>
            <a:pPr>
              <a:defRPr/>
            </a:pPr>
            <a:fld id="{87857573-9E6D-43E2-9F9C-6A8CA9378BD9}" type="slidenum">
              <a:rPr lang="de-DE"/>
              <a:pPr>
                <a:defRPr/>
              </a:pPr>
              <a:t>‹#›</a:t>
            </a:fld>
            <a:endParaRPr lang="de-DE"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4" name="Picture 2" descr="D:\Documents\Projekti\PPT\Fotografije za ppt\Ipsos Logo\Ipsos quadri with transparent background.png"/>
          <p:cNvPicPr>
            <a:picLocks noChangeAspect="1" noChangeArrowheads="1"/>
          </p:cNvPicPr>
          <p:nvPr userDrawn="1"/>
        </p:nvPicPr>
        <p:blipFill>
          <a:blip r:embed="rId2"/>
          <a:srcRect/>
          <a:stretch>
            <a:fillRect/>
          </a:stretch>
        </p:blipFill>
        <p:spPr bwMode="auto">
          <a:xfrm>
            <a:off x="317500" y="260350"/>
            <a:ext cx="1130300" cy="1117600"/>
          </a:xfrm>
          <a:prstGeom prst="rect">
            <a:avLst/>
          </a:prstGeom>
          <a:noFill/>
          <a:ln w="9525">
            <a:noFill/>
            <a:miter lim="800000"/>
            <a:headEnd/>
            <a:tailEnd/>
          </a:ln>
        </p:spPr>
      </p:pic>
      <p:pic>
        <p:nvPicPr>
          <p:cNvPr id="5" name="Picture 1" descr="C:\Documents and Settings\Marko Uljarevic\Desktop\evroatl.png"/>
          <p:cNvPicPr>
            <a:picLocks noChangeAspect="1" noChangeArrowheads="1"/>
          </p:cNvPicPr>
          <p:nvPr userDrawn="1"/>
        </p:nvPicPr>
        <p:blipFill>
          <a:blip r:embed="rId3"/>
          <a:srcRect/>
          <a:stretch>
            <a:fillRect/>
          </a:stretch>
        </p:blipFill>
        <p:spPr bwMode="auto">
          <a:xfrm>
            <a:off x="0" y="3146425"/>
            <a:ext cx="9144000" cy="3432175"/>
          </a:xfrm>
          <a:prstGeom prst="rect">
            <a:avLst/>
          </a:prstGeom>
          <a:noFill/>
          <a:ln w="9525">
            <a:noFill/>
            <a:miter lim="800000"/>
            <a:headEnd/>
            <a:tailEnd/>
          </a:ln>
        </p:spPr>
      </p:pic>
      <p:sp>
        <p:nvSpPr>
          <p:cNvPr id="28" name="Titel 1"/>
          <p:cNvSpPr>
            <a:spLocks noGrp="1"/>
          </p:cNvSpPr>
          <p:nvPr>
            <p:ph type="ctrTitle"/>
          </p:nvPr>
        </p:nvSpPr>
        <p:spPr>
          <a:xfrm>
            <a:off x="824415" y="2032902"/>
            <a:ext cx="8176725" cy="562590"/>
          </a:xfrm>
          <a:prstGeom prst="rect">
            <a:avLst/>
          </a:prstGeom>
        </p:spPr>
        <p:txBody>
          <a:bodyPr wrap="square" lIns="0" tIns="0" rIns="0" bIns="0" anchor="b" anchorCtr="0">
            <a:spAutoFit/>
          </a:bodyPr>
          <a:lstStyle>
            <a:lvl1pPr algn="l">
              <a:lnSpc>
                <a:spcPct val="90000"/>
              </a:lnSpc>
              <a:defRPr sz="4062" b="1"/>
            </a:lvl1pPr>
          </a:lstStyle>
          <a:p>
            <a:r>
              <a:rPr lang="en-US" noProof="0"/>
              <a:t>Click to edit Master title style</a:t>
            </a:r>
          </a:p>
        </p:txBody>
      </p:sp>
      <p:sp>
        <p:nvSpPr>
          <p:cNvPr id="29" name="Untertitel 2"/>
          <p:cNvSpPr>
            <a:spLocks noGrp="1"/>
          </p:cNvSpPr>
          <p:nvPr>
            <p:ph type="subTitle" idx="1"/>
          </p:nvPr>
        </p:nvSpPr>
        <p:spPr>
          <a:xfrm>
            <a:off x="824415" y="2642417"/>
            <a:ext cx="8176725" cy="434799"/>
          </a:xfrm>
          <a:prstGeom prst="rect">
            <a:avLst/>
          </a:prstGeom>
        </p:spPr>
        <p:txBody>
          <a:bodyPr wrap="square" lIns="0" tIns="0" rIns="0" bIns="0">
            <a:spAutoFit/>
          </a:bodyPr>
          <a:lstStyle>
            <a:lvl1pPr marL="0" indent="0" algn="l">
              <a:lnSpc>
                <a:spcPct val="90000"/>
              </a:lnSpc>
              <a:spcBef>
                <a:spcPts val="1134"/>
              </a:spcBef>
              <a:buNone/>
              <a:defRPr sz="3139" b="0">
                <a:solidFill>
                  <a:schemeClr val="tx1"/>
                </a:solidFill>
              </a:defRPr>
            </a:lvl1pPr>
            <a:lvl2pPr marL="518693" indent="0" algn="ctr">
              <a:buNone/>
              <a:defRPr>
                <a:solidFill>
                  <a:schemeClr val="tx1">
                    <a:tint val="75000"/>
                  </a:schemeClr>
                </a:solidFill>
              </a:defRPr>
            </a:lvl2pPr>
            <a:lvl3pPr marL="1037384" indent="0" algn="ctr">
              <a:buNone/>
              <a:defRPr>
                <a:solidFill>
                  <a:schemeClr val="tx1">
                    <a:tint val="75000"/>
                  </a:schemeClr>
                </a:solidFill>
              </a:defRPr>
            </a:lvl3pPr>
            <a:lvl4pPr marL="1556076" indent="0" algn="ctr">
              <a:buNone/>
              <a:defRPr>
                <a:solidFill>
                  <a:schemeClr val="tx1">
                    <a:tint val="75000"/>
                  </a:schemeClr>
                </a:solidFill>
              </a:defRPr>
            </a:lvl4pPr>
            <a:lvl5pPr marL="2074769" indent="0" algn="ctr">
              <a:buNone/>
              <a:defRPr>
                <a:solidFill>
                  <a:schemeClr val="tx1">
                    <a:tint val="75000"/>
                  </a:schemeClr>
                </a:solidFill>
              </a:defRPr>
            </a:lvl5pPr>
            <a:lvl6pPr marL="2593461" indent="0" algn="ctr">
              <a:buNone/>
              <a:defRPr>
                <a:solidFill>
                  <a:schemeClr val="tx1">
                    <a:tint val="75000"/>
                  </a:schemeClr>
                </a:solidFill>
              </a:defRPr>
            </a:lvl6pPr>
            <a:lvl7pPr marL="3112154" indent="0" algn="ctr">
              <a:buNone/>
              <a:defRPr>
                <a:solidFill>
                  <a:schemeClr val="tx1">
                    <a:tint val="75000"/>
                  </a:schemeClr>
                </a:solidFill>
              </a:defRPr>
            </a:lvl7pPr>
            <a:lvl8pPr marL="3630846" indent="0" algn="ctr">
              <a:buNone/>
              <a:defRPr>
                <a:solidFill>
                  <a:schemeClr val="tx1">
                    <a:tint val="75000"/>
                  </a:schemeClr>
                </a:solidFill>
              </a:defRPr>
            </a:lvl8pPr>
            <a:lvl9pPr marL="4149539" indent="0" algn="ctr">
              <a:buNone/>
              <a:defRPr>
                <a:solidFill>
                  <a:schemeClr val="tx1">
                    <a:tint val="75000"/>
                  </a:schemeClr>
                </a:solidFill>
              </a:defRPr>
            </a:lvl9pPr>
          </a:lstStyle>
          <a:p>
            <a:r>
              <a:rPr lang="en-US" noProof="0"/>
              <a:t>Click to edit Master subtitle style</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and Contact">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560388"/>
            <a:ext cx="9148763" cy="6300787"/>
            <a:chOff x="0" y="353"/>
            <a:chExt cx="5763" cy="3969"/>
          </a:xfrm>
        </p:grpSpPr>
        <p:sp>
          <p:nvSpPr>
            <p:cNvPr id="5"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30000"/>
                </a:srgbClr>
              </a:solidFill>
              <a:round/>
              <a:headEnd/>
              <a:tailEnd/>
            </a:ln>
            <a:effectLst/>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Freeform 4"/>
            <p:cNvSpPr>
              <a:spLocks/>
            </p:cNvSpPr>
            <p:nvPr/>
          </p:nvSpPr>
          <p:spPr bwMode="auto">
            <a:xfrm>
              <a:off x="2274" y="3321"/>
              <a:ext cx="2888"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9"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grpSp>
        <p:nvGrpSpPr>
          <p:cNvPr id="10" name="Group 18"/>
          <p:cNvGrpSpPr>
            <a:grpSpLocks noChangeAspect="1"/>
          </p:cNvGrpSpPr>
          <p:nvPr userDrawn="1"/>
        </p:nvGrpSpPr>
        <p:grpSpPr bwMode="auto">
          <a:xfrm>
            <a:off x="150813" y="150813"/>
            <a:ext cx="523875"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0"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1"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2"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3"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4"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5"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sp>
        <p:nvSpPr>
          <p:cNvPr id="7"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solidFill>
                  <a:schemeClr val="bg1"/>
                </a:solidFill>
              </a:defRPr>
            </a:lvl1pPr>
          </a:lstStyle>
          <a:p>
            <a:r>
              <a:rPr lang="en-US" noProof="0" dirty="0" err="1"/>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207117" indent="-207117">
              <a:lnSpc>
                <a:spcPct val="90000"/>
              </a:lnSpc>
              <a:spcBef>
                <a:spcPts val="908"/>
              </a:spcBef>
              <a:buFont typeface="Wingdings" pitchFamily="2" charset="2"/>
              <a:buChar char="§"/>
              <a:defRPr sz="2031">
                <a:solidFill>
                  <a:schemeClr val="bg1"/>
                </a:solidFill>
              </a:defRPr>
            </a:lvl1pPr>
            <a:lvl2pPr marL="612346" indent="-311576">
              <a:lnSpc>
                <a:spcPct val="90000"/>
              </a:lnSpc>
              <a:spcBef>
                <a:spcPts val="908"/>
              </a:spcBef>
              <a:buClr>
                <a:schemeClr val="bg1"/>
              </a:buClr>
              <a:buFont typeface="Wingdings" pitchFamily="2" charset="2"/>
              <a:buChar char="ð"/>
              <a:defRPr sz="1846">
                <a:solidFill>
                  <a:schemeClr val="bg1"/>
                </a:solidFill>
              </a:defRPr>
            </a:lvl2pPr>
            <a:lvl3pPr marL="913115" indent="-198112">
              <a:lnSpc>
                <a:spcPct val="90000"/>
              </a:lnSpc>
              <a:spcBef>
                <a:spcPts val="908"/>
              </a:spcBef>
              <a:buClr>
                <a:schemeClr val="bg1"/>
              </a:buClr>
              <a:buFont typeface="Calibri" pitchFamily="34" charset="0"/>
              <a:buChar char="─"/>
              <a:defRPr sz="1477">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
        <p:nvSpPr>
          <p:cNvPr id="26" name="Foliennummernplatzhalter 5"/>
          <p:cNvSpPr>
            <a:spLocks noGrp="1"/>
          </p:cNvSpPr>
          <p:nvPr>
            <p:ph type="sldNum" sz="quarter" idx="10"/>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FFFFFF"/>
                </a:solidFill>
                <a:latin typeface="+mn-lt"/>
                <a:cs typeface="+mn-cs"/>
              </a:defRPr>
            </a:lvl1pPr>
          </a:lstStyle>
          <a:p>
            <a:pPr>
              <a:defRPr/>
            </a:pPr>
            <a:fld id="{533F9695-62B1-43DD-8895-043256559382}" type="slidenum">
              <a:rPr lang="de-DE"/>
              <a:pPr>
                <a:defRPr/>
              </a:pPr>
              <a:t>‹#›</a:t>
            </a:fld>
            <a:endParaRPr lang="de-DE"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Chapter">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grpSp>
        <p:nvGrpSpPr>
          <p:cNvPr id="9" name="Group 18"/>
          <p:cNvGrpSpPr>
            <a:grpSpLocks noChangeAspect="1"/>
          </p:cNvGrpSpPr>
          <p:nvPr userDrawn="1"/>
        </p:nvGrpSpPr>
        <p:grpSpPr bwMode="auto">
          <a:xfrm>
            <a:off x="150813" y="150813"/>
            <a:ext cx="523875"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1"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0"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1"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2"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3"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4"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pic>
        <p:nvPicPr>
          <p:cNvPr id="25" name="Picture 2" descr="Public Affairs_white"/>
          <p:cNvPicPr>
            <a:picLocks noChangeAspect="1" noChangeArrowheads="1"/>
          </p:cNvPicPr>
          <p:nvPr userDrawn="1"/>
        </p:nvPicPr>
        <p:blipFill>
          <a:blip r:embed="rId2"/>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3" y="2871215"/>
            <a:ext cx="4416425" cy="1125180"/>
          </a:xfrm>
          <a:prstGeom prst="rect">
            <a:avLst/>
          </a:prstGeom>
        </p:spPr>
        <p:txBody>
          <a:bodyPr wrap="square" lIns="0" tIns="0" rIns="0" bIns="0" anchor="ctr" anchorCtr="0">
            <a:spAutoFit/>
          </a:bodyPr>
          <a:lstStyle>
            <a:lvl1pPr>
              <a:lnSpc>
                <a:spcPct val="90000"/>
              </a:lnSpc>
              <a:defRPr sz="4062" b="1"/>
            </a:lvl1pPr>
          </a:lstStyle>
          <a:p>
            <a:r>
              <a:rPr lang="en-US" noProof="0"/>
              <a:t>Click to edit Master title style</a:t>
            </a:r>
            <a:endParaRPr lang="en-US" noProof="0" dirty="0"/>
          </a:p>
        </p:txBody>
      </p:sp>
      <p:sp>
        <p:nvSpPr>
          <p:cNvPr id="3" name="Untertitel 2"/>
          <p:cNvSpPr>
            <a:spLocks noGrp="1"/>
          </p:cNvSpPr>
          <p:nvPr>
            <p:ph type="subTitle" idx="1"/>
          </p:nvPr>
        </p:nvSpPr>
        <p:spPr>
          <a:xfrm>
            <a:off x="4579256" y="4680018"/>
            <a:ext cx="4430833" cy="869597"/>
          </a:xfrm>
          <a:prstGeom prst="rect">
            <a:avLst/>
          </a:prstGeom>
        </p:spPr>
        <p:txBody>
          <a:bodyPr wrap="square" lIns="0" tIns="0" rIns="0" bIns="0">
            <a:spAutoFit/>
          </a:bodyPr>
          <a:lstStyle>
            <a:lvl1pPr marL="0" indent="0" algn="l">
              <a:lnSpc>
                <a:spcPct val="90000"/>
              </a:lnSpc>
              <a:spcBef>
                <a:spcPts val="1134"/>
              </a:spcBef>
              <a:buNone/>
              <a:defRPr sz="3139" b="0">
                <a:solidFill>
                  <a:schemeClr val="bg1"/>
                </a:solidFill>
              </a:defRPr>
            </a:lvl1pPr>
            <a:lvl2pPr marL="518693" indent="0" algn="ctr">
              <a:buNone/>
              <a:defRPr>
                <a:solidFill>
                  <a:schemeClr val="tx1">
                    <a:tint val="75000"/>
                  </a:schemeClr>
                </a:solidFill>
              </a:defRPr>
            </a:lvl2pPr>
            <a:lvl3pPr marL="1037384" indent="0" algn="ctr">
              <a:buNone/>
              <a:defRPr>
                <a:solidFill>
                  <a:schemeClr val="tx1">
                    <a:tint val="75000"/>
                  </a:schemeClr>
                </a:solidFill>
              </a:defRPr>
            </a:lvl3pPr>
            <a:lvl4pPr marL="1556076" indent="0" algn="ctr">
              <a:buNone/>
              <a:defRPr>
                <a:solidFill>
                  <a:schemeClr val="tx1">
                    <a:tint val="75000"/>
                  </a:schemeClr>
                </a:solidFill>
              </a:defRPr>
            </a:lvl4pPr>
            <a:lvl5pPr marL="2074769" indent="0" algn="ctr">
              <a:buNone/>
              <a:defRPr>
                <a:solidFill>
                  <a:schemeClr val="tx1">
                    <a:tint val="75000"/>
                  </a:schemeClr>
                </a:solidFill>
              </a:defRPr>
            </a:lvl5pPr>
            <a:lvl6pPr marL="2593461" indent="0" algn="ctr">
              <a:buNone/>
              <a:defRPr>
                <a:solidFill>
                  <a:schemeClr val="tx1">
                    <a:tint val="75000"/>
                  </a:schemeClr>
                </a:solidFill>
              </a:defRPr>
            </a:lvl6pPr>
            <a:lvl7pPr marL="3112154" indent="0" algn="ctr">
              <a:buNone/>
              <a:defRPr>
                <a:solidFill>
                  <a:schemeClr val="tx1">
                    <a:tint val="75000"/>
                  </a:schemeClr>
                </a:solidFill>
              </a:defRPr>
            </a:lvl7pPr>
            <a:lvl8pPr marL="3630846" indent="0" algn="ctr">
              <a:buNone/>
              <a:defRPr>
                <a:solidFill>
                  <a:schemeClr val="tx1">
                    <a:tint val="75000"/>
                  </a:schemeClr>
                </a:solidFill>
              </a:defRPr>
            </a:lvl8pPr>
            <a:lvl9pPr marL="4149539" indent="0" algn="ctr">
              <a:buNone/>
              <a:defRPr>
                <a:solidFill>
                  <a:schemeClr val="tx1">
                    <a:tint val="75000"/>
                  </a:schemeClr>
                </a:solidFill>
              </a:defRPr>
            </a:lvl9pPr>
          </a:lstStyle>
          <a:p>
            <a:r>
              <a:rPr lang="en-US" noProof="0"/>
              <a:t>Click to edit Master subtitle style</a:t>
            </a:r>
            <a:endParaRPr lang="en-US" noProof="0" dirty="0"/>
          </a:p>
        </p:txBody>
      </p:sp>
      <p:sp>
        <p:nvSpPr>
          <p:cNvPr id="26" name="Foliennummernplatzhalter 5"/>
          <p:cNvSpPr>
            <a:spLocks noGrp="1"/>
          </p:cNvSpPr>
          <p:nvPr>
            <p:ph type="sldNum" sz="quarter" idx="10"/>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FFFFFF"/>
                </a:solidFill>
                <a:latin typeface="+mn-lt"/>
                <a:cs typeface="+mn-cs"/>
              </a:defRPr>
            </a:lvl1pPr>
          </a:lstStyle>
          <a:p>
            <a:pPr>
              <a:defRPr/>
            </a:pPr>
            <a:fld id="{9D7AE182-CF18-4706-9ACF-E62DA5843B4D}" type="slidenum">
              <a:rPr lang="de-DE"/>
              <a:pPr>
                <a:defRPr/>
              </a:pPr>
              <a:t>‹#›</a:t>
            </a:fld>
            <a:endParaRPr lang="de-DE"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01650" cy="44926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Freeform 20"/>
            <p:cNvSpPr>
              <a:spLocks noChangeAspect="1"/>
            </p:cNvSpPr>
            <p:nvPr/>
          </p:nvSpPr>
          <p:spPr bwMode="auto">
            <a:xfrm>
              <a:off x="2711" y="1840"/>
              <a:ext cx="67" cy="56"/>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7" name="Freeform 21"/>
            <p:cNvSpPr>
              <a:spLocks noChangeAspect="1"/>
            </p:cNvSpPr>
            <p:nvPr/>
          </p:nvSpPr>
          <p:spPr bwMode="auto">
            <a:xfrm>
              <a:off x="2867" y="1973"/>
              <a:ext cx="67" cy="56"/>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8" name="Freeform 22"/>
            <p:cNvSpPr>
              <a:spLocks noChangeAspect="1"/>
            </p:cNvSpPr>
            <p:nvPr/>
          </p:nvSpPr>
          <p:spPr bwMode="auto">
            <a:xfrm>
              <a:off x="2622" y="1416"/>
              <a:ext cx="89" cy="67"/>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9" name="Freeform 23"/>
            <p:cNvSpPr>
              <a:spLocks noChangeAspect="1"/>
            </p:cNvSpPr>
            <p:nvPr/>
          </p:nvSpPr>
          <p:spPr bwMode="auto">
            <a:xfrm>
              <a:off x="2566" y="1561"/>
              <a:ext cx="67" cy="78"/>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0" name="Freeform 24"/>
            <p:cNvSpPr>
              <a:spLocks noChangeAspect="1"/>
            </p:cNvSpPr>
            <p:nvPr/>
          </p:nvSpPr>
          <p:spPr bwMode="auto">
            <a:xfrm>
              <a:off x="2544" y="1728"/>
              <a:ext cx="89" cy="56"/>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1" name="Freeform 25"/>
            <p:cNvSpPr>
              <a:spLocks noChangeAspect="1"/>
            </p:cNvSpPr>
            <p:nvPr/>
          </p:nvSpPr>
          <p:spPr bwMode="auto">
            <a:xfrm>
              <a:off x="2777" y="1171"/>
              <a:ext cx="78" cy="78"/>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26"/>
            <p:cNvSpPr>
              <a:spLocks noChangeAspect="1"/>
            </p:cNvSpPr>
            <p:nvPr/>
          </p:nvSpPr>
          <p:spPr bwMode="auto">
            <a:xfrm>
              <a:off x="2956" y="1116"/>
              <a:ext cx="78" cy="7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27"/>
            <p:cNvSpPr>
              <a:spLocks noChangeAspect="1" noEditPoints="1"/>
            </p:cNvSpPr>
            <p:nvPr/>
          </p:nvSpPr>
          <p:spPr bwMode="auto">
            <a:xfrm>
              <a:off x="3156" y="926"/>
              <a:ext cx="657" cy="1682"/>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28"/>
            <p:cNvSpPr>
              <a:spLocks noChangeAspect="1"/>
            </p:cNvSpPr>
            <p:nvPr/>
          </p:nvSpPr>
          <p:spPr bwMode="auto">
            <a:xfrm>
              <a:off x="1352" y="681"/>
              <a:ext cx="183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29"/>
            <p:cNvSpPr>
              <a:spLocks noChangeAspect="1" noEditPoints="1"/>
            </p:cNvSpPr>
            <p:nvPr/>
          </p:nvSpPr>
          <p:spPr bwMode="auto">
            <a:xfrm>
              <a:off x="3234" y="2753"/>
              <a:ext cx="579" cy="57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30"/>
            <p:cNvSpPr>
              <a:spLocks noChangeAspect="1"/>
            </p:cNvSpPr>
            <p:nvPr/>
          </p:nvSpPr>
          <p:spPr bwMode="auto">
            <a:xfrm>
              <a:off x="3891" y="2753"/>
              <a:ext cx="412" cy="57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31"/>
            <p:cNvSpPr>
              <a:spLocks noChangeAspect="1"/>
            </p:cNvSpPr>
            <p:nvPr/>
          </p:nvSpPr>
          <p:spPr bwMode="auto">
            <a:xfrm>
              <a:off x="1775" y="2564"/>
              <a:ext cx="212" cy="746"/>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32"/>
            <p:cNvSpPr>
              <a:spLocks noChangeAspect="1" noEditPoints="1"/>
            </p:cNvSpPr>
            <p:nvPr/>
          </p:nvSpPr>
          <p:spPr bwMode="auto">
            <a:xfrm>
              <a:off x="2098" y="2753"/>
              <a:ext cx="601"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33"/>
            <p:cNvSpPr>
              <a:spLocks noChangeAspect="1"/>
            </p:cNvSpPr>
            <p:nvPr/>
          </p:nvSpPr>
          <p:spPr bwMode="auto">
            <a:xfrm>
              <a:off x="2777" y="2753"/>
              <a:ext cx="401" cy="57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sp>
        <p:nvSpPr>
          <p:cNvPr id="20"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1"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2"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pic>
        <p:nvPicPr>
          <p:cNvPr id="23" name="Picture 2" descr="Public Affairs"/>
          <p:cNvPicPr>
            <a:picLocks noChangeAspect="1" noChangeArrowheads="1"/>
          </p:cNvPicPr>
          <p:nvPr userDrawn="1"/>
        </p:nvPicPr>
        <p:blipFill>
          <a:blip r:embed="rId2"/>
          <a:srcRect/>
          <a:stretch>
            <a:fillRect/>
          </a:stretch>
        </p:blipFill>
        <p:spPr bwMode="auto">
          <a:xfrm>
            <a:off x="6535738" y="6562725"/>
            <a:ext cx="1900237" cy="215900"/>
          </a:xfrm>
          <a:prstGeom prst="rect">
            <a:avLst/>
          </a:prstGeom>
          <a:noFill/>
          <a:ln w="9525">
            <a:noFill/>
            <a:miter lim="800000"/>
            <a:headEnd/>
            <a:tailEnd/>
          </a:ln>
        </p:spPr>
      </p:pic>
      <p:sp>
        <p:nvSpPr>
          <p:cNvPr id="24" name="Freeform 37"/>
          <p:cNvSpPr>
            <a:spLocks/>
          </p:cNvSpPr>
          <p:nvPr userDrawn="1"/>
        </p:nvSpPr>
        <p:spPr bwMode="auto">
          <a:xfrm rot="16200000">
            <a:off x="8358188" y="1955800"/>
            <a:ext cx="1296988" cy="280987"/>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lvl1pPr>
          </a:lstStyle>
          <a:p>
            <a:r>
              <a:rPr lang="en-US" noProof="0" dirty="0" err="1"/>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207117" indent="-207117">
              <a:lnSpc>
                <a:spcPct val="90000"/>
              </a:lnSpc>
              <a:spcBef>
                <a:spcPts val="908"/>
              </a:spcBef>
              <a:buFont typeface="Wingdings" pitchFamily="2" charset="2"/>
              <a:buChar char="§"/>
              <a:defRPr sz="2031"/>
            </a:lvl1pPr>
            <a:lvl2pPr marL="612346" indent="-311576">
              <a:lnSpc>
                <a:spcPct val="90000"/>
              </a:lnSpc>
              <a:spcBef>
                <a:spcPts val="908"/>
              </a:spcBef>
              <a:buClr>
                <a:schemeClr val="tx1"/>
              </a:buClr>
              <a:buFont typeface="Wingdings" pitchFamily="2" charset="2"/>
              <a:buChar char="ð"/>
              <a:defRPr sz="1846"/>
            </a:lvl2pPr>
            <a:lvl3pPr marL="913115" indent="-198112">
              <a:lnSpc>
                <a:spcPct val="90000"/>
              </a:lnSpc>
              <a:spcBef>
                <a:spcPts val="908"/>
              </a:spcBef>
              <a:buClr>
                <a:schemeClr val="tx1"/>
              </a:buClr>
              <a:buFont typeface="Calibri" pitchFamily="34" charset="0"/>
              <a:buChar char="─"/>
              <a:defRPr sz="1477"/>
            </a:lvl3pPr>
          </a:lstStyle>
          <a:p>
            <a:pPr lvl="0"/>
            <a:r>
              <a:rPr lang="en-US" noProof="0"/>
              <a:t>Click to edit Master text styles</a:t>
            </a:r>
          </a:p>
          <a:p>
            <a:pPr lvl="1"/>
            <a:r>
              <a:rPr lang="en-US" noProof="0"/>
              <a:t>Second level</a:t>
            </a:r>
          </a:p>
          <a:p>
            <a:pPr lvl="2"/>
            <a:r>
              <a:rPr lang="en-US" noProof="0"/>
              <a:t>Third level</a:t>
            </a:r>
          </a:p>
        </p:txBody>
      </p:sp>
      <p:sp>
        <p:nvSpPr>
          <p:cNvPr id="25" name="Fußzeilenplatzhalter 4"/>
          <p:cNvSpPr>
            <a:spLocks noGrp="1"/>
          </p:cNvSpPr>
          <p:nvPr>
            <p:ph type="ftr" sz="quarter" idx="10"/>
          </p:nvPr>
        </p:nvSpPr>
        <p:spPr>
          <a:xfrm>
            <a:off x="2328863" y="6565900"/>
            <a:ext cx="0" cy="212725"/>
          </a:xfrm>
          <a:prstGeom prst="rect">
            <a:avLst/>
          </a:prstGeom>
        </p:spPr>
        <p:txBody>
          <a:bodyPr wrap="none" lIns="0" tIns="0" rIns="0" bIns="0">
            <a:spAutoFit/>
          </a:bodyPr>
          <a:lstStyle>
            <a:lvl1pPr defTabSz="1037384" fontAlgn="auto">
              <a:spcBef>
                <a:spcPts val="0"/>
              </a:spcBef>
              <a:spcAft>
                <a:spcPts val="0"/>
              </a:spcAft>
              <a:defRPr sz="1385">
                <a:solidFill>
                  <a:srgbClr val="1F497D"/>
                </a:solidFill>
                <a:latin typeface="+mn-lt"/>
                <a:cs typeface="+mn-cs"/>
              </a:defRPr>
            </a:lvl1pPr>
          </a:lstStyle>
          <a:p>
            <a:pPr>
              <a:defRPr/>
            </a:pPr>
            <a:endParaRPr lang="de-DE"/>
          </a:p>
        </p:txBody>
      </p:sp>
      <p:sp>
        <p:nvSpPr>
          <p:cNvPr id="26" name="Foliennummernplatzhalter 5"/>
          <p:cNvSpPr>
            <a:spLocks noGrp="1"/>
          </p:cNvSpPr>
          <p:nvPr>
            <p:ph type="sldNum" sz="quarter" idx="11"/>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1F497D"/>
                </a:solidFill>
                <a:latin typeface="+mn-lt"/>
                <a:cs typeface="+mn-cs"/>
              </a:defRPr>
            </a:lvl1pPr>
          </a:lstStyle>
          <a:p>
            <a:pPr>
              <a:defRPr/>
            </a:pPr>
            <a:fld id="{031B9698-3F39-4CE7-A728-2169DB0FD177}" type="slidenum">
              <a:rPr lang="de-DE"/>
              <a:pPr>
                <a:defRPr/>
              </a:pPr>
              <a:t>‹#›</a:t>
            </a:fld>
            <a:endParaRPr lang="de-DE"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3875"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7"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8"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9"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0"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1"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sp>
        <p:nvSpPr>
          <p:cNvPr id="45"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solidFill>
                  <a:schemeClr val="bg1"/>
                </a:solidFill>
              </a:defRPr>
            </a:lvl1pPr>
          </a:lstStyle>
          <a:p>
            <a:r>
              <a:rPr lang="en-US" noProof="0" dirty="0" err="1"/>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207117" indent="-207117">
              <a:lnSpc>
                <a:spcPct val="90000"/>
              </a:lnSpc>
              <a:spcBef>
                <a:spcPts val="908"/>
              </a:spcBef>
              <a:buFont typeface="Wingdings" pitchFamily="2" charset="2"/>
              <a:buChar char="§"/>
              <a:defRPr sz="2031">
                <a:solidFill>
                  <a:schemeClr val="bg1"/>
                </a:solidFill>
              </a:defRPr>
            </a:lvl1pPr>
            <a:lvl2pPr marL="612346" indent="-311576">
              <a:lnSpc>
                <a:spcPct val="90000"/>
              </a:lnSpc>
              <a:spcBef>
                <a:spcPts val="908"/>
              </a:spcBef>
              <a:buClr>
                <a:schemeClr val="bg1"/>
              </a:buClr>
              <a:buFont typeface="Wingdings" pitchFamily="2" charset="2"/>
              <a:buChar char="ð"/>
              <a:defRPr sz="1846">
                <a:solidFill>
                  <a:schemeClr val="bg1"/>
                </a:solidFill>
              </a:defRPr>
            </a:lvl2pPr>
            <a:lvl3pPr marL="913115" indent="-198112">
              <a:lnSpc>
                <a:spcPct val="90000"/>
              </a:lnSpc>
              <a:spcBef>
                <a:spcPts val="908"/>
              </a:spcBef>
              <a:buClr>
                <a:schemeClr val="bg1"/>
              </a:buClr>
              <a:buFont typeface="Calibri" pitchFamily="34" charset="0"/>
              <a:buChar char="─"/>
              <a:defRPr sz="1477">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Page">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7" name="Freeform 5"/>
            <p:cNvSpPr>
              <a:spLocks noChangeAspect="1"/>
            </p:cNvSpPr>
            <p:nvPr/>
          </p:nvSpPr>
          <p:spPr bwMode="auto">
            <a:xfrm>
              <a:off x="2868" y="1973"/>
              <a:ext cx="62"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0" name="Freeform 8"/>
            <p:cNvSpPr>
              <a:spLocks noChangeAspect="1"/>
            </p:cNvSpPr>
            <p:nvPr/>
          </p:nvSpPr>
          <p:spPr bwMode="auto">
            <a:xfrm>
              <a:off x="2547" y="1725"/>
              <a:ext cx="83"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1" name="Freeform 9"/>
            <p:cNvSpPr>
              <a:spLocks noChangeAspect="1"/>
            </p:cNvSpPr>
            <p:nvPr/>
          </p:nvSpPr>
          <p:spPr bwMode="auto">
            <a:xfrm>
              <a:off x="2775" y="1177"/>
              <a:ext cx="88"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10"/>
            <p:cNvSpPr>
              <a:spLocks noChangeAspect="1"/>
            </p:cNvSpPr>
            <p:nvPr/>
          </p:nvSpPr>
          <p:spPr bwMode="auto">
            <a:xfrm>
              <a:off x="2956" y="1110"/>
              <a:ext cx="78"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13"/>
            <p:cNvSpPr>
              <a:spLocks noChangeAspect="1" noEditPoints="1"/>
            </p:cNvSpPr>
            <p:nvPr/>
          </p:nvSpPr>
          <p:spPr bwMode="auto">
            <a:xfrm>
              <a:off x="3231" y="2759"/>
              <a:ext cx="585"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sp>
        <p:nvSpPr>
          <p:cNvPr id="28" name="Titel 1"/>
          <p:cNvSpPr>
            <a:spLocks noGrp="1"/>
          </p:cNvSpPr>
          <p:nvPr>
            <p:ph type="ctrTitle"/>
          </p:nvPr>
        </p:nvSpPr>
        <p:spPr>
          <a:xfrm>
            <a:off x="824404" y="2135235"/>
            <a:ext cx="8176725" cy="460254"/>
          </a:xfrm>
          <a:prstGeom prst="rect">
            <a:avLst/>
          </a:prstGeom>
        </p:spPr>
        <p:txBody>
          <a:bodyPr wrap="square" lIns="0" tIns="0" rIns="0" bIns="0" anchor="b" anchorCtr="0">
            <a:spAutoFit/>
          </a:bodyPr>
          <a:lstStyle>
            <a:lvl1pPr algn="l">
              <a:lnSpc>
                <a:spcPct val="90000"/>
              </a:lnSpc>
              <a:defRPr sz="3323" b="1">
                <a:solidFill>
                  <a:schemeClr val="bg1"/>
                </a:solidFill>
              </a:defRPr>
            </a:lvl1pPr>
          </a:lstStyle>
          <a:p>
            <a:r>
              <a:rPr lang="en-US" noProof="0"/>
              <a:t>Click to edit Master title style</a:t>
            </a:r>
          </a:p>
        </p:txBody>
      </p:sp>
      <p:sp>
        <p:nvSpPr>
          <p:cNvPr id="29" name="Untertitel 2"/>
          <p:cNvSpPr>
            <a:spLocks noGrp="1"/>
          </p:cNvSpPr>
          <p:nvPr>
            <p:ph type="subTitle" idx="1"/>
          </p:nvPr>
        </p:nvSpPr>
        <p:spPr>
          <a:xfrm>
            <a:off x="824404" y="2642417"/>
            <a:ext cx="8176725" cy="358047"/>
          </a:xfrm>
          <a:prstGeom prst="rect">
            <a:avLst/>
          </a:prstGeom>
        </p:spPr>
        <p:txBody>
          <a:bodyPr wrap="square" lIns="0" tIns="0" rIns="0" bIns="0">
            <a:spAutoFit/>
          </a:bodyPr>
          <a:lstStyle>
            <a:lvl1pPr marL="0" indent="0" algn="l">
              <a:lnSpc>
                <a:spcPct val="90000"/>
              </a:lnSpc>
              <a:spcBef>
                <a:spcPts val="923"/>
              </a:spcBef>
              <a:buNone/>
              <a:defRPr sz="2585" b="0">
                <a:solidFill>
                  <a:schemeClr val="bg1"/>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noProof="0"/>
              <a:t>Click to edit Master subtitle style</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SPECIAL">
    <p:spTree>
      <p:nvGrpSpPr>
        <p:cNvPr id="1" name=""/>
        <p:cNvGrpSpPr/>
        <p:nvPr/>
      </p:nvGrpSpPr>
      <p:grpSpPr>
        <a:xfrm>
          <a:off x="0" y="0"/>
          <a:ext cx="0" cy="0"/>
          <a:chOff x="0" y="0"/>
          <a:chExt cx="0" cy="0"/>
        </a:xfrm>
      </p:grpSpPr>
      <p:sp>
        <p:nvSpPr>
          <p:cNvPr id="4" name="Freeform 2"/>
          <p:cNvSpPr>
            <a:spLocks/>
          </p:cNvSpPr>
          <p:nvPr userDrawn="1"/>
        </p:nvSpPr>
        <p:spPr bwMode="grayWhite">
          <a:xfrm>
            <a:off x="6581775" y="0"/>
            <a:ext cx="2562225" cy="1905000"/>
          </a:xfrm>
          <a:custGeom>
            <a:avLst/>
            <a:gdLst>
              <a:gd name="T0" fmla="*/ 4304 w 4304"/>
              <a:gd name="T1" fmla="*/ 0 h 3200"/>
              <a:gd name="T2" fmla="*/ 13 w 4304"/>
              <a:gd name="T3" fmla="*/ 0 h 3200"/>
              <a:gd name="T4" fmla="*/ 0 w 4304"/>
              <a:gd name="T5" fmla="*/ 252 h 3200"/>
              <a:gd name="T6" fmla="*/ 2945 w 4304"/>
              <a:gd name="T7" fmla="*/ 3200 h 3200"/>
              <a:gd name="T8" fmla="*/ 4304 w 4304"/>
              <a:gd name="T9" fmla="*/ 2867 h 3200"/>
              <a:gd name="T10" fmla="*/ 4304 w 4304"/>
              <a:gd name="T11" fmla="*/ 0 h 3200"/>
            </a:gdLst>
            <a:ahLst/>
            <a:cxnLst>
              <a:cxn ang="0">
                <a:pos x="T0" y="T1"/>
              </a:cxn>
              <a:cxn ang="0">
                <a:pos x="T2" y="T3"/>
              </a:cxn>
              <a:cxn ang="0">
                <a:pos x="T4" y="T5"/>
              </a:cxn>
              <a:cxn ang="0">
                <a:pos x="T6" y="T7"/>
              </a:cxn>
              <a:cxn ang="0">
                <a:pos x="T8" y="T9"/>
              </a:cxn>
              <a:cxn ang="0">
                <a:pos x="T10" y="T11"/>
              </a:cxn>
            </a:cxnLst>
            <a:rect l="0" t="0" r="r" b="b"/>
            <a:pathLst>
              <a:path w="4304" h="3200">
                <a:moveTo>
                  <a:pt x="4304" y="0"/>
                </a:moveTo>
                <a:cubicBezTo>
                  <a:pt x="13" y="0"/>
                  <a:pt x="13" y="0"/>
                  <a:pt x="13" y="0"/>
                </a:cubicBezTo>
                <a:cubicBezTo>
                  <a:pt x="7" y="82"/>
                  <a:pt x="0" y="164"/>
                  <a:pt x="0" y="252"/>
                </a:cubicBezTo>
                <a:cubicBezTo>
                  <a:pt x="0" y="1878"/>
                  <a:pt x="1322" y="3200"/>
                  <a:pt x="2945" y="3200"/>
                </a:cubicBezTo>
                <a:cubicBezTo>
                  <a:pt x="3436" y="3200"/>
                  <a:pt x="3895" y="3081"/>
                  <a:pt x="4304" y="2867"/>
                </a:cubicBezTo>
                <a:lnTo>
                  <a:pt x="4304" y="0"/>
                </a:lnTo>
                <a:close/>
              </a:path>
            </a:pathLst>
          </a:custGeom>
          <a:solidFill>
            <a:schemeClr val="bg1"/>
          </a:solidFill>
          <a:ln>
            <a:noFill/>
          </a:ln>
          <a:extLst/>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5" name="Oval 3"/>
          <p:cNvSpPr>
            <a:spLocks noChangeArrowheads="1"/>
          </p:cNvSpPr>
          <p:nvPr userDrawn="1"/>
        </p:nvSpPr>
        <p:spPr bwMode="grayWhite">
          <a:xfrm>
            <a:off x="730250" y="1889125"/>
            <a:ext cx="1522413" cy="1522413"/>
          </a:xfrm>
          <a:prstGeom prst="ellipse">
            <a:avLst/>
          </a:prstGeom>
          <a:solidFill>
            <a:schemeClr val="bg1"/>
          </a:solidFill>
          <a:ln>
            <a:noFill/>
          </a:ln>
          <a:effectLst/>
          <a:extLst/>
        </p:spPr>
        <p:txBody>
          <a:bodyPr wrap="none" anchor="ctr"/>
          <a:lstStyle/>
          <a:p>
            <a:pPr fontAlgn="auto">
              <a:spcBef>
                <a:spcPts val="0"/>
              </a:spcBef>
              <a:spcAft>
                <a:spcPts val="0"/>
              </a:spcAft>
              <a:defRPr/>
            </a:pPr>
            <a:endParaRPr lang="en-US" sz="1662" dirty="0">
              <a:solidFill>
                <a:srgbClr val="1F497D"/>
              </a:solidFill>
              <a:latin typeface="+mn-lt"/>
              <a:cs typeface="+mn-cs"/>
            </a:endParaRPr>
          </a:p>
        </p:txBody>
      </p:sp>
      <p:sp>
        <p:nvSpPr>
          <p:cNvPr id="6" name="Line 4"/>
          <p:cNvSpPr>
            <a:spLocks noChangeShapeType="1"/>
          </p:cNvSpPr>
          <p:nvPr userDrawn="1"/>
        </p:nvSpPr>
        <p:spPr bwMode="grayWhite">
          <a:xfrm flipH="1" flipV="1">
            <a:off x="3792538" y="0"/>
            <a:ext cx="2847975" cy="468313"/>
          </a:xfrm>
          <a:prstGeom prst="line">
            <a:avLst/>
          </a:prstGeom>
          <a:noFill/>
          <a:ln w="12700">
            <a:solidFill>
              <a:srgbClr val="FFFFFF">
                <a:alpha val="50000"/>
              </a:srgbClr>
            </a:solidFill>
            <a:round/>
            <a:headEnd/>
            <a:tailEnd/>
          </a:ln>
          <a:effectLst/>
          <a:extLst/>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8" name="Line 5"/>
          <p:cNvSpPr>
            <a:spLocks noChangeShapeType="1"/>
          </p:cNvSpPr>
          <p:nvPr userDrawn="1"/>
        </p:nvSpPr>
        <p:spPr bwMode="grayWhite">
          <a:xfrm flipH="1" flipV="1">
            <a:off x="1911350" y="0"/>
            <a:ext cx="4729163" cy="601663"/>
          </a:xfrm>
          <a:prstGeom prst="line">
            <a:avLst/>
          </a:prstGeom>
          <a:noFill/>
          <a:ln w="12700">
            <a:solidFill>
              <a:srgbClr val="FFFFFF">
                <a:alpha val="50000"/>
              </a:srgbClr>
            </a:solidFill>
            <a:round/>
            <a:headEnd/>
            <a:tailEnd/>
          </a:ln>
          <a:effectLst/>
          <a:extLst/>
        </p:spPr>
        <p:txBody>
          <a:bodyPr/>
          <a:lstStyle/>
          <a:p>
            <a:pPr fontAlgn="auto">
              <a:spcBef>
                <a:spcPts val="0"/>
              </a:spcBef>
              <a:spcAft>
                <a:spcPts val="0"/>
              </a:spcAft>
              <a:defRPr/>
            </a:pPr>
            <a:endParaRPr lang="en-US" sz="1662" dirty="0">
              <a:solidFill>
                <a:srgbClr val="1F497D"/>
              </a:solidFill>
              <a:latin typeface="+mn-lt"/>
              <a:cs typeface="+mn-cs"/>
            </a:endParaRPr>
          </a:p>
        </p:txBody>
      </p:sp>
      <p:sp>
        <p:nvSpPr>
          <p:cNvPr id="9" name="Freeform 6"/>
          <p:cNvSpPr>
            <a:spLocks/>
          </p:cNvSpPr>
          <p:nvPr userDrawn="1"/>
        </p:nvSpPr>
        <p:spPr bwMode="grayWhite">
          <a:xfrm>
            <a:off x="2209800" y="1136650"/>
            <a:ext cx="4697413" cy="1312863"/>
          </a:xfrm>
          <a:custGeom>
            <a:avLst/>
            <a:gdLst>
              <a:gd name="T0" fmla="*/ 0 w 2959"/>
              <a:gd name="T1" fmla="*/ 827 h 827"/>
              <a:gd name="T2" fmla="*/ 1432 w 2959"/>
              <a:gd name="T3" fmla="*/ 279 h 827"/>
              <a:gd name="T4" fmla="*/ 2959 w 2959"/>
              <a:gd name="T5" fmla="*/ 0 h 827"/>
            </a:gdLst>
            <a:ahLst/>
            <a:cxnLst>
              <a:cxn ang="0">
                <a:pos x="T0" y="T1"/>
              </a:cxn>
              <a:cxn ang="0">
                <a:pos x="T2" y="T3"/>
              </a:cxn>
              <a:cxn ang="0">
                <a:pos x="T4" y="T5"/>
              </a:cxn>
            </a:cxnLst>
            <a:rect l="0" t="0" r="r" b="b"/>
            <a:pathLst>
              <a:path w="2959" h="827">
                <a:moveTo>
                  <a:pt x="0" y="827"/>
                </a:moveTo>
                <a:cubicBezTo>
                  <a:pt x="239" y="736"/>
                  <a:pt x="939" y="417"/>
                  <a:pt x="1432" y="279"/>
                </a:cubicBezTo>
                <a:cubicBezTo>
                  <a:pt x="1925" y="141"/>
                  <a:pt x="2641" y="58"/>
                  <a:pt x="2959" y="0"/>
                </a:cubicBezTo>
              </a:path>
            </a:pathLst>
          </a:custGeom>
          <a:noFill/>
          <a:ln w="12700" cmpd="sng">
            <a:solidFill>
              <a:srgbClr val="FFFFFF">
                <a:alpha val="49804"/>
              </a:srgbClr>
            </a:solidFill>
            <a:round/>
            <a:headEnd/>
            <a:tailEnd/>
          </a:ln>
          <a:effectLst/>
          <a:extLst/>
        </p:spPr>
        <p:txBody>
          <a:bodyPr/>
          <a:lstStyle/>
          <a:p>
            <a:pPr fontAlgn="auto">
              <a:spcBef>
                <a:spcPts val="0"/>
              </a:spcBef>
              <a:spcAft>
                <a:spcPts val="0"/>
              </a:spcAft>
              <a:defRPr/>
            </a:pPr>
            <a:endParaRPr lang="en-US" sz="1662" dirty="0">
              <a:solidFill>
                <a:srgbClr val="1F497D"/>
              </a:solidFill>
              <a:latin typeface="+mn-lt"/>
              <a:cs typeface="+mn-cs"/>
            </a:endParaRPr>
          </a:p>
        </p:txBody>
      </p:sp>
      <p:pic>
        <p:nvPicPr>
          <p:cNvPr id="10" name="Picture 2" descr="D:\Documents\Projekti\PPT\Fotografije za ppt\Public Affaires\Public Affaires Signatures\Ipsos PublicAffairs in white without tagline.png"/>
          <p:cNvPicPr>
            <a:picLocks noChangeAspect="1" noChangeArrowheads="1"/>
          </p:cNvPicPr>
          <p:nvPr userDrawn="1"/>
        </p:nvPicPr>
        <p:blipFill>
          <a:blip r:embed="rId2"/>
          <a:srcRect/>
          <a:stretch>
            <a:fillRect/>
          </a:stretch>
        </p:blipFill>
        <p:spPr bwMode="auto">
          <a:xfrm>
            <a:off x="6630988" y="6543675"/>
            <a:ext cx="2206625" cy="365125"/>
          </a:xfrm>
          <a:prstGeom prst="rect">
            <a:avLst/>
          </a:prstGeom>
          <a:noFill/>
          <a:ln w="9525">
            <a:noFill/>
            <a:miter lim="800000"/>
            <a:headEnd/>
            <a:tailEnd/>
          </a:ln>
        </p:spPr>
      </p:pic>
      <p:sp>
        <p:nvSpPr>
          <p:cNvPr id="7" name="Titel 1"/>
          <p:cNvSpPr>
            <a:spLocks noGrp="1"/>
          </p:cNvSpPr>
          <p:nvPr>
            <p:ph type="title"/>
          </p:nvPr>
        </p:nvSpPr>
        <p:spPr>
          <a:xfrm>
            <a:off x="838800" y="97200"/>
            <a:ext cx="5580000" cy="612000"/>
          </a:xfrm>
          <a:prstGeom prst="rect">
            <a:avLst/>
          </a:prstGeom>
        </p:spPr>
        <p:txBody>
          <a:bodyPr wrap="square" lIns="0" tIns="0" rIns="0" bIns="0" anchor="ctr" anchorCtr="0">
            <a:noAutofit/>
          </a:bodyPr>
          <a:lstStyle>
            <a:lvl1pPr algn="l">
              <a:lnSpc>
                <a:spcPct val="90000"/>
              </a:lnSpc>
              <a:defRPr sz="1846" b="1">
                <a:solidFill>
                  <a:schemeClr val="bg1"/>
                </a:solidFill>
                <a:latin typeface="+mn-lt"/>
              </a:defRPr>
            </a:lvl1pPr>
          </a:lstStyle>
          <a:p>
            <a:r>
              <a:rPr lang="en-US" noProof="0"/>
              <a:t>Click to edit Master title style</a:t>
            </a:r>
            <a:endParaRPr lang="en-US" noProof="0" dirty="0"/>
          </a:p>
        </p:txBody>
      </p:sp>
      <p:sp>
        <p:nvSpPr>
          <p:cNvPr id="42" name="Inhaltsplatzhalter 2"/>
          <p:cNvSpPr>
            <a:spLocks noGrp="1"/>
          </p:cNvSpPr>
          <p:nvPr>
            <p:ph idx="1"/>
          </p:nvPr>
        </p:nvSpPr>
        <p:spPr>
          <a:xfrm>
            <a:off x="3250650" y="2538000"/>
            <a:ext cx="5760000" cy="3776400"/>
          </a:xfrm>
          <a:prstGeom prst="rect">
            <a:avLst/>
          </a:prstGeom>
        </p:spPr>
        <p:txBody>
          <a:bodyPr lIns="0" tIns="0" rIns="0" bIns="0"/>
          <a:lstStyle>
            <a:lvl1pPr marL="168524" indent="-168524">
              <a:lnSpc>
                <a:spcPct val="100000"/>
              </a:lnSpc>
              <a:spcBef>
                <a:spcPts val="738"/>
              </a:spcBef>
              <a:buFont typeface="Arial" pitchFamily="34" charset="0"/>
              <a:buChar char="•"/>
              <a:defRPr sz="1662">
                <a:solidFill>
                  <a:schemeClr val="bg1"/>
                </a:solidFill>
                <a:latin typeface="+mn-lt"/>
              </a:defRPr>
            </a:lvl1pPr>
            <a:lvl2pPr marL="331185" indent="-162662">
              <a:lnSpc>
                <a:spcPct val="100000"/>
              </a:lnSpc>
              <a:spcBef>
                <a:spcPts val="738"/>
              </a:spcBef>
              <a:buClr>
                <a:schemeClr val="bg1"/>
              </a:buClr>
              <a:buFont typeface="Calibri" pitchFamily="34" charset="0"/>
              <a:buChar char="─"/>
              <a:defRPr sz="1477">
                <a:solidFill>
                  <a:schemeClr val="bg1"/>
                </a:solidFill>
                <a:latin typeface="+mn-lt"/>
              </a:defRPr>
            </a:lvl2pPr>
            <a:lvl3pPr marL="496778" indent="-165593">
              <a:lnSpc>
                <a:spcPct val="100000"/>
              </a:lnSpc>
              <a:spcBef>
                <a:spcPts val="738"/>
              </a:spcBef>
              <a:buClr>
                <a:schemeClr val="bg1"/>
              </a:buClr>
              <a:buFont typeface="Wingdings" pitchFamily="2" charset="2"/>
              <a:buChar char="§"/>
              <a:defRPr sz="1292">
                <a:solidFill>
                  <a:schemeClr val="bg1"/>
                </a:solidFill>
                <a:latin typeface="+mn-lt"/>
              </a:defRPr>
            </a:lvl3pPr>
            <a:lvl4pPr marL="662370" indent="-165593">
              <a:lnSpc>
                <a:spcPct val="100000"/>
              </a:lnSpc>
              <a:spcBef>
                <a:spcPts val="738"/>
              </a:spcBef>
              <a:defRPr sz="1108">
                <a:solidFill>
                  <a:schemeClr val="bg1"/>
                </a:solidFill>
                <a:latin typeface="+mn-lt"/>
              </a:defRPr>
            </a:lvl4pPr>
            <a:lvl5pPr marL="827963" indent="-165593">
              <a:lnSpc>
                <a:spcPct val="100000"/>
              </a:lnSpc>
              <a:spcBef>
                <a:spcPts val="738"/>
              </a:spcBef>
              <a:buFont typeface="Calibri" pitchFamily="34" charset="0"/>
              <a:buChar char="─"/>
              <a:defRPr sz="923" baseline="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Fußzeilenplatzhalter 4"/>
          <p:cNvSpPr>
            <a:spLocks noGrp="1"/>
          </p:cNvSpPr>
          <p:nvPr>
            <p:ph type="ftr" sz="quarter" idx="10"/>
          </p:nvPr>
        </p:nvSpPr>
        <p:spPr>
          <a:xfrm>
            <a:off x="365125" y="6565900"/>
            <a:ext cx="3600450" cy="185738"/>
          </a:xfrm>
          <a:prstGeom prst="rect">
            <a:avLst/>
          </a:prstGeom>
        </p:spPr>
        <p:txBody>
          <a:bodyPr vert="horz" wrap="square" lIns="0" tIns="0" rIns="0" bIns="0" numCol="1" anchor="t" anchorCtr="0" compatLnSpc="1">
            <a:prstTxWarp prst="textNoShape">
              <a:avLst/>
            </a:prstTxWarp>
            <a:noAutofit/>
          </a:bodyPr>
          <a:lstStyle>
            <a:lvl1pPr defTabSz="1036053">
              <a:defRPr sz="1108">
                <a:solidFill>
                  <a:srgbClr val="FFFFFF"/>
                </a:solidFill>
                <a:latin typeface="Calibri" pitchFamily="34" charset="0"/>
                <a:cs typeface="Arial" charset="0"/>
              </a:defRPr>
            </a:lvl1pPr>
          </a:lstStyle>
          <a:p>
            <a:pPr>
              <a:defRPr/>
            </a:pPr>
            <a:endParaRPr lang="de-DE"/>
          </a:p>
        </p:txBody>
      </p:sp>
      <p:sp>
        <p:nvSpPr>
          <p:cNvPr id="12" name="Foliennummernplatzhalter 5"/>
          <p:cNvSpPr>
            <a:spLocks noGrp="1"/>
          </p:cNvSpPr>
          <p:nvPr>
            <p:ph type="sldNum" sz="quarter" idx="11"/>
          </p:nvPr>
        </p:nvSpPr>
        <p:spPr>
          <a:xfrm>
            <a:off x="8824913" y="6581775"/>
            <a:ext cx="169862" cy="169863"/>
          </a:xfrm>
          <a:prstGeom prst="rect">
            <a:avLst/>
          </a:prstGeom>
        </p:spPr>
        <p:txBody>
          <a:bodyPr vert="horz" wrap="none" lIns="0" tIns="0" rIns="0" bIns="0" numCol="1" anchor="b" anchorCtr="0" compatLnSpc="1">
            <a:prstTxWarp prst="textNoShape">
              <a:avLst/>
            </a:prstTxWarp>
            <a:spAutoFit/>
          </a:bodyPr>
          <a:lstStyle>
            <a:lvl1pPr algn="r" defTabSz="1036053">
              <a:defRPr sz="1108" b="1">
                <a:solidFill>
                  <a:srgbClr val="FFFFFF"/>
                </a:solidFill>
                <a:latin typeface="Calibri" pitchFamily="34" charset="0"/>
                <a:cs typeface="Arial" charset="0"/>
              </a:defRPr>
            </a:lvl1pPr>
          </a:lstStyle>
          <a:p>
            <a:pPr>
              <a:defRPr/>
            </a:pPr>
            <a:fld id="{515594D9-1B97-4D9F-852E-2FBFDBC26AFA}" type="slidenum">
              <a:rPr lang="de-DE"/>
              <a:pPr>
                <a:defRPr/>
              </a:pPr>
              <a:t>‹#›</a:t>
            </a:fld>
            <a:endParaRPr lang="de-D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4" name="Picture 2" descr="D:\Documents\Projekti\PPT\Fotografije za ppt\Ipsos Logo\Ipsos quadri with transparent background.png"/>
          <p:cNvPicPr>
            <a:picLocks noChangeAspect="1" noChangeArrowheads="1"/>
          </p:cNvPicPr>
          <p:nvPr userDrawn="1"/>
        </p:nvPicPr>
        <p:blipFill>
          <a:blip r:embed="rId2"/>
          <a:srcRect/>
          <a:stretch>
            <a:fillRect/>
          </a:stretch>
        </p:blipFill>
        <p:spPr bwMode="auto">
          <a:xfrm>
            <a:off x="317500" y="260350"/>
            <a:ext cx="1130300" cy="1117600"/>
          </a:xfrm>
          <a:prstGeom prst="rect">
            <a:avLst/>
          </a:prstGeom>
          <a:noFill/>
          <a:ln w="9525">
            <a:noFill/>
            <a:miter lim="800000"/>
            <a:headEnd/>
            <a:tailEnd/>
          </a:ln>
        </p:spPr>
      </p:pic>
      <p:pic>
        <p:nvPicPr>
          <p:cNvPr id="5" name="Picture 1" descr="C:\Documents and Settings\Marko Uljarevic\Desktop\evroatl.png"/>
          <p:cNvPicPr>
            <a:picLocks noChangeAspect="1" noChangeArrowheads="1"/>
          </p:cNvPicPr>
          <p:nvPr userDrawn="1"/>
        </p:nvPicPr>
        <p:blipFill>
          <a:blip r:embed="rId3"/>
          <a:srcRect/>
          <a:stretch>
            <a:fillRect/>
          </a:stretch>
        </p:blipFill>
        <p:spPr bwMode="auto">
          <a:xfrm>
            <a:off x="0" y="3146425"/>
            <a:ext cx="9144000" cy="3432175"/>
          </a:xfrm>
          <a:prstGeom prst="rect">
            <a:avLst/>
          </a:prstGeom>
          <a:noFill/>
          <a:ln w="9525">
            <a:noFill/>
            <a:miter lim="800000"/>
            <a:headEnd/>
            <a:tailEnd/>
          </a:ln>
        </p:spPr>
      </p:pic>
      <p:sp>
        <p:nvSpPr>
          <p:cNvPr id="28" name="Titel 1"/>
          <p:cNvSpPr>
            <a:spLocks noGrp="1"/>
          </p:cNvSpPr>
          <p:nvPr>
            <p:ph type="ctrTitle"/>
          </p:nvPr>
        </p:nvSpPr>
        <p:spPr>
          <a:xfrm>
            <a:off x="824415" y="2032902"/>
            <a:ext cx="8176725" cy="562590"/>
          </a:xfrm>
          <a:prstGeom prst="rect">
            <a:avLst/>
          </a:prstGeom>
        </p:spPr>
        <p:txBody>
          <a:bodyPr wrap="square" lIns="0" tIns="0" rIns="0" bIns="0" anchor="b" anchorCtr="0">
            <a:spAutoFit/>
          </a:bodyPr>
          <a:lstStyle>
            <a:lvl1pPr algn="l">
              <a:lnSpc>
                <a:spcPct val="90000"/>
              </a:lnSpc>
              <a:defRPr sz="4062" b="1"/>
            </a:lvl1pPr>
          </a:lstStyle>
          <a:p>
            <a:r>
              <a:rPr lang="en-US" noProof="0"/>
              <a:t>Click to edit Master title style</a:t>
            </a:r>
          </a:p>
        </p:txBody>
      </p:sp>
      <p:sp>
        <p:nvSpPr>
          <p:cNvPr id="29" name="Untertitel 2"/>
          <p:cNvSpPr>
            <a:spLocks noGrp="1"/>
          </p:cNvSpPr>
          <p:nvPr>
            <p:ph type="subTitle" idx="1"/>
          </p:nvPr>
        </p:nvSpPr>
        <p:spPr>
          <a:xfrm>
            <a:off x="824415" y="2642417"/>
            <a:ext cx="8176725" cy="434799"/>
          </a:xfrm>
          <a:prstGeom prst="rect">
            <a:avLst/>
          </a:prstGeom>
        </p:spPr>
        <p:txBody>
          <a:bodyPr wrap="square" lIns="0" tIns="0" rIns="0" bIns="0">
            <a:spAutoFit/>
          </a:bodyPr>
          <a:lstStyle>
            <a:lvl1pPr marL="0" indent="0" algn="l">
              <a:lnSpc>
                <a:spcPct val="90000"/>
              </a:lnSpc>
              <a:spcBef>
                <a:spcPts val="1134"/>
              </a:spcBef>
              <a:buNone/>
              <a:defRPr sz="3139" b="0">
                <a:solidFill>
                  <a:schemeClr val="tx1"/>
                </a:solidFill>
              </a:defRPr>
            </a:lvl1pPr>
            <a:lvl2pPr marL="518693" indent="0" algn="ctr">
              <a:buNone/>
              <a:defRPr>
                <a:solidFill>
                  <a:schemeClr val="tx1">
                    <a:tint val="75000"/>
                  </a:schemeClr>
                </a:solidFill>
              </a:defRPr>
            </a:lvl2pPr>
            <a:lvl3pPr marL="1037384" indent="0" algn="ctr">
              <a:buNone/>
              <a:defRPr>
                <a:solidFill>
                  <a:schemeClr val="tx1">
                    <a:tint val="75000"/>
                  </a:schemeClr>
                </a:solidFill>
              </a:defRPr>
            </a:lvl3pPr>
            <a:lvl4pPr marL="1556076" indent="0" algn="ctr">
              <a:buNone/>
              <a:defRPr>
                <a:solidFill>
                  <a:schemeClr val="tx1">
                    <a:tint val="75000"/>
                  </a:schemeClr>
                </a:solidFill>
              </a:defRPr>
            </a:lvl4pPr>
            <a:lvl5pPr marL="2074769" indent="0" algn="ctr">
              <a:buNone/>
              <a:defRPr>
                <a:solidFill>
                  <a:schemeClr val="tx1">
                    <a:tint val="75000"/>
                  </a:schemeClr>
                </a:solidFill>
              </a:defRPr>
            </a:lvl5pPr>
            <a:lvl6pPr marL="2593461" indent="0" algn="ctr">
              <a:buNone/>
              <a:defRPr>
                <a:solidFill>
                  <a:schemeClr val="tx1">
                    <a:tint val="75000"/>
                  </a:schemeClr>
                </a:solidFill>
              </a:defRPr>
            </a:lvl6pPr>
            <a:lvl7pPr marL="3112154" indent="0" algn="ctr">
              <a:buNone/>
              <a:defRPr>
                <a:solidFill>
                  <a:schemeClr val="tx1">
                    <a:tint val="75000"/>
                  </a:schemeClr>
                </a:solidFill>
              </a:defRPr>
            </a:lvl7pPr>
            <a:lvl8pPr marL="3630846" indent="0" algn="ctr">
              <a:buNone/>
              <a:defRPr>
                <a:solidFill>
                  <a:schemeClr val="tx1">
                    <a:tint val="75000"/>
                  </a:schemeClr>
                </a:solidFill>
              </a:defRPr>
            </a:lvl8pPr>
            <a:lvl9pPr marL="4149539" indent="0" algn="ctr">
              <a:buNone/>
              <a:defRPr>
                <a:solidFill>
                  <a:schemeClr val="tx1">
                    <a:tint val="75000"/>
                  </a:schemeClr>
                </a:solidFill>
              </a:defRPr>
            </a:lvl9pPr>
          </a:lstStyle>
          <a:p>
            <a:r>
              <a:rPr lang="en-US" noProof="0"/>
              <a:t>Click to edit Master subtitle style</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and Contact">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560388"/>
            <a:ext cx="9148763" cy="6300787"/>
            <a:chOff x="0" y="353"/>
            <a:chExt cx="5763" cy="3969"/>
          </a:xfrm>
        </p:grpSpPr>
        <p:sp>
          <p:nvSpPr>
            <p:cNvPr id="5"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30000"/>
                </a:srgbClr>
              </a:solidFill>
              <a:round/>
              <a:headEnd/>
              <a:tailEnd/>
            </a:ln>
            <a:effectLst/>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Freeform 4"/>
            <p:cNvSpPr>
              <a:spLocks/>
            </p:cNvSpPr>
            <p:nvPr/>
          </p:nvSpPr>
          <p:spPr bwMode="auto">
            <a:xfrm>
              <a:off x="2274" y="3321"/>
              <a:ext cx="2888"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9"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grpSp>
        <p:nvGrpSpPr>
          <p:cNvPr id="10" name="Group 18"/>
          <p:cNvGrpSpPr>
            <a:grpSpLocks noChangeAspect="1"/>
          </p:cNvGrpSpPr>
          <p:nvPr userDrawn="1"/>
        </p:nvGrpSpPr>
        <p:grpSpPr bwMode="auto">
          <a:xfrm>
            <a:off x="150813" y="150813"/>
            <a:ext cx="523875"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0"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1"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2"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3"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4"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5"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sp>
        <p:nvSpPr>
          <p:cNvPr id="7"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solidFill>
                  <a:schemeClr val="bg1"/>
                </a:solidFill>
              </a:defRPr>
            </a:lvl1pPr>
          </a:lstStyle>
          <a:p>
            <a:r>
              <a:rPr lang="en-US" noProof="0" dirty="0" err="1"/>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207117" indent="-207117">
              <a:lnSpc>
                <a:spcPct val="90000"/>
              </a:lnSpc>
              <a:spcBef>
                <a:spcPts val="908"/>
              </a:spcBef>
              <a:buFont typeface="Wingdings" pitchFamily="2" charset="2"/>
              <a:buChar char="§"/>
              <a:defRPr sz="2031">
                <a:solidFill>
                  <a:schemeClr val="bg1"/>
                </a:solidFill>
              </a:defRPr>
            </a:lvl1pPr>
            <a:lvl2pPr marL="612346" indent="-311576">
              <a:lnSpc>
                <a:spcPct val="90000"/>
              </a:lnSpc>
              <a:spcBef>
                <a:spcPts val="908"/>
              </a:spcBef>
              <a:buClr>
                <a:schemeClr val="bg1"/>
              </a:buClr>
              <a:buFont typeface="Wingdings" pitchFamily="2" charset="2"/>
              <a:buChar char="ð"/>
              <a:defRPr sz="1846">
                <a:solidFill>
                  <a:schemeClr val="bg1"/>
                </a:solidFill>
              </a:defRPr>
            </a:lvl2pPr>
            <a:lvl3pPr marL="913115" indent="-198112">
              <a:lnSpc>
                <a:spcPct val="90000"/>
              </a:lnSpc>
              <a:spcBef>
                <a:spcPts val="908"/>
              </a:spcBef>
              <a:buClr>
                <a:schemeClr val="bg1"/>
              </a:buClr>
              <a:buFont typeface="Calibri" pitchFamily="34" charset="0"/>
              <a:buChar char="─"/>
              <a:defRPr sz="1477">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
        <p:nvSpPr>
          <p:cNvPr id="26" name="Foliennummernplatzhalter 5"/>
          <p:cNvSpPr>
            <a:spLocks noGrp="1"/>
          </p:cNvSpPr>
          <p:nvPr>
            <p:ph type="sldNum" sz="quarter" idx="10"/>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FFFFFF"/>
                </a:solidFill>
                <a:latin typeface="+mn-lt"/>
                <a:cs typeface="+mn-cs"/>
              </a:defRPr>
            </a:lvl1pPr>
          </a:lstStyle>
          <a:p>
            <a:pPr>
              <a:defRPr/>
            </a:pPr>
            <a:fld id="{B6D493D4-5886-41D2-B1C3-1A2C54DEB2FC}" type="slidenum">
              <a:rPr lang="de-DE"/>
              <a:pPr>
                <a:defRPr/>
              </a:pPr>
              <a:t>‹#›</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ver page_2">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81000" y="381000"/>
            <a:ext cx="1079500" cy="968375"/>
            <a:chOff x="1352" y="681"/>
            <a:chExt cx="3519" cy="3153"/>
          </a:xfrm>
        </p:grpSpPr>
        <p:sp>
          <p:nvSpPr>
            <p:cNvPr id="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6" name="Freeform 6"/>
            <p:cNvSpPr>
              <a:spLocks noChangeAspect="1"/>
            </p:cNvSpPr>
            <p:nvPr/>
          </p:nvSpPr>
          <p:spPr bwMode="gray">
            <a:xfrm>
              <a:off x="2708" y="1844"/>
              <a:ext cx="78" cy="52"/>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7" name="Freeform 7"/>
            <p:cNvSpPr>
              <a:spLocks noChangeAspect="1"/>
            </p:cNvSpPr>
            <p:nvPr/>
          </p:nvSpPr>
          <p:spPr bwMode="gray">
            <a:xfrm>
              <a:off x="2868" y="1973"/>
              <a:ext cx="67" cy="52"/>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8" name="Freeform 8"/>
            <p:cNvSpPr>
              <a:spLocks noChangeAspect="1"/>
            </p:cNvSpPr>
            <p:nvPr/>
          </p:nvSpPr>
          <p:spPr bwMode="gray">
            <a:xfrm>
              <a:off x="2620" y="1415"/>
              <a:ext cx="88" cy="72"/>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9" name="Freeform 9"/>
            <p:cNvSpPr>
              <a:spLocks noChangeAspect="1"/>
            </p:cNvSpPr>
            <p:nvPr/>
          </p:nvSpPr>
          <p:spPr bwMode="gray">
            <a:xfrm>
              <a:off x="2568" y="1565"/>
              <a:ext cx="72" cy="72"/>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0" name="Freeform 10"/>
            <p:cNvSpPr>
              <a:spLocks noChangeAspect="1"/>
            </p:cNvSpPr>
            <p:nvPr/>
          </p:nvSpPr>
          <p:spPr bwMode="gray">
            <a:xfrm>
              <a:off x="2547" y="1725"/>
              <a:ext cx="88" cy="62"/>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1" name="Freeform 11"/>
            <p:cNvSpPr>
              <a:spLocks noChangeAspect="1"/>
            </p:cNvSpPr>
            <p:nvPr/>
          </p:nvSpPr>
          <p:spPr bwMode="gray">
            <a:xfrm>
              <a:off x="2775" y="1177"/>
              <a:ext cx="83" cy="72"/>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2" name="Freeform 12"/>
            <p:cNvSpPr>
              <a:spLocks noChangeAspect="1"/>
            </p:cNvSpPr>
            <p:nvPr/>
          </p:nvSpPr>
          <p:spPr bwMode="gray">
            <a:xfrm>
              <a:off x="2956" y="1110"/>
              <a:ext cx="72" cy="88"/>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3" name="Freeform 13"/>
            <p:cNvSpPr>
              <a:spLocks noChangeAspect="1" noEditPoints="1"/>
            </p:cNvSpPr>
            <p:nvPr/>
          </p:nvSpPr>
          <p:spPr bwMode="gray">
            <a:xfrm>
              <a:off x="3148" y="929"/>
              <a:ext cx="668" cy="1680"/>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4" name="Freeform 14"/>
            <p:cNvSpPr>
              <a:spLocks noChangeAspect="1"/>
            </p:cNvSpPr>
            <p:nvPr/>
          </p:nvSpPr>
          <p:spPr bwMode="gray">
            <a:xfrm>
              <a:off x="1352" y="681"/>
              <a:ext cx="1827"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5" name="Freeform 15"/>
            <p:cNvSpPr>
              <a:spLocks noChangeAspect="1" noEditPoints="1"/>
            </p:cNvSpPr>
            <p:nvPr/>
          </p:nvSpPr>
          <p:spPr bwMode="gray">
            <a:xfrm>
              <a:off x="3236" y="2759"/>
              <a:ext cx="580" cy="569"/>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6" name="Freeform 16"/>
            <p:cNvSpPr>
              <a:spLocks noChangeAspect="1"/>
            </p:cNvSpPr>
            <p:nvPr/>
          </p:nvSpPr>
          <p:spPr bwMode="gray">
            <a:xfrm>
              <a:off x="3893" y="2759"/>
              <a:ext cx="409" cy="569"/>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7" name="Freeform 17"/>
            <p:cNvSpPr>
              <a:spLocks noChangeAspect="1"/>
            </p:cNvSpPr>
            <p:nvPr/>
          </p:nvSpPr>
          <p:spPr bwMode="gray">
            <a:xfrm>
              <a:off x="1771" y="2562"/>
              <a:ext cx="217" cy="744"/>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8" name="Freeform 18"/>
            <p:cNvSpPr>
              <a:spLocks noChangeAspect="1" noEditPoints="1"/>
            </p:cNvSpPr>
            <p:nvPr/>
          </p:nvSpPr>
          <p:spPr bwMode="gray">
            <a:xfrm>
              <a:off x="2097" y="2759"/>
              <a:ext cx="600" cy="786"/>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9" name="Freeform 19"/>
            <p:cNvSpPr>
              <a:spLocks noChangeAspect="1"/>
            </p:cNvSpPr>
            <p:nvPr/>
          </p:nvSpPr>
          <p:spPr bwMode="gray">
            <a:xfrm>
              <a:off x="2775" y="2759"/>
              <a:ext cx="393" cy="569"/>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grpSp>
      <p:grpSp>
        <p:nvGrpSpPr>
          <p:cNvPr id="20" name="Group 4"/>
          <p:cNvGrpSpPr>
            <a:grpSpLocks noChangeAspect="1"/>
          </p:cNvGrpSpPr>
          <p:nvPr userDrawn="1"/>
        </p:nvGrpSpPr>
        <p:grpSpPr bwMode="auto">
          <a:xfrm>
            <a:off x="381000" y="381000"/>
            <a:ext cx="1079500" cy="968375"/>
            <a:chOff x="1352" y="681"/>
            <a:chExt cx="3519" cy="3153"/>
          </a:xfrm>
        </p:grpSpPr>
        <p:sp>
          <p:nvSpPr>
            <p:cNvPr id="2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2" name="Freeform 6"/>
            <p:cNvSpPr>
              <a:spLocks noChangeAspect="1"/>
            </p:cNvSpPr>
            <p:nvPr/>
          </p:nvSpPr>
          <p:spPr bwMode="gray">
            <a:xfrm>
              <a:off x="2708" y="1844"/>
              <a:ext cx="78" cy="52"/>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3" name="Freeform 7"/>
            <p:cNvSpPr>
              <a:spLocks noChangeAspect="1"/>
            </p:cNvSpPr>
            <p:nvPr/>
          </p:nvSpPr>
          <p:spPr bwMode="gray">
            <a:xfrm>
              <a:off x="2868" y="1973"/>
              <a:ext cx="67" cy="52"/>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4" name="Freeform 8"/>
            <p:cNvSpPr>
              <a:spLocks noChangeAspect="1"/>
            </p:cNvSpPr>
            <p:nvPr/>
          </p:nvSpPr>
          <p:spPr bwMode="gray">
            <a:xfrm>
              <a:off x="2620" y="1415"/>
              <a:ext cx="88" cy="72"/>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5" name="Freeform 9"/>
            <p:cNvSpPr>
              <a:spLocks noChangeAspect="1"/>
            </p:cNvSpPr>
            <p:nvPr/>
          </p:nvSpPr>
          <p:spPr bwMode="gray">
            <a:xfrm>
              <a:off x="2568" y="1565"/>
              <a:ext cx="72" cy="72"/>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6" name="Freeform 10"/>
            <p:cNvSpPr>
              <a:spLocks noChangeAspect="1"/>
            </p:cNvSpPr>
            <p:nvPr/>
          </p:nvSpPr>
          <p:spPr bwMode="gray">
            <a:xfrm>
              <a:off x="2547" y="1725"/>
              <a:ext cx="88" cy="62"/>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7" name="Freeform 11"/>
            <p:cNvSpPr>
              <a:spLocks noChangeAspect="1"/>
            </p:cNvSpPr>
            <p:nvPr/>
          </p:nvSpPr>
          <p:spPr bwMode="gray">
            <a:xfrm>
              <a:off x="2775" y="1177"/>
              <a:ext cx="83" cy="72"/>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8" name="Freeform 12"/>
            <p:cNvSpPr>
              <a:spLocks noChangeAspect="1"/>
            </p:cNvSpPr>
            <p:nvPr/>
          </p:nvSpPr>
          <p:spPr bwMode="gray">
            <a:xfrm>
              <a:off x="2956" y="1110"/>
              <a:ext cx="72" cy="88"/>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9" name="Freeform 13"/>
            <p:cNvSpPr>
              <a:spLocks noChangeAspect="1" noEditPoints="1"/>
            </p:cNvSpPr>
            <p:nvPr/>
          </p:nvSpPr>
          <p:spPr bwMode="gray">
            <a:xfrm>
              <a:off x="3148" y="929"/>
              <a:ext cx="668" cy="1680"/>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30" name="Freeform 14"/>
            <p:cNvSpPr>
              <a:spLocks noChangeAspect="1"/>
            </p:cNvSpPr>
            <p:nvPr/>
          </p:nvSpPr>
          <p:spPr bwMode="gray">
            <a:xfrm>
              <a:off x="1352" y="681"/>
              <a:ext cx="1827"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31" name="Freeform 15"/>
            <p:cNvSpPr>
              <a:spLocks noChangeAspect="1" noEditPoints="1"/>
            </p:cNvSpPr>
            <p:nvPr/>
          </p:nvSpPr>
          <p:spPr bwMode="gray">
            <a:xfrm>
              <a:off x="3236" y="2759"/>
              <a:ext cx="580" cy="569"/>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32" name="Freeform 16"/>
            <p:cNvSpPr>
              <a:spLocks noChangeAspect="1"/>
            </p:cNvSpPr>
            <p:nvPr/>
          </p:nvSpPr>
          <p:spPr bwMode="gray">
            <a:xfrm>
              <a:off x="3893" y="2759"/>
              <a:ext cx="409" cy="569"/>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33" name="Freeform 17"/>
            <p:cNvSpPr>
              <a:spLocks noChangeAspect="1"/>
            </p:cNvSpPr>
            <p:nvPr/>
          </p:nvSpPr>
          <p:spPr bwMode="gray">
            <a:xfrm>
              <a:off x="1771" y="2562"/>
              <a:ext cx="217" cy="744"/>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34" name="Freeform 18"/>
            <p:cNvSpPr>
              <a:spLocks noChangeAspect="1" noEditPoints="1"/>
            </p:cNvSpPr>
            <p:nvPr/>
          </p:nvSpPr>
          <p:spPr bwMode="gray">
            <a:xfrm>
              <a:off x="2097" y="2759"/>
              <a:ext cx="600" cy="786"/>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35" name="Freeform 19"/>
            <p:cNvSpPr>
              <a:spLocks noChangeAspect="1"/>
            </p:cNvSpPr>
            <p:nvPr/>
          </p:nvSpPr>
          <p:spPr bwMode="gray">
            <a:xfrm>
              <a:off x="2775" y="2759"/>
              <a:ext cx="393" cy="569"/>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grpSp>
      <p:sp>
        <p:nvSpPr>
          <p:cNvPr id="36" name="Text Box 22"/>
          <p:cNvSpPr txBox="1">
            <a:spLocks noChangeArrowheads="1"/>
          </p:cNvSpPr>
          <p:nvPr userDrawn="1"/>
        </p:nvSpPr>
        <p:spPr bwMode="gray">
          <a:xfrm>
            <a:off x="823913" y="6553200"/>
            <a:ext cx="4316412" cy="227013"/>
          </a:xfrm>
          <a:prstGeom prst="rect">
            <a:avLst/>
          </a:prstGeom>
          <a:noFill/>
          <a:ln>
            <a:noFill/>
          </a:ln>
          <a:extLst/>
        </p:spPr>
        <p:txBody>
          <a:bodyPr lIns="0" tIns="0" rIns="0" bIns="0">
            <a:spAutoFit/>
          </a:bodyPr>
          <a:lstStyle/>
          <a:p>
            <a:pPr>
              <a:defRPr/>
            </a:pPr>
            <a:r>
              <a:rPr lang="en-GB" sz="738" dirty="0">
                <a:solidFill>
                  <a:srgbClr val="FFFFFF"/>
                </a:solidFill>
                <a:latin typeface="+mn-lt"/>
              </a:rPr>
              <a:t>© 2013 Ipsos.  All rights reserved. Contains Ipsos' Confidential and Proprietary information </a:t>
            </a:r>
            <a:br>
              <a:rPr lang="en-GB" sz="738" dirty="0">
                <a:solidFill>
                  <a:srgbClr val="FFFFFF"/>
                </a:solidFill>
                <a:latin typeface="+mn-lt"/>
              </a:rPr>
            </a:br>
            <a:r>
              <a:rPr lang="en-GB" sz="738" dirty="0">
                <a:solidFill>
                  <a:srgbClr val="FFFFFF"/>
                </a:solidFill>
                <a:latin typeface="+mn-lt"/>
              </a:rPr>
              <a:t>and may not be disclosed or reproduced without the prior written consent of Ipsos.</a:t>
            </a:r>
            <a:endParaRPr lang="de-DE" sz="1662" dirty="0">
              <a:solidFill>
                <a:srgbClr val="FFFFFF"/>
              </a:solidFill>
              <a:latin typeface="Arial" pitchFamily="34" charset="0"/>
            </a:endParaRPr>
          </a:p>
        </p:txBody>
      </p:sp>
      <p:pic>
        <p:nvPicPr>
          <p:cNvPr id="37" name="Grafik 1"/>
          <p:cNvPicPr>
            <a:picLocks noChangeAspect="1"/>
          </p:cNvPicPr>
          <p:nvPr userDrawn="1"/>
        </p:nvPicPr>
        <p:blipFill>
          <a:blip r:embed="rId2"/>
          <a:srcRect/>
          <a:stretch>
            <a:fillRect/>
          </a:stretch>
        </p:blipFill>
        <p:spPr bwMode="auto">
          <a:xfrm>
            <a:off x="4327525" y="392113"/>
            <a:ext cx="4687888" cy="539750"/>
          </a:xfrm>
          <a:prstGeom prst="rect">
            <a:avLst/>
          </a:prstGeom>
          <a:noFill/>
          <a:ln w="9525">
            <a:noFill/>
            <a:miter lim="800000"/>
            <a:headEnd/>
            <a:tailEnd/>
          </a:ln>
        </p:spPr>
      </p:pic>
      <p:sp>
        <p:nvSpPr>
          <p:cNvPr id="39" name="Titel 1"/>
          <p:cNvSpPr>
            <a:spLocks noGrp="1"/>
          </p:cNvSpPr>
          <p:nvPr>
            <p:ph type="ctrTitle"/>
          </p:nvPr>
        </p:nvSpPr>
        <p:spPr bwMode="white">
          <a:xfrm>
            <a:off x="824400" y="2113203"/>
            <a:ext cx="3960000" cy="997196"/>
          </a:xfrm>
          <a:prstGeom prst="rect">
            <a:avLst/>
          </a:prstGeom>
        </p:spPr>
        <p:txBody>
          <a:bodyPr wrap="square" lIns="0" tIns="0" rIns="0" bIns="0" anchor="b" anchorCtr="0">
            <a:noAutofit/>
          </a:bodyPr>
          <a:lstStyle>
            <a:lvl1pPr algn="l">
              <a:lnSpc>
                <a:spcPct val="90000"/>
              </a:lnSpc>
              <a:defRPr sz="3323" b="1">
                <a:solidFill>
                  <a:schemeClr val="bg1"/>
                </a:solidFill>
              </a:defRPr>
            </a:lvl1pPr>
          </a:lstStyle>
          <a:p>
            <a:r>
              <a:rPr lang="en-US" noProof="0" dirty="0"/>
              <a:t>Click to edit Master title style</a:t>
            </a:r>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923"/>
              </a:spcBef>
              <a:buNone/>
              <a:defRPr sz="2585" b="0">
                <a:solidFill>
                  <a:schemeClr val="bg1"/>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noProof="0" dirty="0"/>
              <a:t>Click to edit Master subtitle style</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Chapter">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grpSp>
        <p:nvGrpSpPr>
          <p:cNvPr id="9" name="Group 18"/>
          <p:cNvGrpSpPr>
            <a:grpSpLocks noChangeAspect="1"/>
          </p:cNvGrpSpPr>
          <p:nvPr userDrawn="1"/>
        </p:nvGrpSpPr>
        <p:grpSpPr bwMode="auto">
          <a:xfrm>
            <a:off x="150813" y="150813"/>
            <a:ext cx="523875"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1"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0"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1"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2"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3"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4"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pic>
        <p:nvPicPr>
          <p:cNvPr id="25" name="Picture 2" descr="Public Affairs_white"/>
          <p:cNvPicPr>
            <a:picLocks noChangeAspect="1" noChangeArrowheads="1"/>
          </p:cNvPicPr>
          <p:nvPr userDrawn="1"/>
        </p:nvPicPr>
        <p:blipFill>
          <a:blip r:embed="rId2"/>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3" y="2871215"/>
            <a:ext cx="4416425" cy="1125180"/>
          </a:xfrm>
          <a:prstGeom prst="rect">
            <a:avLst/>
          </a:prstGeom>
        </p:spPr>
        <p:txBody>
          <a:bodyPr wrap="square" lIns="0" tIns="0" rIns="0" bIns="0" anchor="ctr" anchorCtr="0">
            <a:spAutoFit/>
          </a:bodyPr>
          <a:lstStyle>
            <a:lvl1pPr>
              <a:lnSpc>
                <a:spcPct val="90000"/>
              </a:lnSpc>
              <a:defRPr sz="4062" b="1"/>
            </a:lvl1pPr>
          </a:lstStyle>
          <a:p>
            <a:r>
              <a:rPr lang="en-US" noProof="0"/>
              <a:t>Click to edit Master title style</a:t>
            </a:r>
            <a:endParaRPr lang="en-US" noProof="0" dirty="0"/>
          </a:p>
        </p:txBody>
      </p:sp>
      <p:sp>
        <p:nvSpPr>
          <p:cNvPr id="3" name="Untertitel 2"/>
          <p:cNvSpPr>
            <a:spLocks noGrp="1"/>
          </p:cNvSpPr>
          <p:nvPr>
            <p:ph type="subTitle" idx="1"/>
          </p:nvPr>
        </p:nvSpPr>
        <p:spPr>
          <a:xfrm>
            <a:off x="4579230" y="4680018"/>
            <a:ext cx="4430833" cy="869597"/>
          </a:xfrm>
          <a:prstGeom prst="rect">
            <a:avLst/>
          </a:prstGeom>
        </p:spPr>
        <p:txBody>
          <a:bodyPr wrap="square" lIns="0" tIns="0" rIns="0" bIns="0">
            <a:spAutoFit/>
          </a:bodyPr>
          <a:lstStyle>
            <a:lvl1pPr marL="0" indent="0" algn="l">
              <a:lnSpc>
                <a:spcPct val="90000"/>
              </a:lnSpc>
              <a:spcBef>
                <a:spcPts val="1134"/>
              </a:spcBef>
              <a:buNone/>
              <a:defRPr sz="3139" b="0">
                <a:solidFill>
                  <a:schemeClr val="bg1"/>
                </a:solidFill>
              </a:defRPr>
            </a:lvl1pPr>
            <a:lvl2pPr marL="518693" indent="0" algn="ctr">
              <a:buNone/>
              <a:defRPr>
                <a:solidFill>
                  <a:schemeClr val="tx1">
                    <a:tint val="75000"/>
                  </a:schemeClr>
                </a:solidFill>
              </a:defRPr>
            </a:lvl2pPr>
            <a:lvl3pPr marL="1037384" indent="0" algn="ctr">
              <a:buNone/>
              <a:defRPr>
                <a:solidFill>
                  <a:schemeClr val="tx1">
                    <a:tint val="75000"/>
                  </a:schemeClr>
                </a:solidFill>
              </a:defRPr>
            </a:lvl3pPr>
            <a:lvl4pPr marL="1556076" indent="0" algn="ctr">
              <a:buNone/>
              <a:defRPr>
                <a:solidFill>
                  <a:schemeClr val="tx1">
                    <a:tint val="75000"/>
                  </a:schemeClr>
                </a:solidFill>
              </a:defRPr>
            </a:lvl4pPr>
            <a:lvl5pPr marL="2074769" indent="0" algn="ctr">
              <a:buNone/>
              <a:defRPr>
                <a:solidFill>
                  <a:schemeClr val="tx1">
                    <a:tint val="75000"/>
                  </a:schemeClr>
                </a:solidFill>
              </a:defRPr>
            </a:lvl5pPr>
            <a:lvl6pPr marL="2593461" indent="0" algn="ctr">
              <a:buNone/>
              <a:defRPr>
                <a:solidFill>
                  <a:schemeClr val="tx1">
                    <a:tint val="75000"/>
                  </a:schemeClr>
                </a:solidFill>
              </a:defRPr>
            </a:lvl6pPr>
            <a:lvl7pPr marL="3112154" indent="0" algn="ctr">
              <a:buNone/>
              <a:defRPr>
                <a:solidFill>
                  <a:schemeClr val="tx1">
                    <a:tint val="75000"/>
                  </a:schemeClr>
                </a:solidFill>
              </a:defRPr>
            </a:lvl7pPr>
            <a:lvl8pPr marL="3630846" indent="0" algn="ctr">
              <a:buNone/>
              <a:defRPr>
                <a:solidFill>
                  <a:schemeClr val="tx1">
                    <a:tint val="75000"/>
                  </a:schemeClr>
                </a:solidFill>
              </a:defRPr>
            </a:lvl8pPr>
            <a:lvl9pPr marL="4149539" indent="0" algn="ctr">
              <a:buNone/>
              <a:defRPr>
                <a:solidFill>
                  <a:schemeClr val="tx1">
                    <a:tint val="75000"/>
                  </a:schemeClr>
                </a:solidFill>
              </a:defRPr>
            </a:lvl9pPr>
          </a:lstStyle>
          <a:p>
            <a:r>
              <a:rPr lang="en-US" noProof="0"/>
              <a:t>Click to edit Master subtitle style</a:t>
            </a:r>
            <a:endParaRPr lang="en-US" noProof="0" dirty="0"/>
          </a:p>
        </p:txBody>
      </p:sp>
      <p:sp>
        <p:nvSpPr>
          <p:cNvPr id="26" name="Foliennummernplatzhalter 5"/>
          <p:cNvSpPr>
            <a:spLocks noGrp="1"/>
          </p:cNvSpPr>
          <p:nvPr>
            <p:ph type="sldNum" sz="quarter" idx="10"/>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FFFFFF"/>
                </a:solidFill>
                <a:latin typeface="+mn-lt"/>
                <a:cs typeface="+mn-cs"/>
              </a:defRPr>
            </a:lvl1pPr>
          </a:lstStyle>
          <a:p>
            <a:pPr>
              <a:defRPr/>
            </a:pPr>
            <a:fld id="{BBFB85B0-2305-4951-A6F2-63BB9EA437E7}" type="slidenum">
              <a:rPr lang="de-DE"/>
              <a:pPr>
                <a:defRPr/>
              </a:pPr>
              <a:t>‹#›</a:t>
            </a:fld>
            <a:endParaRPr lang="de-DE"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01650" cy="44926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Freeform 20"/>
            <p:cNvSpPr>
              <a:spLocks noChangeAspect="1"/>
            </p:cNvSpPr>
            <p:nvPr/>
          </p:nvSpPr>
          <p:spPr bwMode="auto">
            <a:xfrm>
              <a:off x="2711" y="1840"/>
              <a:ext cx="67" cy="56"/>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7" name="Freeform 21"/>
            <p:cNvSpPr>
              <a:spLocks noChangeAspect="1"/>
            </p:cNvSpPr>
            <p:nvPr/>
          </p:nvSpPr>
          <p:spPr bwMode="auto">
            <a:xfrm>
              <a:off x="2867" y="1973"/>
              <a:ext cx="67" cy="56"/>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8" name="Freeform 22"/>
            <p:cNvSpPr>
              <a:spLocks noChangeAspect="1"/>
            </p:cNvSpPr>
            <p:nvPr/>
          </p:nvSpPr>
          <p:spPr bwMode="auto">
            <a:xfrm>
              <a:off x="2622" y="1416"/>
              <a:ext cx="89" cy="67"/>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9" name="Freeform 23"/>
            <p:cNvSpPr>
              <a:spLocks noChangeAspect="1"/>
            </p:cNvSpPr>
            <p:nvPr/>
          </p:nvSpPr>
          <p:spPr bwMode="auto">
            <a:xfrm>
              <a:off x="2566" y="1561"/>
              <a:ext cx="67" cy="78"/>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0" name="Freeform 24"/>
            <p:cNvSpPr>
              <a:spLocks noChangeAspect="1"/>
            </p:cNvSpPr>
            <p:nvPr/>
          </p:nvSpPr>
          <p:spPr bwMode="auto">
            <a:xfrm>
              <a:off x="2544" y="1728"/>
              <a:ext cx="89" cy="56"/>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1" name="Freeform 25"/>
            <p:cNvSpPr>
              <a:spLocks noChangeAspect="1"/>
            </p:cNvSpPr>
            <p:nvPr/>
          </p:nvSpPr>
          <p:spPr bwMode="auto">
            <a:xfrm>
              <a:off x="2777" y="1171"/>
              <a:ext cx="78" cy="78"/>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26"/>
            <p:cNvSpPr>
              <a:spLocks noChangeAspect="1"/>
            </p:cNvSpPr>
            <p:nvPr/>
          </p:nvSpPr>
          <p:spPr bwMode="auto">
            <a:xfrm>
              <a:off x="2956" y="1116"/>
              <a:ext cx="78" cy="7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27"/>
            <p:cNvSpPr>
              <a:spLocks noChangeAspect="1" noEditPoints="1"/>
            </p:cNvSpPr>
            <p:nvPr/>
          </p:nvSpPr>
          <p:spPr bwMode="auto">
            <a:xfrm>
              <a:off x="3156" y="926"/>
              <a:ext cx="657" cy="1682"/>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28"/>
            <p:cNvSpPr>
              <a:spLocks noChangeAspect="1"/>
            </p:cNvSpPr>
            <p:nvPr/>
          </p:nvSpPr>
          <p:spPr bwMode="auto">
            <a:xfrm>
              <a:off x="1352" y="681"/>
              <a:ext cx="183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29"/>
            <p:cNvSpPr>
              <a:spLocks noChangeAspect="1" noEditPoints="1"/>
            </p:cNvSpPr>
            <p:nvPr/>
          </p:nvSpPr>
          <p:spPr bwMode="auto">
            <a:xfrm>
              <a:off x="3234" y="2753"/>
              <a:ext cx="579" cy="57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30"/>
            <p:cNvSpPr>
              <a:spLocks noChangeAspect="1"/>
            </p:cNvSpPr>
            <p:nvPr/>
          </p:nvSpPr>
          <p:spPr bwMode="auto">
            <a:xfrm>
              <a:off x="3891" y="2753"/>
              <a:ext cx="412" cy="57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31"/>
            <p:cNvSpPr>
              <a:spLocks noChangeAspect="1"/>
            </p:cNvSpPr>
            <p:nvPr/>
          </p:nvSpPr>
          <p:spPr bwMode="auto">
            <a:xfrm>
              <a:off x="1775" y="2564"/>
              <a:ext cx="212" cy="746"/>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32"/>
            <p:cNvSpPr>
              <a:spLocks noChangeAspect="1" noEditPoints="1"/>
            </p:cNvSpPr>
            <p:nvPr/>
          </p:nvSpPr>
          <p:spPr bwMode="auto">
            <a:xfrm>
              <a:off x="2098" y="2753"/>
              <a:ext cx="601"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33"/>
            <p:cNvSpPr>
              <a:spLocks noChangeAspect="1"/>
            </p:cNvSpPr>
            <p:nvPr/>
          </p:nvSpPr>
          <p:spPr bwMode="auto">
            <a:xfrm>
              <a:off x="2777" y="2753"/>
              <a:ext cx="401" cy="57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sp>
        <p:nvSpPr>
          <p:cNvPr id="20"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1"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2"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pic>
        <p:nvPicPr>
          <p:cNvPr id="23" name="Picture 2" descr="Public Affairs"/>
          <p:cNvPicPr>
            <a:picLocks noChangeAspect="1" noChangeArrowheads="1"/>
          </p:cNvPicPr>
          <p:nvPr userDrawn="1"/>
        </p:nvPicPr>
        <p:blipFill>
          <a:blip r:embed="rId2"/>
          <a:srcRect/>
          <a:stretch>
            <a:fillRect/>
          </a:stretch>
        </p:blipFill>
        <p:spPr bwMode="auto">
          <a:xfrm>
            <a:off x="6535738" y="6562725"/>
            <a:ext cx="1900237" cy="215900"/>
          </a:xfrm>
          <a:prstGeom prst="rect">
            <a:avLst/>
          </a:prstGeom>
          <a:noFill/>
          <a:ln w="9525">
            <a:noFill/>
            <a:miter lim="800000"/>
            <a:headEnd/>
            <a:tailEnd/>
          </a:ln>
        </p:spPr>
      </p:pic>
      <p:sp>
        <p:nvSpPr>
          <p:cNvPr id="24" name="Freeform 37"/>
          <p:cNvSpPr>
            <a:spLocks/>
          </p:cNvSpPr>
          <p:nvPr userDrawn="1"/>
        </p:nvSpPr>
        <p:spPr bwMode="auto">
          <a:xfrm rot="16200000">
            <a:off x="8358188" y="1955800"/>
            <a:ext cx="1296988" cy="280987"/>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lvl1pPr>
          </a:lstStyle>
          <a:p>
            <a:r>
              <a:rPr lang="en-US" noProof="0" dirty="0" err="1"/>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207117" indent="-207117">
              <a:lnSpc>
                <a:spcPct val="90000"/>
              </a:lnSpc>
              <a:spcBef>
                <a:spcPts val="908"/>
              </a:spcBef>
              <a:buFont typeface="Wingdings" pitchFamily="2" charset="2"/>
              <a:buChar char="§"/>
              <a:defRPr sz="2031"/>
            </a:lvl1pPr>
            <a:lvl2pPr marL="612346" indent="-311576">
              <a:lnSpc>
                <a:spcPct val="90000"/>
              </a:lnSpc>
              <a:spcBef>
                <a:spcPts val="908"/>
              </a:spcBef>
              <a:buClr>
                <a:schemeClr val="tx1"/>
              </a:buClr>
              <a:buFont typeface="Wingdings" pitchFamily="2" charset="2"/>
              <a:buChar char="ð"/>
              <a:defRPr sz="1846"/>
            </a:lvl2pPr>
            <a:lvl3pPr marL="913115" indent="-198112">
              <a:lnSpc>
                <a:spcPct val="90000"/>
              </a:lnSpc>
              <a:spcBef>
                <a:spcPts val="908"/>
              </a:spcBef>
              <a:buClr>
                <a:schemeClr val="tx1"/>
              </a:buClr>
              <a:buFont typeface="Calibri" pitchFamily="34" charset="0"/>
              <a:buChar char="─"/>
              <a:defRPr sz="1477"/>
            </a:lvl3pPr>
          </a:lstStyle>
          <a:p>
            <a:pPr lvl="0"/>
            <a:r>
              <a:rPr lang="en-US" noProof="0"/>
              <a:t>Click to edit Master text styles</a:t>
            </a:r>
          </a:p>
          <a:p>
            <a:pPr lvl="1"/>
            <a:r>
              <a:rPr lang="en-US" noProof="0"/>
              <a:t>Second level</a:t>
            </a:r>
          </a:p>
          <a:p>
            <a:pPr lvl="2"/>
            <a:r>
              <a:rPr lang="en-US" noProof="0"/>
              <a:t>Third level</a:t>
            </a:r>
          </a:p>
        </p:txBody>
      </p:sp>
      <p:sp>
        <p:nvSpPr>
          <p:cNvPr id="25" name="Fußzeilenplatzhalter 4"/>
          <p:cNvSpPr>
            <a:spLocks noGrp="1"/>
          </p:cNvSpPr>
          <p:nvPr>
            <p:ph type="ftr" sz="quarter" idx="10"/>
          </p:nvPr>
        </p:nvSpPr>
        <p:spPr>
          <a:xfrm>
            <a:off x="2328863" y="6565900"/>
            <a:ext cx="0" cy="212725"/>
          </a:xfrm>
          <a:prstGeom prst="rect">
            <a:avLst/>
          </a:prstGeom>
        </p:spPr>
        <p:txBody>
          <a:bodyPr wrap="none" lIns="0" tIns="0" rIns="0" bIns="0">
            <a:spAutoFit/>
          </a:bodyPr>
          <a:lstStyle>
            <a:lvl1pPr defTabSz="1037384" fontAlgn="auto">
              <a:spcBef>
                <a:spcPts val="0"/>
              </a:spcBef>
              <a:spcAft>
                <a:spcPts val="0"/>
              </a:spcAft>
              <a:defRPr sz="1385">
                <a:solidFill>
                  <a:srgbClr val="1F497D"/>
                </a:solidFill>
                <a:latin typeface="+mn-lt"/>
                <a:cs typeface="+mn-cs"/>
              </a:defRPr>
            </a:lvl1pPr>
          </a:lstStyle>
          <a:p>
            <a:pPr>
              <a:defRPr/>
            </a:pPr>
            <a:endParaRPr lang="de-DE"/>
          </a:p>
        </p:txBody>
      </p:sp>
      <p:sp>
        <p:nvSpPr>
          <p:cNvPr id="26" name="Foliennummernplatzhalter 5"/>
          <p:cNvSpPr>
            <a:spLocks noGrp="1"/>
          </p:cNvSpPr>
          <p:nvPr>
            <p:ph type="sldNum" sz="quarter" idx="11"/>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1F497D"/>
                </a:solidFill>
                <a:latin typeface="+mn-lt"/>
                <a:cs typeface="+mn-cs"/>
              </a:defRPr>
            </a:lvl1pPr>
          </a:lstStyle>
          <a:p>
            <a:pPr>
              <a:defRPr/>
            </a:pPr>
            <a:fld id="{4123BE4D-6756-4E67-BA06-7CE7C01CD8AA}" type="slidenum">
              <a:rPr lang="de-DE"/>
              <a:pPr>
                <a:defRPr/>
              </a:pPr>
              <a:t>‹#›</a:t>
            </a:fld>
            <a:endParaRPr lang="de-DE"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3875"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7"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8"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9"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0"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1"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sp>
        <p:nvSpPr>
          <p:cNvPr id="45"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solidFill>
                  <a:schemeClr val="bg1"/>
                </a:solidFill>
              </a:defRPr>
            </a:lvl1pPr>
          </a:lstStyle>
          <a:p>
            <a:r>
              <a:rPr lang="en-US" noProof="0" dirty="0" err="1"/>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207117" indent="-207117">
              <a:lnSpc>
                <a:spcPct val="90000"/>
              </a:lnSpc>
              <a:spcBef>
                <a:spcPts val="908"/>
              </a:spcBef>
              <a:buFont typeface="Wingdings" pitchFamily="2" charset="2"/>
              <a:buChar char="§"/>
              <a:defRPr sz="2031">
                <a:solidFill>
                  <a:schemeClr val="bg1"/>
                </a:solidFill>
              </a:defRPr>
            </a:lvl1pPr>
            <a:lvl2pPr marL="612346" indent="-311576">
              <a:lnSpc>
                <a:spcPct val="90000"/>
              </a:lnSpc>
              <a:spcBef>
                <a:spcPts val="908"/>
              </a:spcBef>
              <a:buClr>
                <a:schemeClr val="bg1"/>
              </a:buClr>
              <a:buFont typeface="Wingdings" pitchFamily="2" charset="2"/>
              <a:buChar char="ð"/>
              <a:defRPr sz="1846">
                <a:solidFill>
                  <a:schemeClr val="bg1"/>
                </a:solidFill>
              </a:defRPr>
            </a:lvl2pPr>
            <a:lvl3pPr marL="913115" indent="-198112">
              <a:lnSpc>
                <a:spcPct val="90000"/>
              </a:lnSpc>
              <a:spcBef>
                <a:spcPts val="908"/>
              </a:spcBef>
              <a:buClr>
                <a:schemeClr val="bg1"/>
              </a:buClr>
              <a:buFont typeface="Calibri" pitchFamily="34" charset="0"/>
              <a:buChar char="─"/>
              <a:defRPr sz="1477">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Page">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7" name="Freeform 5"/>
            <p:cNvSpPr>
              <a:spLocks noChangeAspect="1"/>
            </p:cNvSpPr>
            <p:nvPr/>
          </p:nvSpPr>
          <p:spPr bwMode="auto">
            <a:xfrm>
              <a:off x="2868" y="1973"/>
              <a:ext cx="62"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0" name="Freeform 8"/>
            <p:cNvSpPr>
              <a:spLocks noChangeAspect="1"/>
            </p:cNvSpPr>
            <p:nvPr/>
          </p:nvSpPr>
          <p:spPr bwMode="auto">
            <a:xfrm>
              <a:off x="2547" y="1725"/>
              <a:ext cx="83"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1" name="Freeform 9"/>
            <p:cNvSpPr>
              <a:spLocks noChangeAspect="1"/>
            </p:cNvSpPr>
            <p:nvPr/>
          </p:nvSpPr>
          <p:spPr bwMode="auto">
            <a:xfrm>
              <a:off x="2775" y="1177"/>
              <a:ext cx="88"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10"/>
            <p:cNvSpPr>
              <a:spLocks noChangeAspect="1"/>
            </p:cNvSpPr>
            <p:nvPr/>
          </p:nvSpPr>
          <p:spPr bwMode="auto">
            <a:xfrm>
              <a:off x="2956" y="1110"/>
              <a:ext cx="78"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13"/>
            <p:cNvSpPr>
              <a:spLocks noChangeAspect="1" noEditPoints="1"/>
            </p:cNvSpPr>
            <p:nvPr/>
          </p:nvSpPr>
          <p:spPr bwMode="auto">
            <a:xfrm>
              <a:off x="3231" y="2759"/>
              <a:ext cx="585"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sp>
        <p:nvSpPr>
          <p:cNvPr id="28" name="Titel 1"/>
          <p:cNvSpPr>
            <a:spLocks noGrp="1"/>
          </p:cNvSpPr>
          <p:nvPr>
            <p:ph type="ctrTitle"/>
          </p:nvPr>
        </p:nvSpPr>
        <p:spPr>
          <a:xfrm>
            <a:off x="824404" y="2135235"/>
            <a:ext cx="8176725" cy="460254"/>
          </a:xfrm>
          <a:prstGeom prst="rect">
            <a:avLst/>
          </a:prstGeom>
        </p:spPr>
        <p:txBody>
          <a:bodyPr wrap="square" lIns="0" tIns="0" rIns="0" bIns="0" anchor="b" anchorCtr="0">
            <a:spAutoFit/>
          </a:bodyPr>
          <a:lstStyle>
            <a:lvl1pPr algn="l">
              <a:lnSpc>
                <a:spcPct val="90000"/>
              </a:lnSpc>
              <a:defRPr sz="3323" b="1">
                <a:solidFill>
                  <a:schemeClr val="bg1"/>
                </a:solidFill>
              </a:defRPr>
            </a:lvl1pPr>
          </a:lstStyle>
          <a:p>
            <a:r>
              <a:rPr lang="en-US" noProof="0"/>
              <a:t>Click to edit Master title style</a:t>
            </a:r>
          </a:p>
        </p:txBody>
      </p:sp>
      <p:sp>
        <p:nvSpPr>
          <p:cNvPr id="29" name="Untertitel 2"/>
          <p:cNvSpPr>
            <a:spLocks noGrp="1"/>
          </p:cNvSpPr>
          <p:nvPr>
            <p:ph type="subTitle" idx="1"/>
          </p:nvPr>
        </p:nvSpPr>
        <p:spPr>
          <a:xfrm>
            <a:off x="824404" y="2642417"/>
            <a:ext cx="8176725" cy="358047"/>
          </a:xfrm>
          <a:prstGeom prst="rect">
            <a:avLst/>
          </a:prstGeom>
        </p:spPr>
        <p:txBody>
          <a:bodyPr wrap="square" lIns="0" tIns="0" rIns="0" bIns="0">
            <a:spAutoFit/>
          </a:bodyPr>
          <a:lstStyle>
            <a:lvl1pPr marL="0" indent="0" algn="l">
              <a:lnSpc>
                <a:spcPct val="90000"/>
              </a:lnSpc>
              <a:spcBef>
                <a:spcPts val="923"/>
              </a:spcBef>
              <a:buNone/>
              <a:defRPr sz="2585" b="0">
                <a:solidFill>
                  <a:schemeClr val="bg1"/>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noProof="0"/>
              <a:t>Click to edit Master subtitle style</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Topic &amp; Result_1">
    <p:spTree>
      <p:nvGrpSpPr>
        <p:cNvPr id="1" name=""/>
        <p:cNvGrpSpPr/>
        <p:nvPr/>
      </p:nvGrpSpPr>
      <p:grpSpPr>
        <a:xfrm>
          <a:off x="0" y="0"/>
          <a:ext cx="0" cy="0"/>
          <a:chOff x="0" y="0"/>
          <a:chExt cx="0" cy="0"/>
        </a:xfrm>
      </p:grpSpPr>
      <p:grpSp>
        <p:nvGrpSpPr>
          <p:cNvPr id="3" name="Group 18"/>
          <p:cNvGrpSpPr>
            <a:grpSpLocks noChangeAspect="1"/>
          </p:cNvGrpSpPr>
          <p:nvPr/>
        </p:nvGrpSpPr>
        <p:grpSpPr bwMode="auto">
          <a:xfrm>
            <a:off x="150813" y="150813"/>
            <a:ext cx="522287" cy="468312"/>
            <a:chOff x="1352" y="681"/>
            <a:chExt cx="3519" cy="3153"/>
          </a:xfrm>
        </p:grpSpPr>
        <p:sp>
          <p:nvSpPr>
            <p:cNvPr id="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5"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7"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8"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9"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0"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1"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sp>
        <p:nvSpPr>
          <p:cNvPr id="19"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chemeClr val="tx1">
                <a:alpha val="30196"/>
              </a:schemeClr>
            </a:solidFill>
            <a:round/>
            <a:headEnd/>
            <a:tailEnd/>
          </a:ln>
          <a:effectLst/>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0"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1"/>
          </a:solidFill>
          <a:ln>
            <a:noFill/>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1"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chemeClr val="tx1">
                <a:alpha val="30196"/>
              </a:schemeClr>
            </a:solidFill>
            <a:round/>
            <a:headEnd/>
            <a:tailEnd/>
          </a:ln>
          <a:effectLst/>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nvGrpSpPr>
          <p:cNvPr id="22" name="Group 4"/>
          <p:cNvGrpSpPr>
            <a:grpSpLocks noChangeAspect="1"/>
          </p:cNvGrpSpPr>
          <p:nvPr userDrawn="1"/>
        </p:nvGrpSpPr>
        <p:grpSpPr bwMode="auto">
          <a:xfrm>
            <a:off x="150813" y="150813"/>
            <a:ext cx="522287" cy="468312"/>
            <a:chOff x="1352" y="681"/>
            <a:chExt cx="3519" cy="3153"/>
          </a:xfrm>
        </p:grpSpPr>
        <p:sp>
          <p:nvSpPr>
            <p:cNvPr id="23"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4"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5"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6"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7"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8"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9"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30"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31"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32"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33"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34"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35"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36"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37"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pic>
        <p:nvPicPr>
          <p:cNvPr id="38" name="Picture 2" descr="D:\Documents\Projekti\PPT\Fotografije za ppt\Public Affaires\Public Affaires Signatures\Ipsos Public Affairs in color without tagline.png"/>
          <p:cNvPicPr>
            <a:picLocks noChangeAspect="1" noChangeArrowheads="1"/>
          </p:cNvPicPr>
          <p:nvPr userDrawn="1"/>
        </p:nvPicPr>
        <p:blipFill>
          <a:blip r:embed="rId2"/>
          <a:srcRect/>
          <a:stretch>
            <a:fillRect/>
          </a:stretch>
        </p:blipFill>
        <p:spPr bwMode="auto">
          <a:xfrm>
            <a:off x="6796088" y="6526213"/>
            <a:ext cx="1928812" cy="331787"/>
          </a:xfrm>
          <a:prstGeom prst="rect">
            <a:avLst/>
          </a:prstGeom>
          <a:noFill/>
          <a:ln w="9525">
            <a:noFill/>
            <a:miter lim="800000"/>
            <a:headEnd/>
            <a:tailEnd/>
          </a:ln>
        </p:spPr>
      </p:pic>
      <p:sp>
        <p:nvSpPr>
          <p:cNvPr id="39" name="Freeform 38"/>
          <p:cNvSpPr>
            <a:spLocks/>
          </p:cNvSpPr>
          <p:nvPr userDrawn="1"/>
        </p:nvSpPr>
        <p:spPr bwMode="auto">
          <a:xfrm rot="16200000">
            <a:off x="8354219" y="1956594"/>
            <a:ext cx="1298575" cy="280987"/>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1"/>
          </a:solidFill>
          <a:ln>
            <a:noFill/>
          </a:ln>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 name="Titel 1"/>
          <p:cNvSpPr>
            <a:spLocks noGrp="1"/>
          </p:cNvSpPr>
          <p:nvPr>
            <p:ph type="title"/>
          </p:nvPr>
        </p:nvSpPr>
        <p:spPr>
          <a:xfrm>
            <a:off x="838803" y="97200"/>
            <a:ext cx="8162325" cy="612000"/>
          </a:xfrm>
          <a:prstGeom prst="rect">
            <a:avLst/>
          </a:prstGeom>
        </p:spPr>
        <p:txBody>
          <a:bodyPr wrap="square" lIns="0" tIns="0" rIns="0" bIns="0" anchor="ctr" anchorCtr="0">
            <a:noAutofit/>
          </a:bodyPr>
          <a:lstStyle>
            <a:lvl1pPr algn="l">
              <a:lnSpc>
                <a:spcPct val="90000"/>
              </a:lnSpc>
              <a:defRPr sz="2215" b="1"/>
            </a:lvl1pPr>
          </a:lstStyle>
          <a:p>
            <a:r>
              <a:rPr lang="en-US" noProof="0"/>
              <a:t>Click to edit Master title style</a:t>
            </a:r>
            <a:endParaRPr lang="en-US" noProof="0" dirty="0"/>
          </a:p>
        </p:txBody>
      </p:sp>
      <p:sp>
        <p:nvSpPr>
          <p:cNvPr id="40" name="Foliennummernplatzhalter 5"/>
          <p:cNvSpPr>
            <a:spLocks noGrp="1"/>
          </p:cNvSpPr>
          <p:nvPr>
            <p:ph type="sldNum" sz="quarter" idx="10"/>
          </p:nvPr>
        </p:nvSpPr>
        <p:spPr>
          <a:xfrm>
            <a:off x="8824913" y="6581775"/>
            <a:ext cx="169862" cy="169863"/>
          </a:xfrm>
          <a:prstGeom prst="rect">
            <a:avLst/>
          </a:prstGeom>
        </p:spPr>
        <p:txBody>
          <a:bodyPr wrap="none" lIns="0" tIns="0" rIns="0" bIns="0" anchor="b" anchorCtr="0">
            <a:spAutoFit/>
          </a:bodyPr>
          <a:lstStyle>
            <a:lvl1pPr algn="r" defTabSz="1037384" fontAlgn="auto">
              <a:spcBef>
                <a:spcPts val="0"/>
              </a:spcBef>
              <a:spcAft>
                <a:spcPts val="0"/>
              </a:spcAft>
              <a:defRPr sz="1108" b="1">
                <a:solidFill>
                  <a:srgbClr val="1F497D"/>
                </a:solidFill>
                <a:latin typeface="+mn-lt"/>
                <a:cs typeface="+mn-cs"/>
              </a:defRPr>
            </a:lvl1pPr>
          </a:lstStyle>
          <a:p>
            <a:pPr>
              <a:defRPr/>
            </a:pPr>
            <a:fld id="{30E02709-EC7A-4A30-A8AF-F97D117EC3A3}" type="slidenum">
              <a:rPr lang="de-DE"/>
              <a:pPr>
                <a:defRPr/>
              </a:pPr>
              <a:t>‹#›</a:t>
            </a:fld>
            <a:endParaRPr lang="de-DE"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_Chapter">
    <p:spTree>
      <p:nvGrpSpPr>
        <p:cNvPr id="1" name=""/>
        <p:cNvGrpSpPr/>
        <p:nvPr/>
      </p:nvGrpSpPr>
      <p:grpSpPr>
        <a:xfrm>
          <a:off x="0" y="0"/>
          <a:ext cx="0" cy="0"/>
          <a:chOff x="0" y="0"/>
          <a:chExt cx="0" cy="0"/>
        </a:xfrm>
      </p:grpSpPr>
      <p:sp>
        <p:nvSpPr>
          <p:cNvPr id="3"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4"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5"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grpSp>
        <p:nvGrpSpPr>
          <p:cNvPr id="6" name="Group 18"/>
          <p:cNvGrpSpPr>
            <a:grpSpLocks noChangeAspect="1"/>
          </p:cNvGrpSpPr>
          <p:nvPr/>
        </p:nvGrpSpPr>
        <p:grpSpPr bwMode="auto">
          <a:xfrm>
            <a:off x="150813" y="150813"/>
            <a:ext cx="522287" cy="468312"/>
            <a:chOff x="1352" y="681"/>
            <a:chExt cx="3519" cy="3153"/>
          </a:xfrm>
        </p:grpSpPr>
        <p:sp>
          <p:nvSpPr>
            <p:cNvPr id="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8"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9"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0"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1"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2"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3"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4"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5"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7"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8"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19"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20"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21"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grpSp>
      <p:sp>
        <p:nvSpPr>
          <p:cNvPr id="22" name="Freeform 5"/>
          <p:cNvSpPr>
            <a:spLocks/>
          </p:cNvSpPr>
          <p:nvPr userDrawn="1"/>
        </p:nvSpPr>
        <p:spPr bwMode="ltGray">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grpSp>
        <p:nvGrpSpPr>
          <p:cNvPr id="23" name="Group 4"/>
          <p:cNvGrpSpPr>
            <a:grpSpLocks noChangeAspect="1"/>
          </p:cNvGrpSpPr>
          <p:nvPr userDrawn="1"/>
        </p:nvGrpSpPr>
        <p:grpSpPr bwMode="auto">
          <a:xfrm>
            <a:off x="150813" y="150813"/>
            <a:ext cx="522287" cy="468312"/>
            <a:chOff x="1352" y="681"/>
            <a:chExt cx="3519" cy="3153"/>
          </a:xfrm>
        </p:grpSpPr>
        <p:sp>
          <p:nvSpPr>
            <p:cNvPr id="24"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25"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26"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27"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28"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29"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0"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1"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2"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3"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4"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5"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6"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7"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sp>
          <p:nvSpPr>
            <p:cNvPr id="38"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mn-cs"/>
              </a:endParaRPr>
            </a:p>
          </p:txBody>
        </p:sp>
      </p:grpSp>
      <p:sp>
        <p:nvSpPr>
          <p:cNvPr id="39" name="Line 4"/>
          <p:cNvSpPr>
            <a:spLocks noChangeShapeType="1"/>
          </p:cNvSpPr>
          <p:nvPr userDrawn="1"/>
        </p:nvSpPr>
        <p:spPr bwMode="auto">
          <a:xfrm flipH="1">
            <a:off x="4718050" y="2803525"/>
            <a:ext cx="2717800" cy="249238"/>
          </a:xfrm>
          <a:prstGeom prst="line">
            <a:avLst/>
          </a:prstGeom>
          <a:solidFill>
            <a:schemeClr val="bg1"/>
          </a:solidFill>
          <a:ln w="12700">
            <a:solidFill>
              <a:srgbClr val="FFFFFF">
                <a:alpha val="49804"/>
              </a:srgbClr>
            </a:solidFill>
            <a:round/>
            <a:headEnd/>
            <a:tailEnd/>
          </a:ln>
          <a:effectLst/>
          <a:extLst/>
        </p:spPr>
        <p:txBody>
          <a:bodyPr/>
          <a:lstStyle/>
          <a:p>
            <a:pPr defTabSz="1037384" fontAlgn="auto">
              <a:spcBef>
                <a:spcPts val="0"/>
              </a:spcBef>
              <a:spcAft>
                <a:spcPts val="0"/>
              </a:spcAft>
              <a:defRPr/>
            </a:pPr>
            <a:endParaRPr lang="en-US" sz="2031">
              <a:solidFill>
                <a:srgbClr val="1F497D"/>
              </a:solidFill>
              <a:latin typeface="+mn-lt"/>
              <a:cs typeface="+mn-cs"/>
            </a:endParaRPr>
          </a:p>
        </p:txBody>
      </p:sp>
      <p:pic>
        <p:nvPicPr>
          <p:cNvPr id="40" name="Picture 2" descr="D:\Documents\Projekti\PPT\Fotografije za ppt\Public Affaires\Public Affaires Signatures\Ipsos PublicAffairs in white without tagline.png"/>
          <p:cNvPicPr>
            <a:picLocks noChangeAspect="1" noChangeArrowheads="1"/>
          </p:cNvPicPr>
          <p:nvPr userDrawn="1"/>
        </p:nvPicPr>
        <p:blipFill>
          <a:blip r:embed="rId2"/>
          <a:srcRect/>
          <a:stretch>
            <a:fillRect/>
          </a:stretch>
        </p:blipFill>
        <p:spPr bwMode="auto">
          <a:xfrm>
            <a:off x="6497638" y="6537325"/>
            <a:ext cx="2206625" cy="365125"/>
          </a:xfrm>
          <a:prstGeom prst="rect">
            <a:avLst/>
          </a:prstGeom>
          <a:noFill/>
          <a:ln w="9525">
            <a:noFill/>
            <a:miter lim="800000"/>
            <a:headEnd/>
            <a:tailEnd/>
          </a:ln>
        </p:spPr>
      </p:pic>
      <p:sp>
        <p:nvSpPr>
          <p:cNvPr id="2" name="Titel 1"/>
          <p:cNvSpPr>
            <a:spLocks noGrp="1"/>
          </p:cNvSpPr>
          <p:nvPr>
            <p:ph type="ctrTitle"/>
          </p:nvPr>
        </p:nvSpPr>
        <p:spPr>
          <a:xfrm>
            <a:off x="141293" y="2973542"/>
            <a:ext cx="4419137" cy="920508"/>
          </a:xfrm>
          <a:prstGeom prst="rect">
            <a:avLst/>
          </a:prstGeom>
        </p:spPr>
        <p:txBody>
          <a:bodyPr wrap="square" lIns="0" tIns="0" rIns="0" bIns="0" anchor="ctr" anchorCtr="0">
            <a:spAutoFit/>
          </a:bodyPr>
          <a:lstStyle>
            <a:lvl1pPr>
              <a:lnSpc>
                <a:spcPct val="90000"/>
              </a:lnSpc>
              <a:defRPr sz="3323" b="1"/>
            </a:lvl1pPr>
          </a:lstStyle>
          <a:p>
            <a:r>
              <a:rPr lang="en-US" noProof="0" dirty="0"/>
              <a:t>Click to edit Master title style</a:t>
            </a:r>
          </a:p>
        </p:txBody>
      </p:sp>
      <p:sp>
        <p:nvSpPr>
          <p:cNvPr id="41" name="Foliennummernplatzhalter 5"/>
          <p:cNvSpPr>
            <a:spLocks noGrp="1"/>
          </p:cNvSpPr>
          <p:nvPr>
            <p:ph type="sldNum" sz="quarter" idx="10"/>
          </p:nvPr>
        </p:nvSpPr>
        <p:spPr>
          <a:xfrm>
            <a:off x="8810625" y="6581775"/>
            <a:ext cx="169863" cy="169863"/>
          </a:xfrm>
          <a:prstGeom prst="rect">
            <a:avLst/>
          </a:prstGeom>
        </p:spPr>
        <p:txBody>
          <a:bodyPr wrap="none" lIns="0" tIns="0" rIns="0" bIns="0" anchor="b" anchorCtr="0">
            <a:spAutoFit/>
          </a:bodyPr>
          <a:lstStyle>
            <a:lvl1pPr algn="r" defTabSz="1037384" fontAlgn="auto">
              <a:spcBef>
                <a:spcPts val="0"/>
              </a:spcBef>
              <a:spcAft>
                <a:spcPts val="0"/>
              </a:spcAft>
              <a:defRPr sz="1108" b="1">
                <a:solidFill>
                  <a:srgbClr val="FFFFFF"/>
                </a:solidFill>
                <a:latin typeface="+mn-lt"/>
                <a:cs typeface="+mn-cs"/>
              </a:defRPr>
            </a:lvl1pPr>
          </a:lstStyle>
          <a:p>
            <a:pPr>
              <a:defRPr/>
            </a:pPr>
            <a:fld id="{F0FF8D12-200F-4E81-B1AD-1A169AFC0A7C}" type="slidenum">
              <a:rPr lang="de-DE"/>
              <a:pPr>
                <a:defRPr/>
              </a:pPr>
              <a:t>‹#›</a:t>
            </a:fld>
            <a:endParaRPr lang="de-DE"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Chapter">
    <p:spTree>
      <p:nvGrpSpPr>
        <p:cNvPr id="1" name=""/>
        <p:cNvGrpSpPr/>
        <p:nvPr/>
      </p:nvGrpSpPr>
      <p:grpSpPr>
        <a:xfrm>
          <a:off x="0" y="0"/>
          <a:ext cx="0" cy="0"/>
          <a:chOff x="0" y="0"/>
          <a:chExt cx="0" cy="0"/>
        </a:xfrm>
      </p:grpSpPr>
      <p:sp>
        <p:nvSpPr>
          <p:cNvPr id="3"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4"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5"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nvGrpSpPr>
          <p:cNvPr id="6" name="Group 18"/>
          <p:cNvGrpSpPr>
            <a:grpSpLocks noChangeAspect="1"/>
          </p:cNvGrpSpPr>
          <p:nvPr/>
        </p:nvGrpSpPr>
        <p:grpSpPr bwMode="auto">
          <a:xfrm>
            <a:off x="150813" y="150813"/>
            <a:ext cx="522287" cy="468312"/>
            <a:chOff x="1352" y="681"/>
            <a:chExt cx="3519" cy="3153"/>
          </a:xfrm>
        </p:grpSpPr>
        <p:sp>
          <p:nvSpPr>
            <p:cNvPr id="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8"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9"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0"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1"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2"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3"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4"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5"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7"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8"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9"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0"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1"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sp>
        <p:nvSpPr>
          <p:cNvPr id="22" name="Freeform 5"/>
          <p:cNvSpPr>
            <a:spLocks/>
          </p:cNvSpPr>
          <p:nvPr userDrawn="1"/>
        </p:nvSpPr>
        <p:spPr bwMode="ltGray">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nvGrpSpPr>
          <p:cNvPr id="23" name="Group 4"/>
          <p:cNvGrpSpPr>
            <a:grpSpLocks noChangeAspect="1"/>
          </p:cNvGrpSpPr>
          <p:nvPr userDrawn="1"/>
        </p:nvGrpSpPr>
        <p:grpSpPr bwMode="auto">
          <a:xfrm>
            <a:off x="150813" y="150813"/>
            <a:ext cx="522287" cy="468312"/>
            <a:chOff x="1352" y="681"/>
            <a:chExt cx="3519" cy="3153"/>
          </a:xfrm>
        </p:grpSpPr>
        <p:sp>
          <p:nvSpPr>
            <p:cNvPr id="24"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5"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6"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7"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8"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9"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0"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1"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2"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3"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4"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5"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6"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7"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8"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sp>
        <p:nvSpPr>
          <p:cNvPr id="39" name="Line 4"/>
          <p:cNvSpPr>
            <a:spLocks noChangeShapeType="1"/>
          </p:cNvSpPr>
          <p:nvPr userDrawn="1"/>
        </p:nvSpPr>
        <p:spPr bwMode="auto">
          <a:xfrm flipH="1">
            <a:off x="4718050" y="2803525"/>
            <a:ext cx="2717800" cy="249238"/>
          </a:xfrm>
          <a:prstGeom prst="line">
            <a:avLst/>
          </a:prstGeom>
          <a:solidFill>
            <a:schemeClr val="bg1"/>
          </a:solidFill>
          <a:ln w="12700">
            <a:solidFill>
              <a:srgbClr val="FFFFFF">
                <a:alpha val="49804"/>
              </a:srgbClr>
            </a:solidFill>
            <a:round/>
            <a:headEnd/>
            <a:tailEnd/>
          </a:ln>
          <a:effectLst/>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 name="Titel 1"/>
          <p:cNvSpPr>
            <a:spLocks noGrp="1"/>
          </p:cNvSpPr>
          <p:nvPr>
            <p:ph type="ctrTitle"/>
          </p:nvPr>
        </p:nvSpPr>
        <p:spPr>
          <a:xfrm>
            <a:off x="141293" y="2973542"/>
            <a:ext cx="4419137" cy="920508"/>
          </a:xfrm>
          <a:prstGeom prst="rect">
            <a:avLst/>
          </a:prstGeom>
        </p:spPr>
        <p:txBody>
          <a:bodyPr wrap="square" lIns="0" tIns="0" rIns="0" bIns="0" anchor="ctr" anchorCtr="0">
            <a:spAutoFit/>
          </a:bodyPr>
          <a:lstStyle>
            <a:lvl1pPr>
              <a:lnSpc>
                <a:spcPct val="90000"/>
              </a:lnSpc>
              <a:defRPr sz="3323" b="1"/>
            </a:lvl1pPr>
          </a:lstStyle>
          <a:p>
            <a:r>
              <a:rPr lang="en-US" noProof="0" dirty="0"/>
              <a:t>Click to edit Master title style</a:t>
            </a:r>
          </a:p>
        </p:txBody>
      </p:sp>
      <p:sp>
        <p:nvSpPr>
          <p:cNvPr id="40" name="Foliennummernplatzhalter 5"/>
          <p:cNvSpPr>
            <a:spLocks noGrp="1"/>
          </p:cNvSpPr>
          <p:nvPr>
            <p:ph type="sldNum" sz="quarter" idx="10"/>
          </p:nvPr>
        </p:nvSpPr>
        <p:spPr>
          <a:xfrm>
            <a:off x="8810625" y="6581775"/>
            <a:ext cx="169863" cy="169863"/>
          </a:xfrm>
          <a:prstGeom prst="rect">
            <a:avLst/>
          </a:prstGeom>
        </p:spPr>
        <p:txBody>
          <a:bodyPr wrap="none" lIns="0" tIns="0" rIns="0" bIns="0" anchor="b" anchorCtr="0">
            <a:spAutoFit/>
          </a:bodyPr>
          <a:lstStyle>
            <a:lvl1pPr algn="r" defTabSz="1036053" fontAlgn="auto">
              <a:spcBef>
                <a:spcPts val="0"/>
              </a:spcBef>
              <a:spcAft>
                <a:spcPts val="0"/>
              </a:spcAft>
              <a:defRPr sz="1108" b="1">
                <a:solidFill>
                  <a:srgbClr val="FFFFFF"/>
                </a:solidFill>
                <a:latin typeface="+mn-lt"/>
                <a:cs typeface="Arial" charset="0"/>
              </a:defRPr>
            </a:lvl1pPr>
          </a:lstStyle>
          <a:p>
            <a:pPr>
              <a:defRPr/>
            </a:pPr>
            <a:fld id="{AFCE87E3-DD21-41E8-9C72-ADF203D88D70}" type="slidenum">
              <a:rPr lang="de-DE"/>
              <a:pPr>
                <a:defRPr/>
              </a:pPr>
              <a:t>‹#›</a:t>
            </a:fld>
            <a:endParaRPr lang="de-DE"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4" name="Picture 2" descr="D:\Documents\Projekti\PPT\Fotografije za ppt\Ipsos Logo\Ipsos quadri with transparent background.png"/>
          <p:cNvPicPr>
            <a:picLocks noChangeAspect="1" noChangeArrowheads="1"/>
          </p:cNvPicPr>
          <p:nvPr userDrawn="1"/>
        </p:nvPicPr>
        <p:blipFill>
          <a:blip r:embed="rId2"/>
          <a:srcRect/>
          <a:stretch>
            <a:fillRect/>
          </a:stretch>
        </p:blipFill>
        <p:spPr bwMode="auto">
          <a:xfrm>
            <a:off x="317500" y="260350"/>
            <a:ext cx="1130300" cy="1117600"/>
          </a:xfrm>
          <a:prstGeom prst="rect">
            <a:avLst/>
          </a:prstGeom>
          <a:noFill/>
          <a:ln w="9525">
            <a:noFill/>
            <a:miter lim="800000"/>
            <a:headEnd/>
            <a:tailEnd/>
          </a:ln>
        </p:spPr>
      </p:pic>
      <p:pic>
        <p:nvPicPr>
          <p:cNvPr id="5" name="Picture 1" descr="C:\Documents and Settings\Marko Uljarevic\Desktop\evroatl.png"/>
          <p:cNvPicPr>
            <a:picLocks noChangeAspect="1" noChangeArrowheads="1"/>
          </p:cNvPicPr>
          <p:nvPr userDrawn="1"/>
        </p:nvPicPr>
        <p:blipFill>
          <a:blip r:embed="rId3"/>
          <a:srcRect/>
          <a:stretch>
            <a:fillRect/>
          </a:stretch>
        </p:blipFill>
        <p:spPr bwMode="auto">
          <a:xfrm>
            <a:off x="0" y="3146425"/>
            <a:ext cx="9144000" cy="3432175"/>
          </a:xfrm>
          <a:prstGeom prst="rect">
            <a:avLst/>
          </a:prstGeom>
          <a:noFill/>
          <a:ln w="9525">
            <a:noFill/>
            <a:miter lim="800000"/>
            <a:headEnd/>
            <a:tailEnd/>
          </a:ln>
        </p:spPr>
      </p:pic>
      <p:sp>
        <p:nvSpPr>
          <p:cNvPr id="28" name="Titel 1"/>
          <p:cNvSpPr>
            <a:spLocks noGrp="1"/>
          </p:cNvSpPr>
          <p:nvPr>
            <p:ph type="ctrTitle"/>
          </p:nvPr>
        </p:nvSpPr>
        <p:spPr>
          <a:xfrm>
            <a:off x="824415" y="2032902"/>
            <a:ext cx="8176725" cy="562590"/>
          </a:xfrm>
          <a:prstGeom prst="rect">
            <a:avLst/>
          </a:prstGeom>
        </p:spPr>
        <p:txBody>
          <a:bodyPr wrap="square" lIns="0" tIns="0" rIns="0" bIns="0" anchor="b" anchorCtr="0">
            <a:spAutoFit/>
          </a:bodyPr>
          <a:lstStyle>
            <a:lvl1pPr algn="l">
              <a:lnSpc>
                <a:spcPct val="90000"/>
              </a:lnSpc>
              <a:defRPr sz="4062" b="1"/>
            </a:lvl1pPr>
          </a:lstStyle>
          <a:p>
            <a:r>
              <a:rPr lang="en-US" noProof="0"/>
              <a:t>Click to edit Master title style</a:t>
            </a:r>
          </a:p>
        </p:txBody>
      </p:sp>
      <p:sp>
        <p:nvSpPr>
          <p:cNvPr id="29" name="Untertitel 2"/>
          <p:cNvSpPr>
            <a:spLocks noGrp="1"/>
          </p:cNvSpPr>
          <p:nvPr>
            <p:ph type="subTitle" idx="1"/>
          </p:nvPr>
        </p:nvSpPr>
        <p:spPr>
          <a:xfrm>
            <a:off x="824415" y="2642417"/>
            <a:ext cx="8176725" cy="434799"/>
          </a:xfrm>
          <a:prstGeom prst="rect">
            <a:avLst/>
          </a:prstGeom>
        </p:spPr>
        <p:txBody>
          <a:bodyPr wrap="square" lIns="0" tIns="0" rIns="0" bIns="0">
            <a:spAutoFit/>
          </a:bodyPr>
          <a:lstStyle>
            <a:lvl1pPr marL="0" indent="0" algn="l">
              <a:lnSpc>
                <a:spcPct val="90000"/>
              </a:lnSpc>
              <a:spcBef>
                <a:spcPts val="1134"/>
              </a:spcBef>
              <a:buNone/>
              <a:defRPr sz="3139" b="0">
                <a:solidFill>
                  <a:schemeClr val="tx1"/>
                </a:solidFill>
              </a:defRPr>
            </a:lvl1pPr>
            <a:lvl2pPr marL="518693" indent="0" algn="ctr">
              <a:buNone/>
              <a:defRPr>
                <a:solidFill>
                  <a:schemeClr val="tx1">
                    <a:tint val="75000"/>
                  </a:schemeClr>
                </a:solidFill>
              </a:defRPr>
            </a:lvl2pPr>
            <a:lvl3pPr marL="1037384" indent="0" algn="ctr">
              <a:buNone/>
              <a:defRPr>
                <a:solidFill>
                  <a:schemeClr val="tx1">
                    <a:tint val="75000"/>
                  </a:schemeClr>
                </a:solidFill>
              </a:defRPr>
            </a:lvl3pPr>
            <a:lvl4pPr marL="1556076" indent="0" algn="ctr">
              <a:buNone/>
              <a:defRPr>
                <a:solidFill>
                  <a:schemeClr val="tx1">
                    <a:tint val="75000"/>
                  </a:schemeClr>
                </a:solidFill>
              </a:defRPr>
            </a:lvl4pPr>
            <a:lvl5pPr marL="2074769" indent="0" algn="ctr">
              <a:buNone/>
              <a:defRPr>
                <a:solidFill>
                  <a:schemeClr val="tx1">
                    <a:tint val="75000"/>
                  </a:schemeClr>
                </a:solidFill>
              </a:defRPr>
            </a:lvl5pPr>
            <a:lvl6pPr marL="2593461" indent="0" algn="ctr">
              <a:buNone/>
              <a:defRPr>
                <a:solidFill>
                  <a:schemeClr val="tx1">
                    <a:tint val="75000"/>
                  </a:schemeClr>
                </a:solidFill>
              </a:defRPr>
            </a:lvl6pPr>
            <a:lvl7pPr marL="3112154" indent="0" algn="ctr">
              <a:buNone/>
              <a:defRPr>
                <a:solidFill>
                  <a:schemeClr val="tx1">
                    <a:tint val="75000"/>
                  </a:schemeClr>
                </a:solidFill>
              </a:defRPr>
            </a:lvl7pPr>
            <a:lvl8pPr marL="3630846" indent="0" algn="ctr">
              <a:buNone/>
              <a:defRPr>
                <a:solidFill>
                  <a:schemeClr val="tx1">
                    <a:tint val="75000"/>
                  </a:schemeClr>
                </a:solidFill>
              </a:defRPr>
            </a:lvl8pPr>
            <a:lvl9pPr marL="4149539" indent="0" algn="ctr">
              <a:buNone/>
              <a:defRPr>
                <a:solidFill>
                  <a:schemeClr val="tx1">
                    <a:tint val="75000"/>
                  </a:schemeClr>
                </a:solidFill>
              </a:defRPr>
            </a:lvl9pPr>
          </a:lstStyle>
          <a:p>
            <a:r>
              <a:rPr lang="en-US" noProof="0"/>
              <a:t>Click to edit Master subtitle style</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and Contact">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560388"/>
            <a:ext cx="9148763" cy="6300787"/>
            <a:chOff x="0" y="353"/>
            <a:chExt cx="5763" cy="3969"/>
          </a:xfrm>
        </p:grpSpPr>
        <p:sp>
          <p:nvSpPr>
            <p:cNvPr id="5"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30000"/>
                </a:srgbClr>
              </a:solidFill>
              <a:round/>
              <a:headEnd/>
              <a:tailEnd/>
            </a:ln>
            <a:effectLst/>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Freeform 4"/>
            <p:cNvSpPr>
              <a:spLocks/>
            </p:cNvSpPr>
            <p:nvPr/>
          </p:nvSpPr>
          <p:spPr bwMode="auto">
            <a:xfrm>
              <a:off x="2274" y="3321"/>
              <a:ext cx="2888"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9"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grpSp>
        <p:nvGrpSpPr>
          <p:cNvPr id="10" name="Group 18"/>
          <p:cNvGrpSpPr>
            <a:grpSpLocks noChangeAspect="1"/>
          </p:cNvGrpSpPr>
          <p:nvPr userDrawn="1"/>
        </p:nvGrpSpPr>
        <p:grpSpPr bwMode="auto">
          <a:xfrm>
            <a:off x="150813" y="150813"/>
            <a:ext cx="523875"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9"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0"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1"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2"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3"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4"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5"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sp>
        <p:nvSpPr>
          <p:cNvPr id="7"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solidFill>
                  <a:schemeClr val="bg1"/>
                </a:solidFill>
              </a:defRPr>
            </a:lvl1pPr>
          </a:lstStyle>
          <a:p>
            <a:r>
              <a:rPr lang="en-US" noProof="0" dirty="0" err="1"/>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207117" indent="-207117">
              <a:lnSpc>
                <a:spcPct val="90000"/>
              </a:lnSpc>
              <a:spcBef>
                <a:spcPts val="908"/>
              </a:spcBef>
              <a:buFont typeface="Wingdings" pitchFamily="2" charset="2"/>
              <a:buChar char="§"/>
              <a:defRPr sz="2031">
                <a:solidFill>
                  <a:schemeClr val="bg1"/>
                </a:solidFill>
              </a:defRPr>
            </a:lvl1pPr>
            <a:lvl2pPr marL="612346" indent="-311576">
              <a:lnSpc>
                <a:spcPct val="90000"/>
              </a:lnSpc>
              <a:spcBef>
                <a:spcPts val="908"/>
              </a:spcBef>
              <a:buClr>
                <a:schemeClr val="bg1"/>
              </a:buClr>
              <a:buFont typeface="Wingdings" pitchFamily="2" charset="2"/>
              <a:buChar char="ð"/>
              <a:defRPr sz="1846">
                <a:solidFill>
                  <a:schemeClr val="bg1"/>
                </a:solidFill>
              </a:defRPr>
            </a:lvl2pPr>
            <a:lvl3pPr marL="913115" indent="-198112">
              <a:lnSpc>
                <a:spcPct val="90000"/>
              </a:lnSpc>
              <a:spcBef>
                <a:spcPts val="908"/>
              </a:spcBef>
              <a:buClr>
                <a:schemeClr val="bg1"/>
              </a:buClr>
              <a:buFont typeface="Calibri" pitchFamily="34" charset="0"/>
              <a:buChar char="─"/>
              <a:defRPr sz="1477">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
        <p:nvSpPr>
          <p:cNvPr id="26" name="Foliennummernplatzhalter 5"/>
          <p:cNvSpPr>
            <a:spLocks noGrp="1"/>
          </p:cNvSpPr>
          <p:nvPr>
            <p:ph type="sldNum" sz="quarter" idx="10"/>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FFFFFF"/>
                </a:solidFill>
                <a:latin typeface="+mn-lt"/>
                <a:cs typeface="+mn-cs"/>
              </a:defRPr>
            </a:lvl1pPr>
          </a:lstStyle>
          <a:p>
            <a:pPr>
              <a:defRPr/>
            </a:pPr>
            <a:fld id="{409C5BAC-E6CB-4FA7-A669-767787060A52}" type="slidenum">
              <a:rPr lang="de-DE"/>
              <a:pPr>
                <a:defRPr/>
              </a:pPr>
              <a:t>‹#›</a:t>
            </a:fld>
            <a:endParaRPr lang="de-DE"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Chapter">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grpSp>
        <p:nvGrpSpPr>
          <p:cNvPr id="9" name="Group 18"/>
          <p:cNvGrpSpPr>
            <a:grpSpLocks noChangeAspect="1"/>
          </p:cNvGrpSpPr>
          <p:nvPr userDrawn="1"/>
        </p:nvGrpSpPr>
        <p:grpSpPr bwMode="auto">
          <a:xfrm>
            <a:off x="150813" y="150813"/>
            <a:ext cx="523875"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1"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9"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0"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1"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2"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3"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4"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pic>
        <p:nvPicPr>
          <p:cNvPr id="25" name="Picture 2" descr="Public Affairs_white"/>
          <p:cNvPicPr>
            <a:picLocks noChangeAspect="1" noChangeArrowheads="1"/>
          </p:cNvPicPr>
          <p:nvPr userDrawn="1"/>
        </p:nvPicPr>
        <p:blipFill>
          <a:blip r:embed="rId2"/>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3" y="2871215"/>
            <a:ext cx="4416425" cy="1125180"/>
          </a:xfrm>
          <a:prstGeom prst="rect">
            <a:avLst/>
          </a:prstGeom>
        </p:spPr>
        <p:txBody>
          <a:bodyPr wrap="square" lIns="0" tIns="0" rIns="0" bIns="0" anchor="ctr" anchorCtr="0">
            <a:spAutoFit/>
          </a:bodyPr>
          <a:lstStyle>
            <a:lvl1pPr>
              <a:lnSpc>
                <a:spcPct val="90000"/>
              </a:lnSpc>
              <a:defRPr sz="4062" b="1"/>
            </a:lvl1pPr>
          </a:lstStyle>
          <a:p>
            <a:r>
              <a:rPr lang="en-US" noProof="0"/>
              <a:t>Click to edit Master title style</a:t>
            </a:r>
            <a:endParaRPr lang="en-US" noProof="0" dirty="0"/>
          </a:p>
        </p:txBody>
      </p:sp>
      <p:sp>
        <p:nvSpPr>
          <p:cNvPr id="3" name="Untertitel 2"/>
          <p:cNvSpPr>
            <a:spLocks noGrp="1"/>
          </p:cNvSpPr>
          <p:nvPr>
            <p:ph type="subTitle" idx="1"/>
          </p:nvPr>
        </p:nvSpPr>
        <p:spPr>
          <a:xfrm>
            <a:off x="4579230" y="4680018"/>
            <a:ext cx="4430833" cy="869597"/>
          </a:xfrm>
          <a:prstGeom prst="rect">
            <a:avLst/>
          </a:prstGeom>
        </p:spPr>
        <p:txBody>
          <a:bodyPr wrap="square" lIns="0" tIns="0" rIns="0" bIns="0">
            <a:spAutoFit/>
          </a:bodyPr>
          <a:lstStyle>
            <a:lvl1pPr marL="0" indent="0" algn="l">
              <a:lnSpc>
                <a:spcPct val="90000"/>
              </a:lnSpc>
              <a:spcBef>
                <a:spcPts val="1134"/>
              </a:spcBef>
              <a:buNone/>
              <a:defRPr sz="3139" b="0">
                <a:solidFill>
                  <a:schemeClr val="bg1"/>
                </a:solidFill>
              </a:defRPr>
            </a:lvl1pPr>
            <a:lvl2pPr marL="518693" indent="0" algn="ctr">
              <a:buNone/>
              <a:defRPr>
                <a:solidFill>
                  <a:schemeClr val="tx1">
                    <a:tint val="75000"/>
                  </a:schemeClr>
                </a:solidFill>
              </a:defRPr>
            </a:lvl2pPr>
            <a:lvl3pPr marL="1037384" indent="0" algn="ctr">
              <a:buNone/>
              <a:defRPr>
                <a:solidFill>
                  <a:schemeClr val="tx1">
                    <a:tint val="75000"/>
                  </a:schemeClr>
                </a:solidFill>
              </a:defRPr>
            </a:lvl3pPr>
            <a:lvl4pPr marL="1556076" indent="0" algn="ctr">
              <a:buNone/>
              <a:defRPr>
                <a:solidFill>
                  <a:schemeClr val="tx1">
                    <a:tint val="75000"/>
                  </a:schemeClr>
                </a:solidFill>
              </a:defRPr>
            </a:lvl4pPr>
            <a:lvl5pPr marL="2074769" indent="0" algn="ctr">
              <a:buNone/>
              <a:defRPr>
                <a:solidFill>
                  <a:schemeClr val="tx1">
                    <a:tint val="75000"/>
                  </a:schemeClr>
                </a:solidFill>
              </a:defRPr>
            </a:lvl5pPr>
            <a:lvl6pPr marL="2593461" indent="0" algn="ctr">
              <a:buNone/>
              <a:defRPr>
                <a:solidFill>
                  <a:schemeClr val="tx1">
                    <a:tint val="75000"/>
                  </a:schemeClr>
                </a:solidFill>
              </a:defRPr>
            </a:lvl6pPr>
            <a:lvl7pPr marL="3112154" indent="0" algn="ctr">
              <a:buNone/>
              <a:defRPr>
                <a:solidFill>
                  <a:schemeClr val="tx1">
                    <a:tint val="75000"/>
                  </a:schemeClr>
                </a:solidFill>
              </a:defRPr>
            </a:lvl7pPr>
            <a:lvl8pPr marL="3630846" indent="0" algn="ctr">
              <a:buNone/>
              <a:defRPr>
                <a:solidFill>
                  <a:schemeClr val="tx1">
                    <a:tint val="75000"/>
                  </a:schemeClr>
                </a:solidFill>
              </a:defRPr>
            </a:lvl8pPr>
            <a:lvl9pPr marL="4149539" indent="0" algn="ctr">
              <a:buNone/>
              <a:defRPr>
                <a:solidFill>
                  <a:schemeClr val="tx1">
                    <a:tint val="75000"/>
                  </a:schemeClr>
                </a:solidFill>
              </a:defRPr>
            </a:lvl9pPr>
          </a:lstStyle>
          <a:p>
            <a:r>
              <a:rPr lang="en-US" noProof="0"/>
              <a:t>Click to edit Master subtitle style</a:t>
            </a:r>
            <a:endParaRPr lang="en-US" noProof="0" dirty="0"/>
          </a:p>
        </p:txBody>
      </p:sp>
      <p:sp>
        <p:nvSpPr>
          <p:cNvPr id="26" name="Foliennummernplatzhalter 5"/>
          <p:cNvSpPr>
            <a:spLocks noGrp="1"/>
          </p:cNvSpPr>
          <p:nvPr>
            <p:ph type="sldNum" sz="quarter" idx="10"/>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FFFFFF"/>
                </a:solidFill>
                <a:latin typeface="+mn-lt"/>
                <a:cs typeface="+mn-cs"/>
              </a:defRPr>
            </a:lvl1pPr>
          </a:lstStyle>
          <a:p>
            <a:pPr>
              <a:defRPr/>
            </a:pPr>
            <a:fld id="{86A84B2C-4930-4EF4-AA72-6BD0B4682BE1}" type="slidenum">
              <a:rPr lang="de-DE"/>
              <a:pPr>
                <a:defRPr/>
              </a:pPr>
              <a:t>‹#›</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ter">
    <p:spTree>
      <p:nvGrpSpPr>
        <p:cNvPr id="1" name=""/>
        <p:cNvGrpSpPr/>
        <p:nvPr/>
      </p:nvGrpSpPr>
      <p:grpSpPr>
        <a:xfrm>
          <a:off x="0" y="0"/>
          <a:ext cx="0" cy="0"/>
          <a:chOff x="0" y="0"/>
          <a:chExt cx="0" cy="0"/>
        </a:xfrm>
      </p:grpSpPr>
      <p:sp>
        <p:nvSpPr>
          <p:cNvPr id="3"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4"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5"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nvGrpSpPr>
          <p:cNvPr id="6" name="Group 18"/>
          <p:cNvGrpSpPr>
            <a:grpSpLocks noChangeAspect="1"/>
          </p:cNvGrpSpPr>
          <p:nvPr/>
        </p:nvGrpSpPr>
        <p:grpSpPr bwMode="auto">
          <a:xfrm>
            <a:off x="150813" y="150813"/>
            <a:ext cx="522287" cy="468312"/>
            <a:chOff x="1352" y="681"/>
            <a:chExt cx="3519" cy="3153"/>
          </a:xfrm>
        </p:grpSpPr>
        <p:sp>
          <p:nvSpPr>
            <p:cNvPr id="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8"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9"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0"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1"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2"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3"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4"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5"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7"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8"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9"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0"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1"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sp>
        <p:nvSpPr>
          <p:cNvPr id="22" name="Freeform 5"/>
          <p:cNvSpPr>
            <a:spLocks/>
          </p:cNvSpPr>
          <p:nvPr userDrawn="1"/>
        </p:nvSpPr>
        <p:spPr bwMode="ltGray">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nvGrpSpPr>
          <p:cNvPr id="23" name="Group 4"/>
          <p:cNvGrpSpPr>
            <a:grpSpLocks noChangeAspect="1"/>
          </p:cNvGrpSpPr>
          <p:nvPr userDrawn="1"/>
        </p:nvGrpSpPr>
        <p:grpSpPr bwMode="auto">
          <a:xfrm>
            <a:off x="150813" y="150813"/>
            <a:ext cx="522287" cy="468312"/>
            <a:chOff x="1352" y="681"/>
            <a:chExt cx="3519" cy="3153"/>
          </a:xfrm>
        </p:grpSpPr>
        <p:sp>
          <p:nvSpPr>
            <p:cNvPr id="24"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5"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6"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7"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8"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9"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0"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1"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2"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3"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4"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5"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6"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7"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8"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sp>
        <p:nvSpPr>
          <p:cNvPr id="39" name="Line 4"/>
          <p:cNvSpPr>
            <a:spLocks noChangeShapeType="1"/>
          </p:cNvSpPr>
          <p:nvPr userDrawn="1"/>
        </p:nvSpPr>
        <p:spPr bwMode="auto">
          <a:xfrm flipH="1">
            <a:off x="4718050" y="2803525"/>
            <a:ext cx="2717800" cy="249238"/>
          </a:xfrm>
          <a:prstGeom prst="line">
            <a:avLst/>
          </a:prstGeom>
          <a:solidFill>
            <a:schemeClr val="bg1"/>
          </a:solidFill>
          <a:ln w="12700">
            <a:solidFill>
              <a:srgbClr val="FFFFFF">
                <a:alpha val="49804"/>
              </a:srgbClr>
            </a:solidFill>
            <a:round/>
            <a:headEnd/>
            <a:tailEnd/>
          </a:ln>
          <a:effectLst/>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 name="Titel 1"/>
          <p:cNvSpPr>
            <a:spLocks noGrp="1"/>
          </p:cNvSpPr>
          <p:nvPr>
            <p:ph type="ctrTitle"/>
          </p:nvPr>
        </p:nvSpPr>
        <p:spPr>
          <a:xfrm>
            <a:off x="141293" y="2973542"/>
            <a:ext cx="4419137" cy="920508"/>
          </a:xfrm>
          <a:prstGeom prst="rect">
            <a:avLst/>
          </a:prstGeom>
        </p:spPr>
        <p:txBody>
          <a:bodyPr wrap="square" lIns="0" tIns="0" rIns="0" bIns="0" anchor="ctr" anchorCtr="0">
            <a:spAutoFit/>
          </a:bodyPr>
          <a:lstStyle>
            <a:lvl1pPr>
              <a:lnSpc>
                <a:spcPct val="90000"/>
              </a:lnSpc>
              <a:defRPr sz="3323" b="1"/>
            </a:lvl1pPr>
          </a:lstStyle>
          <a:p>
            <a:r>
              <a:rPr lang="en-US" noProof="0" dirty="0"/>
              <a:t>Click to edit Master title style</a:t>
            </a:r>
          </a:p>
        </p:txBody>
      </p:sp>
      <p:sp>
        <p:nvSpPr>
          <p:cNvPr id="40" name="Foliennummernplatzhalter 5"/>
          <p:cNvSpPr>
            <a:spLocks noGrp="1"/>
          </p:cNvSpPr>
          <p:nvPr>
            <p:ph type="sldNum" sz="quarter" idx="10"/>
          </p:nvPr>
        </p:nvSpPr>
        <p:spPr>
          <a:xfrm>
            <a:off x="8810625" y="6581775"/>
            <a:ext cx="169863" cy="169863"/>
          </a:xfrm>
          <a:prstGeom prst="rect">
            <a:avLst/>
          </a:prstGeom>
        </p:spPr>
        <p:txBody>
          <a:bodyPr wrap="none" lIns="0" tIns="0" rIns="0" bIns="0" anchor="b" anchorCtr="0">
            <a:spAutoFit/>
          </a:bodyPr>
          <a:lstStyle>
            <a:lvl1pPr algn="r" defTabSz="1036053" fontAlgn="auto">
              <a:spcBef>
                <a:spcPts val="0"/>
              </a:spcBef>
              <a:spcAft>
                <a:spcPts val="0"/>
              </a:spcAft>
              <a:defRPr sz="1108" b="1">
                <a:solidFill>
                  <a:srgbClr val="FFFFFF"/>
                </a:solidFill>
                <a:latin typeface="+mn-lt"/>
                <a:cs typeface="Arial" charset="0"/>
              </a:defRPr>
            </a:lvl1pPr>
          </a:lstStyle>
          <a:p>
            <a:pPr>
              <a:defRPr/>
            </a:pPr>
            <a:fld id="{E21D6991-2B62-4DFF-B086-0EB26BD68483}" type="slidenum">
              <a:rPr lang="de-DE"/>
              <a:pPr>
                <a:defRPr/>
              </a:pPr>
              <a:t>‹#›</a:t>
            </a:fld>
            <a:endParaRPr lang="de-DE"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01650" cy="44926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Freeform 20"/>
            <p:cNvSpPr>
              <a:spLocks noChangeAspect="1"/>
            </p:cNvSpPr>
            <p:nvPr/>
          </p:nvSpPr>
          <p:spPr bwMode="auto">
            <a:xfrm>
              <a:off x="2711" y="1840"/>
              <a:ext cx="67" cy="56"/>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7" name="Freeform 21"/>
            <p:cNvSpPr>
              <a:spLocks noChangeAspect="1"/>
            </p:cNvSpPr>
            <p:nvPr/>
          </p:nvSpPr>
          <p:spPr bwMode="auto">
            <a:xfrm>
              <a:off x="2867" y="1973"/>
              <a:ext cx="67" cy="56"/>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8" name="Freeform 22"/>
            <p:cNvSpPr>
              <a:spLocks noChangeAspect="1"/>
            </p:cNvSpPr>
            <p:nvPr/>
          </p:nvSpPr>
          <p:spPr bwMode="auto">
            <a:xfrm>
              <a:off x="2622" y="1416"/>
              <a:ext cx="89" cy="67"/>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9" name="Freeform 23"/>
            <p:cNvSpPr>
              <a:spLocks noChangeAspect="1"/>
            </p:cNvSpPr>
            <p:nvPr/>
          </p:nvSpPr>
          <p:spPr bwMode="auto">
            <a:xfrm>
              <a:off x="2566" y="1561"/>
              <a:ext cx="67" cy="78"/>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0" name="Freeform 24"/>
            <p:cNvSpPr>
              <a:spLocks noChangeAspect="1"/>
            </p:cNvSpPr>
            <p:nvPr/>
          </p:nvSpPr>
          <p:spPr bwMode="auto">
            <a:xfrm>
              <a:off x="2544" y="1728"/>
              <a:ext cx="89" cy="56"/>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1" name="Freeform 25"/>
            <p:cNvSpPr>
              <a:spLocks noChangeAspect="1"/>
            </p:cNvSpPr>
            <p:nvPr/>
          </p:nvSpPr>
          <p:spPr bwMode="auto">
            <a:xfrm>
              <a:off x="2777" y="1171"/>
              <a:ext cx="78" cy="78"/>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26"/>
            <p:cNvSpPr>
              <a:spLocks noChangeAspect="1"/>
            </p:cNvSpPr>
            <p:nvPr/>
          </p:nvSpPr>
          <p:spPr bwMode="auto">
            <a:xfrm>
              <a:off x="2956" y="1116"/>
              <a:ext cx="78" cy="7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27"/>
            <p:cNvSpPr>
              <a:spLocks noChangeAspect="1" noEditPoints="1"/>
            </p:cNvSpPr>
            <p:nvPr/>
          </p:nvSpPr>
          <p:spPr bwMode="auto">
            <a:xfrm>
              <a:off x="3156" y="926"/>
              <a:ext cx="657" cy="1682"/>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28"/>
            <p:cNvSpPr>
              <a:spLocks noChangeAspect="1"/>
            </p:cNvSpPr>
            <p:nvPr/>
          </p:nvSpPr>
          <p:spPr bwMode="auto">
            <a:xfrm>
              <a:off x="1352" y="681"/>
              <a:ext cx="183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29"/>
            <p:cNvSpPr>
              <a:spLocks noChangeAspect="1" noEditPoints="1"/>
            </p:cNvSpPr>
            <p:nvPr/>
          </p:nvSpPr>
          <p:spPr bwMode="auto">
            <a:xfrm>
              <a:off x="3234" y="2753"/>
              <a:ext cx="579" cy="57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30"/>
            <p:cNvSpPr>
              <a:spLocks noChangeAspect="1"/>
            </p:cNvSpPr>
            <p:nvPr/>
          </p:nvSpPr>
          <p:spPr bwMode="auto">
            <a:xfrm>
              <a:off x="3891" y="2753"/>
              <a:ext cx="412" cy="57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31"/>
            <p:cNvSpPr>
              <a:spLocks noChangeAspect="1"/>
            </p:cNvSpPr>
            <p:nvPr/>
          </p:nvSpPr>
          <p:spPr bwMode="auto">
            <a:xfrm>
              <a:off x="1775" y="2564"/>
              <a:ext cx="212" cy="746"/>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32"/>
            <p:cNvSpPr>
              <a:spLocks noChangeAspect="1" noEditPoints="1"/>
            </p:cNvSpPr>
            <p:nvPr/>
          </p:nvSpPr>
          <p:spPr bwMode="auto">
            <a:xfrm>
              <a:off x="2098" y="2753"/>
              <a:ext cx="601"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9" name="Freeform 33"/>
            <p:cNvSpPr>
              <a:spLocks noChangeAspect="1"/>
            </p:cNvSpPr>
            <p:nvPr/>
          </p:nvSpPr>
          <p:spPr bwMode="auto">
            <a:xfrm>
              <a:off x="2777" y="2753"/>
              <a:ext cx="401" cy="57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2"/>
          </a:solidFill>
          <a:ln>
            <a:noFill/>
          </a:ln>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p:spPr>
        <p:txBody>
          <a:bodyPr lIns="103736" tIns="51868" rIns="103736" bIns="51868"/>
          <a:lstStyle/>
          <a:p>
            <a:pPr defTabSz="1037384" fontAlgn="auto">
              <a:spcBef>
                <a:spcPts val="0"/>
              </a:spcBef>
              <a:spcAft>
                <a:spcPts val="0"/>
              </a:spcAft>
              <a:defRPr/>
            </a:pPr>
            <a:endParaRPr lang="en-US" sz="2031" dirty="0">
              <a:solidFill>
                <a:srgbClr val="1F497D"/>
              </a:solidFill>
              <a:latin typeface="+mn-lt"/>
              <a:cs typeface="Arial" charset="0"/>
            </a:endParaRPr>
          </a:p>
        </p:txBody>
      </p:sp>
      <p:pic>
        <p:nvPicPr>
          <p:cNvPr id="25" name="Picture 2" descr="Public Affairs"/>
          <p:cNvPicPr>
            <a:picLocks noChangeAspect="1" noChangeArrowheads="1"/>
          </p:cNvPicPr>
          <p:nvPr userDrawn="1"/>
        </p:nvPicPr>
        <p:blipFill>
          <a:blip r:embed="rId2"/>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lvl1pPr>
          </a:lstStyle>
          <a:p>
            <a:r>
              <a:rPr lang="en-US" noProof="0" dirty="0" err="1"/>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207117" indent="-207117">
              <a:lnSpc>
                <a:spcPct val="90000"/>
              </a:lnSpc>
              <a:spcBef>
                <a:spcPts val="908"/>
              </a:spcBef>
              <a:buFont typeface="Wingdings" pitchFamily="2" charset="2"/>
              <a:buChar char="§"/>
              <a:defRPr sz="2031"/>
            </a:lvl1pPr>
            <a:lvl2pPr marL="612346" indent="-311576">
              <a:lnSpc>
                <a:spcPct val="90000"/>
              </a:lnSpc>
              <a:spcBef>
                <a:spcPts val="908"/>
              </a:spcBef>
              <a:buClr>
                <a:schemeClr val="tx1"/>
              </a:buClr>
              <a:buFont typeface="Wingdings" pitchFamily="2" charset="2"/>
              <a:buChar char="ð"/>
              <a:defRPr sz="1846"/>
            </a:lvl2pPr>
            <a:lvl3pPr marL="913115" indent="-198112">
              <a:lnSpc>
                <a:spcPct val="90000"/>
              </a:lnSpc>
              <a:spcBef>
                <a:spcPts val="908"/>
              </a:spcBef>
              <a:buClr>
                <a:schemeClr val="tx1"/>
              </a:buClr>
              <a:buFont typeface="Calibri" pitchFamily="34" charset="0"/>
              <a:buChar char="─"/>
              <a:defRPr sz="1477"/>
            </a:lvl3pPr>
          </a:lstStyle>
          <a:p>
            <a:pPr lvl="0"/>
            <a:r>
              <a:rPr lang="en-US" noProof="0"/>
              <a:t>Click to edit Master text styles</a:t>
            </a:r>
          </a:p>
          <a:p>
            <a:pPr lvl="1"/>
            <a:r>
              <a:rPr lang="en-US" noProof="0"/>
              <a:t>Second level</a:t>
            </a:r>
          </a:p>
          <a:p>
            <a:pPr lvl="2"/>
            <a:r>
              <a:rPr lang="en-US" noProof="0"/>
              <a:t>Third level</a:t>
            </a:r>
          </a:p>
        </p:txBody>
      </p:sp>
      <p:sp>
        <p:nvSpPr>
          <p:cNvPr id="26" name="Fußzeilenplatzhalter 4"/>
          <p:cNvSpPr>
            <a:spLocks noGrp="1"/>
          </p:cNvSpPr>
          <p:nvPr>
            <p:ph type="ftr" sz="quarter" idx="10"/>
          </p:nvPr>
        </p:nvSpPr>
        <p:spPr>
          <a:xfrm>
            <a:off x="2328863" y="6565900"/>
            <a:ext cx="0" cy="212725"/>
          </a:xfrm>
          <a:prstGeom prst="rect">
            <a:avLst/>
          </a:prstGeom>
        </p:spPr>
        <p:txBody>
          <a:bodyPr wrap="none" lIns="0" tIns="0" rIns="0" bIns="0">
            <a:spAutoFit/>
          </a:bodyPr>
          <a:lstStyle>
            <a:lvl1pPr defTabSz="1037384" fontAlgn="auto">
              <a:spcBef>
                <a:spcPts val="0"/>
              </a:spcBef>
              <a:spcAft>
                <a:spcPts val="0"/>
              </a:spcAft>
              <a:defRPr sz="1385">
                <a:solidFill>
                  <a:srgbClr val="1F497D"/>
                </a:solidFill>
                <a:latin typeface="+mn-lt"/>
                <a:cs typeface="+mn-cs"/>
              </a:defRPr>
            </a:lvl1pPr>
          </a:lstStyle>
          <a:p>
            <a:pPr>
              <a:defRPr/>
            </a:pPr>
            <a:endParaRPr lang="de-DE"/>
          </a:p>
        </p:txBody>
      </p:sp>
      <p:sp>
        <p:nvSpPr>
          <p:cNvPr id="27" name="Foliennummernplatzhalter 5"/>
          <p:cNvSpPr>
            <a:spLocks noGrp="1"/>
          </p:cNvSpPr>
          <p:nvPr>
            <p:ph type="sldNum" sz="quarter" idx="11"/>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1F497D"/>
                </a:solidFill>
                <a:latin typeface="+mn-lt"/>
                <a:cs typeface="+mn-cs"/>
              </a:defRPr>
            </a:lvl1pPr>
          </a:lstStyle>
          <a:p>
            <a:pPr>
              <a:defRPr/>
            </a:pPr>
            <a:fld id="{EA059EA4-0987-46A9-B35C-6B22E1D4C724}" type="slidenum">
              <a:rPr lang="de-DE"/>
              <a:pPr>
                <a:defRPr/>
              </a:pPr>
              <a:t>‹#›</a:t>
            </a:fld>
            <a:endParaRPr lang="de-DE"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3875"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7"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8"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9"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0"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1"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9"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sp>
        <p:nvSpPr>
          <p:cNvPr id="45"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solidFill>
                  <a:schemeClr val="bg1"/>
                </a:solidFill>
              </a:defRPr>
            </a:lvl1pPr>
          </a:lstStyle>
          <a:p>
            <a:r>
              <a:rPr lang="en-US" noProof="0" dirty="0" err="1"/>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207117" indent="-207117">
              <a:lnSpc>
                <a:spcPct val="90000"/>
              </a:lnSpc>
              <a:spcBef>
                <a:spcPts val="908"/>
              </a:spcBef>
              <a:buFont typeface="Wingdings" pitchFamily="2" charset="2"/>
              <a:buChar char="§"/>
              <a:defRPr sz="2031">
                <a:solidFill>
                  <a:schemeClr val="bg1"/>
                </a:solidFill>
              </a:defRPr>
            </a:lvl1pPr>
            <a:lvl2pPr marL="612346" indent="-311576">
              <a:lnSpc>
                <a:spcPct val="90000"/>
              </a:lnSpc>
              <a:spcBef>
                <a:spcPts val="908"/>
              </a:spcBef>
              <a:buClr>
                <a:schemeClr val="bg1"/>
              </a:buClr>
              <a:buFont typeface="Wingdings" pitchFamily="2" charset="2"/>
              <a:buChar char="ð"/>
              <a:defRPr sz="1846">
                <a:solidFill>
                  <a:schemeClr val="bg1"/>
                </a:solidFill>
              </a:defRPr>
            </a:lvl2pPr>
            <a:lvl3pPr marL="913115" indent="-198112">
              <a:lnSpc>
                <a:spcPct val="90000"/>
              </a:lnSpc>
              <a:spcBef>
                <a:spcPts val="908"/>
              </a:spcBef>
              <a:buClr>
                <a:schemeClr val="bg1"/>
              </a:buClr>
              <a:buFont typeface="Calibri" pitchFamily="34" charset="0"/>
              <a:buChar char="─"/>
              <a:defRPr sz="1477">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le Page">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7" name="Freeform 5"/>
            <p:cNvSpPr>
              <a:spLocks noChangeAspect="1"/>
            </p:cNvSpPr>
            <p:nvPr/>
          </p:nvSpPr>
          <p:spPr bwMode="auto">
            <a:xfrm>
              <a:off x="2868" y="1973"/>
              <a:ext cx="62"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0" name="Freeform 8"/>
            <p:cNvSpPr>
              <a:spLocks noChangeAspect="1"/>
            </p:cNvSpPr>
            <p:nvPr/>
          </p:nvSpPr>
          <p:spPr bwMode="auto">
            <a:xfrm>
              <a:off x="2547" y="1725"/>
              <a:ext cx="83"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1" name="Freeform 9"/>
            <p:cNvSpPr>
              <a:spLocks noChangeAspect="1"/>
            </p:cNvSpPr>
            <p:nvPr/>
          </p:nvSpPr>
          <p:spPr bwMode="auto">
            <a:xfrm>
              <a:off x="2775" y="1177"/>
              <a:ext cx="88"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10"/>
            <p:cNvSpPr>
              <a:spLocks noChangeAspect="1"/>
            </p:cNvSpPr>
            <p:nvPr/>
          </p:nvSpPr>
          <p:spPr bwMode="auto">
            <a:xfrm>
              <a:off x="2956" y="1110"/>
              <a:ext cx="78"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13"/>
            <p:cNvSpPr>
              <a:spLocks noChangeAspect="1" noEditPoints="1"/>
            </p:cNvSpPr>
            <p:nvPr/>
          </p:nvSpPr>
          <p:spPr bwMode="auto">
            <a:xfrm>
              <a:off x="3231" y="2759"/>
              <a:ext cx="585"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sp>
        <p:nvSpPr>
          <p:cNvPr id="28" name="Titel 1"/>
          <p:cNvSpPr>
            <a:spLocks noGrp="1"/>
          </p:cNvSpPr>
          <p:nvPr>
            <p:ph type="ctrTitle"/>
          </p:nvPr>
        </p:nvSpPr>
        <p:spPr>
          <a:xfrm>
            <a:off x="824404" y="2135235"/>
            <a:ext cx="8176725" cy="460254"/>
          </a:xfrm>
          <a:prstGeom prst="rect">
            <a:avLst/>
          </a:prstGeom>
        </p:spPr>
        <p:txBody>
          <a:bodyPr wrap="square" lIns="0" tIns="0" rIns="0" bIns="0" anchor="b" anchorCtr="0">
            <a:spAutoFit/>
          </a:bodyPr>
          <a:lstStyle>
            <a:lvl1pPr algn="l">
              <a:lnSpc>
                <a:spcPct val="90000"/>
              </a:lnSpc>
              <a:defRPr sz="3323" b="1">
                <a:solidFill>
                  <a:schemeClr val="bg1"/>
                </a:solidFill>
              </a:defRPr>
            </a:lvl1pPr>
          </a:lstStyle>
          <a:p>
            <a:r>
              <a:rPr lang="en-US" noProof="0"/>
              <a:t>Click to edit Master title style</a:t>
            </a:r>
          </a:p>
        </p:txBody>
      </p:sp>
      <p:sp>
        <p:nvSpPr>
          <p:cNvPr id="29" name="Untertitel 2"/>
          <p:cNvSpPr>
            <a:spLocks noGrp="1"/>
          </p:cNvSpPr>
          <p:nvPr>
            <p:ph type="subTitle" idx="1"/>
          </p:nvPr>
        </p:nvSpPr>
        <p:spPr>
          <a:xfrm>
            <a:off x="824404" y="2642417"/>
            <a:ext cx="8176725" cy="358047"/>
          </a:xfrm>
          <a:prstGeom prst="rect">
            <a:avLst/>
          </a:prstGeom>
        </p:spPr>
        <p:txBody>
          <a:bodyPr wrap="square" lIns="0" tIns="0" rIns="0" bIns="0">
            <a:spAutoFit/>
          </a:bodyPr>
          <a:lstStyle>
            <a:lvl1pPr marL="0" indent="0" algn="l">
              <a:lnSpc>
                <a:spcPct val="90000"/>
              </a:lnSpc>
              <a:spcBef>
                <a:spcPts val="923"/>
              </a:spcBef>
              <a:buNone/>
              <a:defRPr sz="2585" b="0">
                <a:solidFill>
                  <a:schemeClr val="bg1"/>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noProof="0"/>
              <a:t>Click to edit Master subtitle style</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Colored plain &amp; Image">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grpSp>
        <p:nvGrpSpPr>
          <p:cNvPr id="20" name="Group 4"/>
          <p:cNvGrpSpPr>
            <a:grpSpLocks noChangeAspect="1"/>
          </p:cNvGrpSpPr>
          <p:nvPr userDrawn="1"/>
        </p:nvGrpSpPr>
        <p:grpSpPr bwMode="auto">
          <a:xfrm>
            <a:off x="150813" y="150813"/>
            <a:ext cx="522287" cy="468312"/>
            <a:chOff x="1352" y="681"/>
            <a:chExt cx="3519" cy="3153"/>
          </a:xfrm>
        </p:grpSpPr>
        <p:sp>
          <p:nvSpPr>
            <p:cNvPr id="2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2"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3"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4"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5"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6"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7"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8"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29"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1"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2"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3"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4"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sp>
          <p:nvSpPr>
            <p:cNvPr id="35"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dirty="0">
                <a:solidFill>
                  <a:srgbClr val="1F497D"/>
                </a:solidFill>
                <a:latin typeface="+mn-lt"/>
                <a:cs typeface="Arial" charset="0"/>
              </a:endParaRPr>
            </a:p>
          </p:txBody>
        </p:sp>
      </p:grpSp>
      <p:pic>
        <p:nvPicPr>
          <p:cNvPr id="36" name="Picture 2" descr="D:\Documents\Projekti\PPT\Fotografije za ppt\Public Affaires\Public Affaires Signatures\Ipsos PublicAffairs in white without tagline.png"/>
          <p:cNvPicPr>
            <a:picLocks noChangeAspect="1" noChangeArrowheads="1"/>
          </p:cNvPicPr>
          <p:nvPr userDrawn="1"/>
        </p:nvPicPr>
        <p:blipFill>
          <a:blip r:embed="rId2"/>
          <a:srcRect/>
          <a:stretch>
            <a:fillRect/>
          </a:stretch>
        </p:blipFill>
        <p:spPr bwMode="auto">
          <a:xfrm>
            <a:off x="6630988" y="6518275"/>
            <a:ext cx="2206625" cy="365125"/>
          </a:xfrm>
          <a:prstGeom prst="rect">
            <a:avLst/>
          </a:prstGeom>
          <a:noFill/>
          <a:ln w="9525">
            <a:noFill/>
            <a:miter lim="800000"/>
            <a:headEnd/>
            <a:tailEnd/>
          </a:ln>
        </p:spPr>
      </p:pic>
      <p:sp>
        <p:nvSpPr>
          <p:cNvPr id="45" name="Titel 1"/>
          <p:cNvSpPr>
            <a:spLocks noGrp="1"/>
          </p:cNvSpPr>
          <p:nvPr>
            <p:ph type="title"/>
          </p:nvPr>
        </p:nvSpPr>
        <p:spPr>
          <a:xfrm>
            <a:off x="838803" y="97200"/>
            <a:ext cx="8162325" cy="612000"/>
          </a:xfrm>
          <a:prstGeom prst="rect">
            <a:avLst/>
          </a:prstGeom>
        </p:spPr>
        <p:txBody>
          <a:bodyPr wrap="square" lIns="0" tIns="0" rIns="0" bIns="0" anchor="ctr" anchorCtr="0">
            <a:noAutofit/>
          </a:bodyPr>
          <a:lstStyle>
            <a:lvl1pPr algn="l">
              <a:lnSpc>
                <a:spcPct val="90000"/>
              </a:lnSpc>
              <a:defRPr sz="1846" b="1">
                <a:solidFill>
                  <a:schemeClr val="bg1"/>
                </a:solidFill>
                <a:latin typeface="+mn-lt"/>
              </a:defRPr>
            </a:lvl1pPr>
          </a:lstStyle>
          <a:p>
            <a:r>
              <a:rPr lang="en-US" noProof="0"/>
              <a:t>Click to edit Master title style</a:t>
            </a:r>
            <a:endParaRPr lang="en-US" noProof="0" dirty="0"/>
          </a:p>
        </p:txBody>
      </p:sp>
      <p:sp>
        <p:nvSpPr>
          <p:cNvPr id="63" name="Inhaltsplatzhalter 2"/>
          <p:cNvSpPr>
            <a:spLocks noGrp="1"/>
          </p:cNvSpPr>
          <p:nvPr>
            <p:ph idx="1"/>
          </p:nvPr>
        </p:nvSpPr>
        <p:spPr>
          <a:xfrm>
            <a:off x="352800" y="982800"/>
            <a:ext cx="8657850" cy="5400000"/>
          </a:xfrm>
          <a:prstGeom prst="rect">
            <a:avLst/>
          </a:prstGeom>
        </p:spPr>
        <p:txBody>
          <a:bodyPr lIns="0" tIns="0" rIns="0" bIns="0"/>
          <a:lstStyle>
            <a:lvl1pPr marL="168524" indent="-168524">
              <a:lnSpc>
                <a:spcPct val="100000"/>
              </a:lnSpc>
              <a:spcBef>
                <a:spcPts val="738"/>
              </a:spcBef>
              <a:buFont typeface="Arial" pitchFamily="34" charset="0"/>
              <a:buChar char="•"/>
              <a:defRPr sz="1662">
                <a:solidFill>
                  <a:schemeClr val="bg1"/>
                </a:solidFill>
                <a:latin typeface="+mn-lt"/>
              </a:defRPr>
            </a:lvl1pPr>
            <a:lvl2pPr marL="331185" indent="-162662">
              <a:lnSpc>
                <a:spcPct val="100000"/>
              </a:lnSpc>
              <a:spcBef>
                <a:spcPts val="738"/>
              </a:spcBef>
              <a:buClr>
                <a:schemeClr val="bg1"/>
              </a:buClr>
              <a:buFont typeface="Calibri" pitchFamily="34" charset="0"/>
              <a:buChar char="─"/>
              <a:defRPr sz="1477">
                <a:solidFill>
                  <a:schemeClr val="bg1"/>
                </a:solidFill>
                <a:latin typeface="+mn-lt"/>
              </a:defRPr>
            </a:lvl2pPr>
            <a:lvl3pPr marL="496778" indent="-165593">
              <a:lnSpc>
                <a:spcPct val="100000"/>
              </a:lnSpc>
              <a:spcBef>
                <a:spcPts val="738"/>
              </a:spcBef>
              <a:buClr>
                <a:schemeClr val="bg1"/>
              </a:buClr>
              <a:buFont typeface="Wingdings" pitchFamily="2" charset="2"/>
              <a:buChar char="§"/>
              <a:defRPr sz="1292">
                <a:solidFill>
                  <a:schemeClr val="bg1"/>
                </a:solidFill>
                <a:latin typeface="+mn-lt"/>
              </a:defRPr>
            </a:lvl3pPr>
            <a:lvl4pPr marL="662370" indent="-165593">
              <a:lnSpc>
                <a:spcPct val="100000"/>
              </a:lnSpc>
              <a:spcBef>
                <a:spcPts val="738"/>
              </a:spcBef>
              <a:defRPr sz="1108">
                <a:solidFill>
                  <a:schemeClr val="bg1"/>
                </a:solidFill>
                <a:latin typeface="+mn-lt"/>
              </a:defRPr>
            </a:lvl4pPr>
            <a:lvl5pPr marL="827963" indent="-165593">
              <a:lnSpc>
                <a:spcPct val="100000"/>
              </a:lnSpc>
              <a:spcBef>
                <a:spcPts val="738"/>
              </a:spcBef>
              <a:buFont typeface="Calibri" pitchFamily="34" charset="0"/>
              <a:buChar char="─"/>
              <a:defRPr sz="923" baseline="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7" name="Fußzeilenplatzhalter 4"/>
          <p:cNvSpPr>
            <a:spLocks noGrp="1"/>
          </p:cNvSpPr>
          <p:nvPr>
            <p:ph type="ftr" sz="quarter" idx="10"/>
          </p:nvPr>
        </p:nvSpPr>
        <p:spPr>
          <a:xfrm>
            <a:off x="352425" y="6565900"/>
            <a:ext cx="3600450" cy="185738"/>
          </a:xfrm>
          <a:prstGeom prst="rect">
            <a:avLst/>
          </a:prstGeom>
        </p:spPr>
        <p:txBody>
          <a:bodyPr wrap="square" lIns="0" tIns="0" rIns="0" bIns="0" anchor="b" anchorCtr="0">
            <a:noAutofit/>
          </a:bodyPr>
          <a:lstStyle>
            <a:lvl1pPr defTabSz="1037384" fontAlgn="auto">
              <a:spcBef>
                <a:spcPts val="0"/>
              </a:spcBef>
              <a:spcAft>
                <a:spcPts val="0"/>
              </a:spcAft>
              <a:defRPr sz="1108">
                <a:solidFill>
                  <a:srgbClr val="FFFFFF"/>
                </a:solidFill>
                <a:latin typeface="+mn-lt"/>
                <a:cs typeface="+mn-cs"/>
              </a:defRPr>
            </a:lvl1pPr>
          </a:lstStyle>
          <a:p>
            <a:pPr>
              <a:defRPr/>
            </a:pPr>
            <a:endParaRPr lang="de-DE"/>
          </a:p>
        </p:txBody>
      </p:sp>
      <p:sp>
        <p:nvSpPr>
          <p:cNvPr id="38" name="Foliennummernplatzhalter 5"/>
          <p:cNvSpPr>
            <a:spLocks noGrp="1"/>
          </p:cNvSpPr>
          <p:nvPr>
            <p:ph type="sldNum" sz="quarter" idx="11"/>
          </p:nvPr>
        </p:nvSpPr>
        <p:spPr>
          <a:xfrm>
            <a:off x="8824913" y="6581775"/>
            <a:ext cx="169862" cy="169863"/>
          </a:xfrm>
          <a:prstGeom prst="rect">
            <a:avLst/>
          </a:prstGeom>
        </p:spPr>
        <p:txBody>
          <a:bodyPr wrap="none" lIns="0" tIns="0" rIns="0" bIns="0" anchor="b" anchorCtr="0">
            <a:spAutoFit/>
          </a:bodyPr>
          <a:lstStyle>
            <a:lvl1pPr algn="r" defTabSz="1037384" fontAlgn="auto">
              <a:spcBef>
                <a:spcPts val="0"/>
              </a:spcBef>
              <a:spcAft>
                <a:spcPts val="0"/>
              </a:spcAft>
              <a:defRPr sz="1108" b="1">
                <a:solidFill>
                  <a:srgbClr val="FFFFFF"/>
                </a:solidFill>
                <a:latin typeface="+mn-lt"/>
                <a:cs typeface="+mn-cs"/>
              </a:defRPr>
            </a:lvl1pPr>
          </a:lstStyle>
          <a:p>
            <a:pPr>
              <a:defRPr/>
            </a:pPr>
            <a:fld id="{5258D612-AEFF-4CDB-B7F8-B9F48EC648F1}" type="slidenum">
              <a:rPr lang="de-DE"/>
              <a:pPr>
                <a:defRPr/>
              </a:pPr>
              <a:t>‹#›</a:t>
            </a:fld>
            <a:endParaRPr lang="de-DE"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Cover page_2">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81000" y="381000"/>
            <a:ext cx="1079500" cy="968375"/>
            <a:chOff x="1352" y="681"/>
            <a:chExt cx="3519" cy="3153"/>
          </a:xfrm>
        </p:grpSpPr>
        <p:sp>
          <p:nvSpPr>
            <p:cNvPr id="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6" name="Freeform 6"/>
            <p:cNvSpPr>
              <a:spLocks noChangeAspect="1"/>
            </p:cNvSpPr>
            <p:nvPr/>
          </p:nvSpPr>
          <p:spPr bwMode="gray">
            <a:xfrm>
              <a:off x="2708" y="1844"/>
              <a:ext cx="78" cy="52"/>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7" name="Freeform 7"/>
            <p:cNvSpPr>
              <a:spLocks noChangeAspect="1"/>
            </p:cNvSpPr>
            <p:nvPr/>
          </p:nvSpPr>
          <p:spPr bwMode="gray">
            <a:xfrm>
              <a:off x="2868" y="1973"/>
              <a:ext cx="67" cy="52"/>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8" name="Freeform 8"/>
            <p:cNvSpPr>
              <a:spLocks noChangeAspect="1"/>
            </p:cNvSpPr>
            <p:nvPr/>
          </p:nvSpPr>
          <p:spPr bwMode="gray">
            <a:xfrm>
              <a:off x="2620" y="1415"/>
              <a:ext cx="88" cy="72"/>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9" name="Freeform 9"/>
            <p:cNvSpPr>
              <a:spLocks noChangeAspect="1"/>
            </p:cNvSpPr>
            <p:nvPr/>
          </p:nvSpPr>
          <p:spPr bwMode="gray">
            <a:xfrm>
              <a:off x="2568" y="1565"/>
              <a:ext cx="72" cy="72"/>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0" name="Freeform 10"/>
            <p:cNvSpPr>
              <a:spLocks noChangeAspect="1"/>
            </p:cNvSpPr>
            <p:nvPr/>
          </p:nvSpPr>
          <p:spPr bwMode="gray">
            <a:xfrm>
              <a:off x="2547" y="1725"/>
              <a:ext cx="88" cy="62"/>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1" name="Freeform 11"/>
            <p:cNvSpPr>
              <a:spLocks noChangeAspect="1"/>
            </p:cNvSpPr>
            <p:nvPr/>
          </p:nvSpPr>
          <p:spPr bwMode="gray">
            <a:xfrm>
              <a:off x="2775" y="1177"/>
              <a:ext cx="83" cy="72"/>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2" name="Freeform 12"/>
            <p:cNvSpPr>
              <a:spLocks noChangeAspect="1"/>
            </p:cNvSpPr>
            <p:nvPr/>
          </p:nvSpPr>
          <p:spPr bwMode="gray">
            <a:xfrm>
              <a:off x="2956" y="1110"/>
              <a:ext cx="72" cy="88"/>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3" name="Freeform 13"/>
            <p:cNvSpPr>
              <a:spLocks noChangeAspect="1" noEditPoints="1"/>
            </p:cNvSpPr>
            <p:nvPr/>
          </p:nvSpPr>
          <p:spPr bwMode="gray">
            <a:xfrm>
              <a:off x="3148" y="929"/>
              <a:ext cx="668" cy="1680"/>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4" name="Freeform 14"/>
            <p:cNvSpPr>
              <a:spLocks noChangeAspect="1"/>
            </p:cNvSpPr>
            <p:nvPr/>
          </p:nvSpPr>
          <p:spPr bwMode="gray">
            <a:xfrm>
              <a:off x="1352" y="681"/>
              <a:ext cx="1827"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5" name="Freeform 15"/>
            <p:cNvSpPr>
              <a:spLocks noChangeAspect="1" noEditPoints="1"/>
            </p:cNvSpPr>
            <p:nvPr/>
          </p:nvSpPr>
          <p:spPr bwMode="gray">
            <a:xfrm>
              <a:off x="3236" y="2759"/>
              <a:ext cx="580" cy="569"/>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6" name="Freeform 16"/>
            <p:cNvSpPr>
              <a:spLocks noChangeAspect="1"/>
            </p:cNvSpPr>
            <p:nvPr/>
          </p:nvSpPr>
          <p:spPr bwMode="gray">
            <a:xfrm>
              <a:off x="3893" y="2759"/>
              <a:ext cx="409" cy="569"/>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7" name="Freeform 17"/>
            <p:cNvSpPr>
              <a:spLocks noChangeAspect="1"/>
            </p:cNvSpPr>
            <p:nvPr/>
          </p:nvSpPr>
          <p:spPr bwMode="gray">
            <a:xfrm>
              <a:off x="1771" y="2562"/>
              <a:ext cx="217" cy="744"/>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8" name="Freeform 18"/>
            <p:cNvSpPr>
              <a:spLocks noChangeAspect="1" noEditPoints="1"/>
            </p:cNvSpPr>
            <p:nvPr/>
          </p:nvSpPr>
          <p:spPr bwMode="gray">
            <a:xfrm>
              <a:off x="2097" y="2759"/>
              <a:ext cx="600" cy="786"/>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19" name="Freeform 19"/>
            <p:cNvSpPr>
              <a:spLocks noChangeAspect="1"/>
            </p:cNvSpPr>
            <p:nvPr/>
          </p:nvSpPr>
          <p:spPr bwMode="gray">
            <a:xfrm>
              <a:off x="2775" y="2759"/>
              <a:ext cx="393" cy="569"/>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grpSp>
      <p:grpSp>
        <p:nvGrpSpPr>
          <p:cNvPr id="20" name="Group 4"/>
          <p:cNvGrpSpPr>
            <a:grpSpLocks noChangeAspect="1"/>
          </p:cNvGrpSpPr>
          <p:nvPr userDrawn="1"/>
        </p:nvGrpSpPr>
        <p:grpSpPr bwMode="auto">
          <a:xfrm>
            <a:off x="381000" y="381000"/>
            <a:ext cx="1079500" cy="968375"/>
            <a:chOff x="1352" y="681"/>
            <a:chExt cx="3519" cy="3153"/>
          </a:xfrm>
        </p:grpSpPr>
        <p:sp>
          <p:nvSpPr>
            <p:cNvPr id="2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2" name="Freeform 6"/>
            <p:cNvSpPr>
              <a:spLocks noChangeAspect="1"/>
            </p:cNvSpPr>
            <p:nvPr/>
          </p:nvSpPr>
          <p:spPr bwMode="gray">
            <a:xfrm>
              <a:off x="2708" y="1844"/>
              <a:ext cx="78" cy="52"/>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3" name="Freeform 7"/>
            <p:cNvSpPr>
              <a:spLocks noChangeAspect="1"/>
            </p:cNvSpPr>
            <p:nvPr/>
          </p:nvSpPr>
          <p:spPr bwMode="gray">
            <a:xfrm>
              <a:off x="2868" y="1973"/>
              <a:ext cx="67" cy="52"/>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4" name="Freeform 8"/>
            <p:cNvSpPr>
              <a:spLocks noChangeAspect="1"/>
            </p:cNvSpPr>
            <p:nvPr/>
          </p:nvSpPr>
          <p:spPr bwMode="gray">
            <a:xfrm>
              <a:off x="2620" y="1415"/>
              <a:ext cx="88" cy="72"/>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5" name="Freeform 9"/>
            <p:cNvSpPr>
              <a:spLocks noChangeAspect="1"/>
            </p:cNvSpPr>
            <p:nvPr/>
          </p:nvSpPr>
          <p:spPr bwMode="gray">
            <a:xfrm>
              <a:off x="2568" y="1565"/>
              <a:ext cx="72" cy="72"/>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6" name="Freeform 10"/>
            <p:cNvSpPr>
              <a:spLocks noChangeAspect="1"/>
            </p:cNvSpPr>
            <p:nvPr/>
          </p:nvSpPr>
          <p:spPr bwMode="gray">
            <a:xfrm>
              <a:off x="2547" y="1725"/>
              <a:ext cx="88" cy="62"/>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7" name="Freeform 11"/>
            <p:cNvSpPr>
              <a:spLocks noChangeAspect="1"/>
            </p:cNvSpPr>
            <p:nvPr/>
          </p:nvSpPr>
          <p:spPr bwMode="gray">
            <a:xfrm>
              <a:off x="2775" y="1177"/>
              <a:ext cx="83" cy="72"/>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8" name="Freeform 12"/>
            <p:cNvSpPr>
              <a:spLocks noChangeAspect="1"/>
            </p:cNvSpPr>
            <p:nvPr/>
          </p:nvSpPr>
          <p:spPr bwMode="gray">
            <a:xfrm>
              <a:off x="2956" y="1110"/>
              <a:ext cx="72" cy="88"/>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29" name="Freeform 13"/>
            <p:cNvSpPr>
              <a:spLocks noChangeAspect="1" noEditPoints="1"/>
            </p:cNvSpPr>
            <p:nvPr/>
          </p:nvSpPr>
          <p:spPr bwMode="gray">
            <a:xfrm>
              <a:off x="3148" y="929"/>
              <a:ext cx="668" cy="1680"/>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30" name="Freeform 14"/>
            <p:cNvSpPr>
              <a:spLocks noChangeAspect="1"/>
            </p:cNvSpPr>
            <p:nvPr/>
          </p:nvSpPr>
          <p:spPr bwMode="gray">
            <a:xfrm>
              <a:off x="1352" y="681"/>
              <a:ext cx="1827"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31" name="Freeform 15"/>
            <p:cNvSpPr>
              <a:spLocks noChangeAspect="1" noEditPoints="1"/>
            </p:cNvSpPr>
            <p:nvPr/>
          </p:nvSpPr>
          <p:spPr bwMode="gray">
            <a:xfrm>
              <a:off x="3236" y="2759"/>
              <a:ext cx="580" cy="569"/>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32" name="Freeform 16"/>
            <p:cNvSpPr>
              <a:spLocks noChangeAspect="1"/>
            </p:cNvSpPr>
            <p:nvPr/>
          </p:nvSpPr>
          <p:spPr bwMode="gray">
            <a:xfrm>
              <a:off x="3893" y="2759"/>
              <a:ext cx="409" cy="569"/>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33" name="Freeform 17"/>
            <p:cNvSpPr>
              <a:spLocks noChangeAspect="1"/>
            </p:cNvSpPr>
            <p:nvPr/>
          </p:nvSpPr>
          <p:spPr bwMode="gray">
            <a:xfrm>
              <a:off x="1771" y="2562"/>
              <a:ext cx="217" cy="744"/>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34" name="Freeform 18"/>
            <p:cNvSpPr>
              <a:spLocks noChangeAspect="1" noEditPoints="1"/>
            </p:cNvSpPr>
            <p:nvPr/>
          </p:nvSpPr>
          <p:spPr bwMode="gray">
            <a:xfrm>
              <a:off x="2097" y="2759"/>
              <a:ext cx="600" cy="786"/>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35" name="Freeform 19"/>
            <p:cNvSpPr>
              <a:spLocks noChangeAspect="1"/>
            </p:cNvSpPr>
            <p:nvPr/>
          </p:nvSpPr>
          <p:spPr bwMode="gray">
            <a:xfrm>
              <a:off x="2775" y="2759"/>
              <a:ext cx="393" cy="569"/>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fontAlgn="auto">
                <a:spcBef>
                  <a:spcPts val="0"/>
                </a:spcBef>
                <a:spcAft>
                  <a:spcPts val="0"/>
                </a:spcAft>
                <a:defRPr/>
              </a:pPr>
              <a:endParaRPr lang="en-US" sz="1662" dirty="0">
                <a:solidFill>
                  <a:srgbClr val="1F497D"/>
                </a:solidFill>
                <a:latin typeface="+mn-lt"/>
                <a:cs typeface="Arial" charset="0"/>
              </a:endParaRPr>
            </a:p>
          </p:txBody>
        </p:sp>
      </p:grpSp>
      <p:sp>
        <p:nvSpPr>
          <p:cNvPr id="36" name="Text Box 22"/>
          <p:cNvSpPr txBox="1">
            <a:spLocks noChangeArrowheads="1"/>
          </p:cNvSpPr>
          <p:nvPr userDrawn="1"/>
        </p:nvSpPr>
        <p:spPr bwMode="gray">
          <a:xfrm>
            <a:off x="823913" y="6553200"/>
            <a:ext cx="4316412" cy="227013"/>
          </a:xfrm>
          <a:prstGeom prst="rect">
            <a:avLst/>
          </a:prstGeom>
          <a:noFill/>
          <a:ln>
            <a:noFill/>
          </a:ln>
          <a:extLst/>
        </p:spPr>
        <p:txBody>
          <a:bodyPr lIns="0" tIns="0" rIns="0" bIns="0">
            <a:spAutoFit/>
          </a:bodyPr>
          <a:lstStyle/>
          <a:p>
            <a:pPr>
              <a:defRPr/>
            </a:pPr>
            <a:r>
              <a:rPr lang="en-GB" sz="738" dirty="0">
                <a:solidFill>
                  <a:srgbClr val="FFFFFF"/>
                </a:solidFill>
                <a:latin typeface="+mn-lt"/>
              </a:rPr>
              <a:t>© 2013 Ipsos.  All rights reserved. Contains Ipsos' Confidential and Proprietary information </a:t>
            </a:r>
            <a:br>
              <a:rPr lang="en-GB" sz="738" dirty="0">
                <a:solidFill>
                  <a:srgbClr val="FFFFFF"/>
                </a:solidFill>
                <a:latin typeface="+mn-lt"/>
              </a:rPr>
            </a:br>
            <a:r>
              <a:rPr lang="en-GB" sz="738" dirty="0">
                <a:solidFill>
                  <a:srgbClr val="FFFFFF"/>
                </a:solidFill>
                <a:latin typeface="+mn-lt"/>
              </a:rPr>
              <a:t>and may not be disclosed or reproduced without the prior written consent of Ipsos.</a:t>
            </a:r>
            <a:endParaRPr lang="de-DE" sz="1662" dirty="0">
              <a:solidFill>
                <a:srgbClr val="FFFFFF"/>
              </a:solidFill>
              <a:latin typeface="Arial" pitchFamily="34" charset="0"/>
            </a:endParaRPr>
          </a:p>
        </p:txBody>
      </p:sp>
      <p:pic>
        <p:nvPicPr>
          <p:cNvPr id="37" name="Grafik 1"/>
          <p:cNvPicPr>
            <a:picLocks noChangeAspect="1"/>
          </p:cNvPicPr>
          <p:nvPr userDrawn="1"/>
        </p:nvPicPr>
        <p:blipFill>
          <a:blip r:embed="rId2"/>
          <a:srcRect/>
          <a:stretch>
            <a:fillRect/>
          </a:stretch>
        </p:blipFill>
        <p:spPr bwMode="auto">
          <a:xfrm>
            <a:off x="4327525" y="392113"/>
            <a:ext cx="4687888" cy="539750"/>
          </a:xfrm>
          <a:prstGeom prst="rect">
            <a:avLst/>
          </a:prstGeom>
          <a:noFill/>
          <a:ln w="9525">
            <a:noFill/>
            <a:miter lim="800000"/>
            <a:headEnd/>
            <a:tailEnd/>
          </a:ln>
        </p:spPr>
      </p:pic>
      <p:sp>
        <p:nvSpPr>
          <p:cNvPr id="39" name="Titel 1"/>
          <p:cNvSpPr>
            <a:spLocks noGrp="1"/>
          </p:cNvSpPr>
          <p:nvPr>
            <p:ph type="ctrTitle"/>
          </p:nvPr>
        </p:nvSpPr>
        <p:spPr bwMode="white">
          <a:xfrm>
            <a:off x="824400" y="2113203"/>
            <a:ext cx="3960000" cy="997196"/>
          </a:xfrm>
          <a:prstGeom prst="rect">
            <a:avLst/>
          </a:prstGeom>
        </p:spPr>
        <p:txBody>
          <a:bodyPr wrap="square" lIns="0" tIns="0" rIns="0" bIns="0" anchor="b" anchorCtr="0">
            <a:noAutofit/>
          </a:bodyPr>
          <a:lstStyle>
            <a:lvl1pPr algn="l">
              <a:lnSpc>
                <a:spcPct val="90000"/>
              </a:lnSpc>
              <a:defRPr sz="3323" b="1">
                <a:solidFill>
                  <a:schemeClr val="bg1"/>
                </a:solidFill>
              </a:defRPr>
            </a:lvl1pPr>
          </a:lstStyle>
          <a:p>
            <a:r>
              <a:rPr lang="en-US" noProof="0" dirty="0"/>
              <a:t>Click to edit Master title style</a:t>
            </a:r>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923"/>
              </a:spcBef>
              <a:buNone/>
              <a:defRPr sz="2585" b="0">
                <a:solidFill>
                  <a:schemeClr val="bg1"/>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noProof="0" dirty="0"/>
              <a:t>Click to edit Master subtitle style</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Chapter">
    <p:spTree>
      <p:nvGrpSpPr>
        <p:cNvPr id="1" name=""/>
        <p:cNvGrpSpPr/>
        <p:nvPr/>
      </p:nvGrpSpPr>
      <p:grpSpPr>
        <a:xfrm>
          <a:off x="0" y="0"/>
          <a:ext cx="0" cy="0"/>
          <a:chOff x="0" y="0"/>
          <a:chExt cx="0" cy="0"/>
        </a:xfrm>
      </p:grpSpPr>
      <p:sp>
        <p:nvSpPr>
          <p:cNvPr id="3"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4"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5"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grpSp>
        <p:nvGrpSpPr>
          <p:cNvPr id="6" name="Group 18"/>
          <p:cNvGrpSpPr>
            <a:grpSpLocks noChangeAspect="1"/>
          </p:cNvGrpSpPr>
          <p:nvPr/>
        </p:nvGrpSpPr>
        <p:grpSpPr bwMode="auto">
          <a:xfrm>
            <a:off x="150813" y="150813"/>
            <a:ext cx="522287" cy="468312"/>
            <a:chOff x="1352" y="681"/>
            <a:chExt cx="3519" cy="3153"/>
          </a:xfrm>
        </p:grpSpPr>
        <p:sp>
          <p:nvSpPr>
            <p:cNvPr id="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8"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9"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10"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11"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12"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13"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14"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15"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1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17"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18"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19"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20"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21"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grpSp>
      <p:sp>
        <p:nvSpPr>
          <p:cNvPr id="22" name="Freeform 5"/>
          <p:cNvSpPr>
            <a:spLocks/>
          </p:cNvSpPr>
          <p:nvPr userDrawn="1"/>
        </p:nvSpPr>
        <p:spPr bwMode="ltGray">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grpSp>
        <p:nvGrpSpPr>
          <p:cNvPr id="23" name="Group 4"/>
          <p:cNvGrpSpPr>
            <a:grpSpLocks noChangeAspect="1"/>
          </p:cNvGrpSpPr>
          <p:nvPr userDrawn="1"/>
        </p:nvGrpSpPr>
        <p:grpSpPr bwMode="auto">
          <a:xfrm>
            <a:off x="150813" y="150813"/>
            <a:ext cx="522287" cy="468312"/>
            <a:chOff x="1352" y="681"/>
            <a:chExt cx="3519" cy="3153"/>
          </a:xfrm>
        </p:grpSpPr>
        <p:sp>
          <p:nvSpPr>
            <p:cNvPr id="24"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25"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26"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27"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28"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29"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30"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31"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32"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33"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34"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35"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36"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37"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sp>
          <p:nvSpPr>
            <p:cNvPr id="38"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grpSp>
      <p:sp>
        <p:nvSpPr>
          <p:cNvPr id="39" name="Line 4"/>
          <p:cNvSpPr>
            <a:spLocks noChangeShapeType="1"/>
          </p:cNvSpPr>
          <p:nvPr userDrawn="1"/>
        </p:nvSpPr>
        <p:spPr bwMode="auto">
          <a:xfrm flipH="1">
            <a:off x="4718050" y="2803525"/>
            <a:ext cx="2717800" cy="249238"/>
          </a:xfrm>
          <a:prstGeom prst="line">
            <a:avLst/>
          </a:prstGeom>
          <a:solidFill>
            <a:schemeClr val="bg1"/>
          </a:solidFill>
          <a:ln w="12700">
            <a:solidFill>
              <a:srgbClr val="FFFFFF">
                <a:alpha val="49804"/>
              </a:srgbClr>
            </a:solidFill>
            <a:round/>
            <a:headEnd/>
            <a:tailEnd/>
          </a:ln>
          <a:effectLst/>
          <a:extLst/>
        </p:spPr>
        <p:txBody>
          <a:bodyPr/>
          <a:lstStyle/>
          <a:p>
            <a:pPr defTabSz="1037384" fontAlgn="auto">
              <a:spcBef>
                <a:spcPts val="0"/>
              </a:spcBef>
              <a:spcAft>
                <a:spcPts val="0"/>
              </a:spcAft>
              <a:defRPr/>
            </a:pPr>
            <a:endParaRPr lang="en-US" sz="2031">
              <a:solidFill>
                <a:srgbClr val="1F497D"/>
              </a:solidFill>
              <a:latin typeface="+mn-lt"/>
              <a:cs typeface="Arial" charset="0"/>
            </a:endParaRPr>
          </a:p>
        </p:txBody>
      </p:sp>
      <p:pic>
        <p:nvPicPr>
          <p:cNvPr id="40" name="Picture 2" descr="D:\Documents\Projekti\PPT\Fotografije za ppt\Public Affaires\Public Affaires Signatures\Ipsos PublicAffairs in white without tagline.png"/>
          <p:cNvPicPr>
            <a:picLocks noChangeAspect="1" noChangeArrowheads="1"/>
          </p:cNvPicPr>
          <p:nvPr userDrawn="1"/>
        </p:nvPicPr>
        <p:blipFill>
          <a:blip r:embed="rId2"/>
          <a:srcRect/>
          <a:stretch>
            <a:fillRect/>
          </a:stretch>
        </p:blipFill>
        <p:spPr bwMode="auto">
          <a:xfrm>
            <a:off x="6497638" y="6537325"/>
            <a:ext cx="2206625" cy="365125"/>
          </a:xfrm>
          <a:prstGeom prst="rect">
            <a:avLst/>
          </a:prstGeom>
          <a:noFill/>
          <a:ln w="9525">
            <a:noFill/>
            <a:miter lim="800000"/>
            <a:headEnd/>
            <a:tailEnd/>
          </a:ln>
        </p:spPr>
      </p:pic>
      <p:sp>
        <p:nvSpPr>
          <p:cNvPr id="2" name="Titel 1"/>
          <p:cNvSpPr>
            <a:spLocks noGrp="1"/>
          </p:cNvSpPr>
          <p:nvPr>
            <p:ph type="ctrTitle"/>
          </p:nvPr>
        </p:nvSpPr>
        <p:spPr>
          <a:xfrm>
            <a:off x="141293" y="2973542"/>
            <a:ext cx="4419137" cy="920508"/>
          </a:xfrm>
          <a:prstGeom prst="rect">
            <a:avLst/>
          </a:prstGeom>
        </p:spPr>
        <p:txBody>
          <a:bodyPr wrap="square" lIns="0" tIns="0" rIns="0" bIns="0" anchor="ctr" anchorCtr="0">
            <a:spAutoFit/>
          </a:bodyPr>
          <a:lstStyle>
            <a:lvl1pPr>
              <a:lnSpc>
                <a:spcPct val="90000"/>
              </a:lnSpc>
              <a:defRPr sz="3323" b="1"/>
            </a:lvl1pPr>
          </a:lstStyle>
          <a:p>
            <a:r>
              <a:rPr lang="en-US" noProof="0" dirty="0"/>
              <a:t>Click to edit Master title style</a:t>
            </a:r>
          </a:p>
        </p:txBody>
      </p:sp>
      <p:sp>
        <p:nvSpPr>
          <p:cNvPr id="41" name="Foliennummernplatzhalter 5"/>
          <p:cNvSpPr>
            <a:spLocks noGrp="1"/>
          </p:cNvSpPr>
          <p:nvPr>
            <p:ph type="sldNum" sz="quarter" idx="10"/>
          </p:nvPr>
        </p:nvSpPr>
        <p:spPr>
          <a:xfrm>
            <a:off x="8810625" y="6581775"/>
            <a:ext cx="169863" cy="169863"/>
          </a:xfrm>
          <a:prstGeom prst="rect">
            <a:avLst/>
          </a:prstGeom>
        </p:spPr>
        <p:txBody>
          <a:bodyPr wrap="none" lIns="0" tIns="0" rIns="0" bIns="0" anchor="b" anchorCtr="0">
            <a:spAutoFit/>
          </a:bodyPr>
          <a:lstStyle>
            <a:lvl1pPr algn="r" defTabSz="1037384" fontAlgn="auto">
              <a:spcBef>
                <a:spcPts val="0"/>
              </a:spcBef>
              <a:spcAft>
                <a:spcPts val="0"/>
              </a:spcAft>
              <a:defRPr sz="1108" b="1">
                <a:solidFill>
                  <a:srgbClr val="FFFFFF"/>
                </a:solidFill>
                <a:latin typeface="+mn-lt"/>
                <a:cs typeface="+mn-cs"/>
              </a:defRPr>
            </a:lvl1pPr>
          </a:lstStyle>
          <a:p>
            <a:pPr>
              <a:defRPr/>
            </a:pPr>
            <a:fld id="{673C549D-660D-4924-8DD9-5A4A52EF550E}" type="slidenum">
              <a:rPr lang="de-DE"/>
              <a:pPr>
                <a:defRPr/>
              </a:pPr>
              <a:t>‹#›</a:t>
            </a:fld>
            <a:endParaRPr lang="de-DE"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SPECIAL">
    <p:spTree>
      <p:nvGrpSpPr>
        <p:cNvPr id="1" name=""/>
        <p:cNvGrpSpPr/>
        <p:nvPr/>
      </p:nvGrpSpPr>
      <p:grpSpPr>
        <a:xfrm>
          <a:off x="0" y="0"/>
          <a:ext cx="0" cy="0"/>
          <a:chOff x="0" y="0"/>
          <a:chExt cx="0" cy="0"/>
        </a:xfrm>
      </p:grpSpPr>
      <p:sp>
        <p:nvSpPr>
          <p:cNvPr id="4" name="Freeform 2"/>
          <p:cNvSpPr>
            <a:spLocks/>
          </p:cNvSpPr>
          <p:nvPr userDrawn="1"/>
        </p:nvSpPr>
        <p:spPr bwMode="grayWhite">
          <a:xfrm>
            <a:off x="6581775" y="0"/>
            <a:ext cx="2562225" cy="1905000"/>
          </a:xfrm>
          <a:custGeom>
            <a:avLst/>
            <a:gdLst>
              <a:gd name="T0" fmla="*/ 4304 w 4304"/>
              <a:gd name="T1" fmla="*/ 0 h 3200"/>
              <a:gd name="T2" fmla="*/ 13 w 4304"/>
              <a:gd name="T3" fmla="*/ 0 h 3200"/>
              <a:gd name="T4" fmla="*/ 0 w 4304"/>
              <a:gd name="T5" fmla="*/ 252 h 3200"/>
              <a:gd name="T6" fmla="*/ 2945 w 4304"/>
              <a:gd name="T7" fmla="*/ 3200 h 3200"/>
              <a:gd name="T8" fmla="*/ 4304 w 4304"/>
              <a:gd name="T9" fmla="*/ 2867 h 3200"/>
              <a:gd name="T10" fmla="*/ 4304 w 4304"/>
              <a:gd name="T11" fmla="*/ 0 h 3200"/>
            </a:gdLst>
            <a:ahLst/>
            <a:cxnLst>
              <a:cxn ang="0">
                <a:pos x="T0" y="T1"/>
              </a:cxn>
              <a:cxn ang="0">
                <a:pos x="T2" y="T3"/>
              </a:cxn>
              <a:cxn ang="0">
                <a:pos x="T4" y="T5"/>
              </a:cxn>
              <a:cxn ang="0">
                <a:pos x="T6" y="T7"/>
              </a:cxn>
              <a:cxn ang="0">
                <a:pos x="T8" y="T9"/>
              </a:cxn>
              <a:cxn ang="0">
                <a:pos x="T10" y="T11"/>
              </a:cxn>
            </a:cxnLst>
            <a:rect l="0" t="0" r="r" b="b"/>
            <a:pathLst>
              <a:path w="4304" h="3200">
                <a:moveTo>
                  <a:pt x="4304" y="0"/>
                </a:moveTo>
                <a:cubicBezTo>
                  <a:pt x="13" y="0"/>
                  <a:pt x="13" y="0"/>
                  <a:pt x="13" y="0"/>
                </a:cubicBezTo>
                <a:cubicBezTo>
                  <a:pt x="7" y="82"/>
                  <a:pt x="0" y="164"/>
                  <a:pt x="0" y="252"/>
                </a:cubicBezTo>
                <a:cubicBezTo>
                  <a:pt x="0" y="1878"/>
                  <a:pt x="1322" y="3200"/>
                  <a:pt x="2945" y="3200"/>
                </a:cubicBezTo>
                <a:cubicBezTo>
                  <a:pt x="3436" y="3200"/>
                  <a:pt x="3895" y="3081"/>
                  <a:pt x="4304" y="2867"/>
                </a:cubicBezTo>
                <a:lnTo>
                  <a:pt x="4304" y="0"/>
                </a:lnTo>
                <a:close/>
              </a:path>
            </a:pathLst>
          </a:custGeom>
          <a:solidFill>
            <a:schemeClr val="bg1"/>
          </a:solidFill>
          <a:ln>
            <a:noFill/>
          </a:ln>
          <a:extLst/>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5" name="Oval 3"/>
          <p:cNvSpPr>
            <a:spLocks noChangeArrowheads="1"/>
          </p:cNvSpPr>
          <p:nvPr userDrawn="1"/>
        </p:nvSpPr>
        <p:spPr bwMode="grayWhite">
          <a:xfrm>
            <a:off x="730250" y="1889125"/>
            <a:ext cx="1522413" cy="1522413"/>
          </a:xfrm>
          <a:prstGeom prst="ellipse">
            <a:avLst/>
          </a:prstGeom>
          <a:solidFill>
            <a:schemeClr val="bg1"/>
          </a:solidFill>
          <a:ln>
            <a:noFill/>
          </a:ln>
          <a:effectLst/>
          <a:extLst/>
        </p:spPr>
        <p:txBody>
          <a:bodyPr wrap="none" anchor="ctr"/>
          <a:lstStyle/>
          <a:p>
            <a:pPr fontAlgn="auto">
              <a:spcBef>
                <a:spcPts val="0"/>
              </a:spcBef>
              <a:spcAft>
                <a:spcPts val="0"/>
              </a:spcAft>
              <a:defRPr/>
            </a:pPr>
            <a:endParaRPr lang="en-US" sz="1662" dirty="0">
              <a:solidFill>
                <a:srgbClr val="1F497D"/>
              </a:solidFill>
              <a:latin typeface="+mn-lt"/>
              <a:cs typeface="Arial" charset="0"/>
            </a:endParaRPr>
          </a:p>
        </p:txBody>
      </p:sp>
      <p:sp>
        <p:nvSpPr>
          <p:cNvPr id="6" name="Line 4"/>
          <p:cNvSpPr>
            <a:spLocks noChangeShapeType="1"/>
          </p:cNvSpPr>
          <p:nvPr userDrawn="1"/>
        </p:nvSpPr>
        <p:spPr bwMode="grayWhite">
          <a:xfrm flipH="1" flipV="1">
            <a:off x="3792538" y="0"/>
            <a:ext cx="2847975" cy="468313"/>
          </a:xfrm>
          <a:prstGeom prst="line">
            <a:avLst/>
          </a:prstGeom>
          <a:noFill/>
          <a:ln w="12700">
            <a:solidFill>
              <a:srgbClr val="FFFFFF">
                <a:alpha val="50000"/>
              </a:srgbClr>
            </a:solidFill>
            <a:round/>
            <a:headEnd/>
            <a:tailEnd/>
          </a:ln>
          <a:effectLst/>
          <a:extLst/>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8" name="Line 5"/>
          <p:cNvSpPr>
            <a:spLocks noChangeShapeType="1"/>
          </p:cNvSpPr>
          <p:nvPr userDrawn="1"/>
        </p:nvSpPr>
        <p:spPr bwMode="grayWhite">
          <a:xfrm flipH="1" flipV="1">
            <a:off x="1911350" y="0"/>
            <a:ext cx="4729163" cy="601663"/>
          </a:xfrm>
          <a:prstGeom prst="line">
            <a:avLst/>
          </a:prstGeom>
          <a:noFill/>
          <a:ln w="12700">
            <a:solidFill>
              <a:srgbClr val="FFFFFF">
                <a:alpha val="50000"/>
              </a:srgbClr>
            </a:solidFill>
            <a:round/>
            <a:headEnd/>
            <a:tailEnd/>
          </a:ln>
          <a:effectLst/>
          <a:extLst/>
        </p:spPr>
        <p:txBody>
          <a:bodyPr/>
          <a:lstStyle/>
          <a:p>
            <a:pPr fontAlgn="auto">
              <a:spcBef>
                <a:spcPts val="0"/>
              </a:spcBef>
              <a:spcAft>
                <a:spcPts val="0"/>
              </a:spcAft>
              <a:defRPr/>
            </a:pPr>
            <a:endParaRPr lang="en-US" sz="1662" dirty="0">
              <a:solidFill>
                <a:srgbClr val="1F497D"/>
              </a:solidFill>
              <a:latin typeface="+mn-lt"/>
              <a:cs typeface="Arial" charset="0"/>
            </a:endParaRPr>
          </a:p>
        </p:txBody>
      </p:sp>
      <p:sp>
        <p:nvSpPr>
          <p:cNvPr id="9" name="Freeform 6"/>
          <p:cNvSpPr>
            <a:spLocks/>
          </p:cNvSpPr>
          <p:nvPr userDrawn="1"/>
        </p:nvSpPr>
        <p:spPr bwMode="grayWhite">
          <a:xfrm>
            <a:off x="2209800" y="1136650"/>
            <a:ext cx="4697413" cy="1312863"/>
          </a:xfrm>
          <a:custGeom>
            <a:avLst/>
            <a:gdLst>
              <a:gd name="T0" fmla="*/ 0 w 2959"/>
              <a:gd name="T1" fmla="*/ 827 h 827"/>
              <a:gd name="T2" fmla="*/ 1432 w 2959"/>
              <a:gd name="T3" fmla="*/ 279 h 827"/>
              <a:gd name="T4" fmla="*/ 2959 w 2959"/>
              <a:gd name="T5" fmla="*/ 0 h 827"/>
            </a:gdLst>
            <a:ahLst/>
            <a:cxnLst>
              <a:cxn ang="0">
                <a:pos x="T0" y="T1"/>
              </a:cxn>
              <a:cxn ang="0">
                <a:pos x="T2" y="T3"/>
              </a:cxn>
              <a:cxn ang="0">
                <a:pos x="T4" y="T5"/>
              </a:cxn>
            </a:cxnLst>
            <a:rect l="0" t="0" r="r" b="b"/>
            <a:pathLst>
              <a:path w="2959" h="827">
                <a:moveTo>
                  <a:pt x="0" y="827"/>
                </a:moveTo>
                <a:cubicBezTo>
                  <a:pt x="239" y="736"/>
                  <a:pt x="939" y="417"/>
                  <a:pt x="1432" y="279"/>
                </a:cubicBezTo>
                <a:cubicBezTo>
                  <a:pt x="1925" y="141"/>
                  <a:pt x="2641" y="58"/>
                  <a:pt x="2959" y="0"/>
                </a:cubicBezTo>
              </a:path>
            </a:pathLst>
          </a:custGeom>
          <a:noFill/>
          <a:ln w="12700" cmpd="sng">
            <a:solidFill>
              <a:srgbClr val="FFFFFF">
                <a:alpha val="49804"/>
              </a:srgbClr>
            </a:solidFill>
            <a:round/>
            <a:headEnd/>
            <a:tailEnd/>
          </a:ln>
          <a:effectLst/>
          <a:extLst/>
        </p:spPr>
        <p:txBody>
          <a:bodyPr/>
          <a:lstStyle/>
          <a:p>
            <a:pPr fontAlgn="auto">
              <a:spcBef>
                <a:spcPts val="0"/>
              </a:spcBef>
              <a:spcAft>
                <a:spcPts val="0"/>
              </a:spcAft>
              <a:defRPr/>
            </a:pPr>
            <a:endParaRPr lang="en-US" sz="1662" dirty="0">
              <a:solidFill>
                <a:srgbClr val="1F497D"/>
              </a:solidFill>
              <a:latin typeface="+mn-lt"/>
              <a:cs typeface="Arial" charset="0"/>
            </a:endParaRPr>
          </a:p>
        </p:txBody>
      </p:sp>
      <p:pic>
        <p:nvPicPr>
          <p:cNvPr id="10" name="Picture 2" descr="D:\Documents\Projekti\PPT\Fotografije za ppt\Public Affaires\Public Affaires Signatures\Ipsos PublicAffairs in white without tagline.png"/>
          <p:cNvPicPr>
            <a:picLocks noChangeAspect="1" noChangeArrowheads="1"/>
          </p:cNvPicPr>
          <p:nvPr userDrawn="1"/>
        </p:nvPicPr>
        <p:blipFill>
          <a:blip r:embed="rId2"/>
          <a:srcRect/>
          <a:stretch>
            <a:fillRect/>
          </a:stretch>
        </p:blipFill>
        <p:spPr bwMode="auto">
          <a:xfrm>
            <a:off x="6630988" y="6543675"/>
            <a:ext cx="2206625" cy="365125"/>
          </a:xfrm>
          <a:prstGeom prst="rect">
            <a:avLst/>
          </a:prstGeom>
          <a:noFill/>
          <a:ln w="9525">
            <a:noFill/>
            <a:miter lim="800000"/>
            <a:headEnd/>
            <a:tailEnd/>
          </a:ln>
        </p:spPr>
      </p:pic>
      <p:sp>
        <p:nvSpPr>
          <p:cNvPr id="7" name="Titel 1"/>
          <p:cNvSpPr>
            <a:spLocks noGrp="1"/>
          </p:cNvSpPr>
          <p:nvPr>
            <p:ph type="title"/>
          </p:nvPr>
        </p:nvSpPr>
        <p:spPr>
          <a:xfrm>
            <a:off x="838800" y="97200"/>
            <a:ext cx="5580000" cy="612000"/>
          </a:xfrm>
          <a:prstGeom prst="rect">
            <a:avLst/>
          </a:prstGeom>
        </p:spPr>
        <p:txBody>
          <a:bodyPr wrap="square" lIns="0" tIns="0" rIns="0" bIns="0" anchor="ctr" anchorCtr="0">
            <a:noAutofit/>
          </a:bodyPr>
          <a:lstStyle>
            <a:lvl1pPr algn="l">
              <a:lnSpc>
                <a:spcPct val="90000"/>
              </a:lnSpc>
              <a:defRPr sz="1846" b="1">
                <a:solidFill>
                  <a:schemeClr val="bg1"/>
                </a:solidFill>
                <a:latin typeface="+mn-lt"/>
              </a:defRPr>
            </a:lvl1pPr>
          </a:lstStyle>
          <a:p>
            <a:r>
              <a:rPr lang="en-US" noProof="0"/>
              <a:t>Click to edit Master title style</a:t>
            </a:r>
            <a:endParaRPr lang="en-US" noProof="0" dirty="0"/>
          </a:p>
        </p:txBody>
      </p:sp>
      <p:sp>
        <p:nvSpPr>
          <p:cNvPr id="42" name="Inhaltsplatzhalter 2"/>
          <p:cNvSpPr>
            <a:spLocks noGrp="1"/>
          </p:cNvSpPr>
          <p:nvPr>
            <p:ph idx="1"/>
          </p:nvPr>
        </p:nvSpPr>
        <p:spPr>
          <a:xfrm>
            <a:off x="3250650" y="2538000"/>
            <a:ext cx="5760000" cy="3776400"/>
          </a:xfrm>
          <a:prstGeom prst="rect">
            <a:avLst/>
          </a:prstGeom>
        </p:spPr>
        <p:txBody>
          <a:bodyPr lIns="0" tIns="0" rIns="0" bIns="0"/>
          <a:lstStyle>
            <a:lvl1pPr marL="168524" indent="-168524">
              <a:lnSpc>
                <a:spcPct val="100000"/>
              </a:lnSpc>
              <a:spcBef>
                <a:spcPts val="738"/>
              </a:spcBef>
              <a:buFont typeface="Arial" pitchFamily="34" charset="0"/>
              <a:buChar char="•"/>
              <a:defRPr sz="1662">
                <a:solidFill>
                  <a:schemeClr val="bg1"/>
                </a:solidFill>
                <a:latin typeface="+mn-lt"/>
              </a:defRPr>
            </a:lvl1pPr>
            <a:lvl2pPr marL="331185" indent="-162662">
              <a:lnSpc>
                <a:spcPct val="100000"/>
              </a:lnSpc>
              <a:spcBef>
                <a:spcPts val="738"/>
              </a:spcBef>
              <a:buClr>
                <a:schemeClr val="bg1"/>
              </a:buClr>
              <a:buFont typeface="Calibri" pitchFamily="34" charset="0"/>
              <a:buChar char="─"/>
              <a:defRPr sz="1477">
                <a:solidFill>
                  <a:schemeClr val="bg1"/>
                </a:solidFill>
                <a:latin typeface="+mn-lt"/>
              </a:defRPr>
            </a:lvl2pPr>
            <a:lvl3pPr marL="496778" indent="-165593">
              <a:lnSpc>
                <a:spcPct val="100000"/>
              </a:lnSpc>
              <a:spcBef>
                <a:spcPts val="738"/>
              </a:spcBef>
              <a:buClr>
                <a:schemeClr val="bg1"/>
              </a:buClr>
              <a:buFont typeface="Wingdings" pitchFamily="2" charset="2"/>
              <a:buChar char="§"/>
              <a:defRPr sz="1292">
                <a:solidFill>
                  <a:schemeClr val="bg1"/>
                </a:solidFill>
                <a:latin typeface="+mn-lt"/>
              </a:defRPr>
            </a:lvl3pPr>
            <a:lvl4pPr marL="662370" indent="-165593">
              <a:lnSpc>
                <a:spcPct val="100000"/>
              </a:lnSpc>
              <a:spcBef>
                <a:spcPts val="738"/>
              </a:spcBef>
              <a:defRPr sz="1108">
                <a:solidFill>
                  <a:schemeClr val="bg1"/>
                </a:solidFill>
                <a:latin typeface="+mn-lt"/>
              </a:defRPr>
            </a:lvl4pPr>
            <a:lvl5pPr marL="827963" indent="-165593">
              <a:lnSpc>
                <a:spcPct val="100000"/>
              </a:lnSpc>
              <a:spcBef>
                <a:spcPts val="738"/>
              </a:spcBef>
              <a:buFont typeface="Calibri" pitchFamily="34" charset="0"/>
              <a:buChar char="─"/>
              <a:defRPr sz="923" baseline="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Fußzeilenplatzhalter 4"/>
          <p:cNvSpPr>
            <a:spLocks noGrp="1"/>
          </p:cNvSpPr>
          <p:nvPr>
            <p:ph type="ftr" sz="quarter" idx="10"/>
          </p:nvPr>
        </p:nvSpPr>
        <p:spPr>
          <a:xfrm>
            <a:off x="365125" y="6565900"/>
            <a:ext cx="3600450" cy="185738"/>
          </a:xfrm>
          <a:prstGeom prst="rect">
            <a:avLst/>
          </a:prstGeom>
        </p:spPr>
        <p:txBody>
          <a:bodyPr vert="horz" wrap="square" lIns="0" tIns="0" rIns="0" bIns="0" numCol="1" anchor="t" anchorCtr="0" compatLnSpc="1">
            <a:prstTxWarp prst="textNoShape">
              <a:avLst/>
            </a:prstTxWarp>
            <a:noAutofit/>
          </a:bodyPr>
          <a:lstStyle>
            <a:lvl1pPr defTabSz="1036053">
              <a:defRPr sz="1108">
                <a:solidFill>
                  <a:srgbClr val="FFFFFF"/>
                </a:solidFill>
                <a:latin typeface="Calibri" pitchFamily="34" charset="0"/>
                <a:cs typeface="Arial" charset="0"/>
              </a:defRPr>
            </a:lvl1pPr>
          </a:lstStyle>
          <a:p>
            <a:pPr>
              <a:defRPr/>
            </a:pPr>
            <a:endParaRPr lang="de-DE"/>
          </a:p>
        </p:txBody>
      </p:sp>
      <p:sp>
        <p:nvSpPr>
          <p:cNvPr id="12" name="Foliennummernplatzhalter 5"/>
          <p:cNvSpPr>
            <a:spLocks noGrp="1"/>
          </p:cNvSpPr>
          <p:nvPr>
            <p:ph type="sldNum" sz="quarter" idx="11"/>
          </p:nvPr>
        </p:nvSpPr>
        <p:spPr>
          <a:xfrm>
            <a:off x="8824913" y="6581775"/>
            <a:ext cx="169862" cy="169863"/>
          </a:xfrm>
          <a:prstGeom prst="rect">
            <a:avLst/>
          </a:prstGeom>
        </p:spPr>
        <p:txBody>
          <a:bodyPr vert="horz" wrap="none" lIns="0" tIns="0" rIns="0" bIns="0" numCol="1" anchor="b" anchorCtr="0" compatLnSpc="1">
            <a:prstTxWarp prst="textNoShape">
              <a:avLst/>
            </a:prstTxWarp>
            <a:spAutoFit/>
          </a:bodyPr>
          <a:lstStyle>
            <a:lvl1pPr algn="r" defTabSz="1036053">
              <a:defRPr sz="1108" b="1">
                <a:solidFill>
                  <a:srgbClr val="FFFFFF"/>
                </a:solidFill>
                <a:latin typeface="Calibri" pitchFamily="34" charset="0"/>
                <a:cs typeface="Arial" charset="0"/>
              </a:defRPr>
            </a:lvl1pPr>
          </a:lstStyle>
          <a:p>
            <a:pPr>
              <a:defRPr/>
            </a:pPr>
            <a:fld id="{6EDE3634-9129-480E-AB83-31C63EE66857}" type="slidenum">
              <a:rPr lang="de-DE"/>
              <a:pPr>
                <a:defRPr/>
              </a:pPr>
              <a:t>‹#›</a:t>
            </a:fld>
            <a:endParaRPr lang="de-D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Chapter">
    <p:spTree>
      <p:nvGrpSpPr>
        <p:cNvPr id="1" name=""/>
        <p:cNvGrpSpPr/>
        <p:nvPr/>
      </p:nvGrpSpPr>
      <p:grpSpPr>
        <a:xfrm>
          <a:off x="0" y="0"/>
          <a:ext cx="0" cy="0"/>
          <a:chOff x="0" y="0"/>
          <a:chExt cx="0" cy="0"/>
        </a:xfrm>
      </p:grpSpPr>
      <p:sp>
        <p:nvSpPr>
          <p:cNvPr id="3"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4"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5"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nvGrpSpPr>
          <p:cNvPr id="6" name="Group 18"/>
          <p:cNvGrpSpPr>
            <a:grpSpLocks noChangeAspect="1"/>
          </p:cNvGrpSpPr>
          <p:nvPr/>
        </p:nvGrpSpPr>
        <p:grpSpPr bwMode="auto">
          <a:xfrm>
            <a:off x="150813" y="150813"/>
            <a:ext cx="522287" cy="468312"/>
            <a:chOff x="1352" y="681"/>
            <a:chExt cx="3519" cy="3153"/>
          </a:xfrm>
        </p:grpSpPr>
        <p:sp>
          <p:nvSpPr>
            <p:cNvPr id="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8"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9"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0"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1"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2"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3"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4"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5"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7"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8"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19"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0"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1"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sp>
        <p:nvSpPr>
          <p:cNvPr id="22" name="Freeform 5"/>
          <p:cNvSpPr>
            <a:spLocks/>
          </p:cNvSpPr>
          <p:nvPr userDrawn="1"/>
        </p:nvSpPr>
        <p:spPr bwMode="ltGray">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nvGrpSpPr>
          <p:cNvPr id="23" name="Group 4"/>
          <p:cNvGrpSpPr>
            <a:grpSpLocks noChangeAspect="1"/>
          </p:cNvGrpSpPr>
          <p:nvPr userDrawn="1"/>
        </p:nvGrpSpPr>
        <p:grpSpPr bwMode="auto">
          <a:xfrm>
            <a:off x="150813" y="150813"/>
            <a:ext cx="522287" cy="468312"/>
            <a:chOff x="1352" y="681"/>
            <a:chExt cx="3519" cy="3153"/>
          </a:xfrm>
        </p:grpSpPr>
        <p:sp>
          <p:nvSpPr>
            <p:cNvPr id="24"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5" name="Freeform 6"/>
            <p:cNvSpPr>
              <a:spLocks noChangeAspect="1"/>
            </p:cNvSpPr>
            <p:nvPr/>
          </p:nvSpPr>
          <p:spPr bwMode="gray">
            <a:xfrm>
              <a:off x="2710" y="1846"/>
              <a:ext cx="75" cy="53"/>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6" name="Freeform 7"/>
            <p:cNvSpPr>
              <a:spLocks noChangeAspect="1"/>
            </p:cNvSpPr>
            <p:nvPr/>
          </p:nvSpPr>
          <p:spPr bwMode="gray">
            <a:xfrm>
              <a:off x="2871" y="1974"/>
              <a:ext cx="64" cy="53"/>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7" name="Freeform 8"/>
            <p:cNvSpPr>
              <a:spLocks noChangeAspect="1"/>
            </p:cNvSpPr>
            <p:nvPr/>
          </p:nvSpPr>
          <p:spPr bwMode="gray">
            <a:xfrm>
              <a:off x="2625" y="1408"/>
              <a:ext cx="86" cy="86"/>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8" name="Freeform 9"/>
            <p:cNvSpPr>
              <a:spLocks noChangeAspect="1"/>
            </p:cNvSpPr>
            <p:nvPr/>
          </p:nvSpPr>
          <p:spPr bwMode="gray">
            <a:xfrm>
              <a:off x="2571" y="1568"/>
              <a:ext cx="75" cy="75"/>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9" name="Freeform 10"/>
            <p:cNvSpPr>
              <a:spLocks noChangeAspect="1"/>
            </p:cNvSpPr>
            <p:nvPr/>
          </p:nvSpPr>
          <p:spPr bwMode="gray">
            <a:xfrm>
              <a:off x="2550" y="1728"/>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0" name="Freeform 11"/>
            <p:cNvSpPr>
              <a:spLocks noChangeAspect="1"/>
            </p:cNvSpPr>
            <p:nvPr/>
          </p:nvSpPr>
          <p:spPr bwMode="gray">
            <a:xfrm>
              <a:off x="2775" y="1173"/>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1" name="Freeform 12"/>
            <p:cNvSpPr>
              <a:spLocks noChangeAspect="1"/>
            </p:cNvSpPr>
            <p:nvPr/>
          </p:nvSpPr>
          <p:spPr bwMode="gray">
            <a:xfrm>
              <a:off x="2956" y="1109"/>
              <a:ext cx="75" cy="86"/>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2" name="Freeform 13"/>
            <p:cNvSpPr>
              <a:spLocks noChangeAspect="1" noEditPoints="1"/>
            </p:cNvSpPr>
            <p:nvPr/>
          </p:nvSpPr>
          <p:spPr bwMode="gray">
            <a:xfrm>
              <a:off x="3149" y="927"/>
              <a:ext cx="663"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3"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4" name="Freeform 15"/>
            <p:cNvSpPr>
              <a:spLocks noChangeAspect="1" noEditPoints="1"/>
            </p:cNvSpPr>
            <p:nvPr/>
          </p:nvSpPr>
          <p:spPr bwMode="gray">
            <a:xfrm>
              <a:off x="3235" y="2755"/>
              <a:ext cx="578" cy="577"/>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5" name="Freeform 16"/>
            <p:cNvSpPr>
              <a:spLocks noChangeAspect="1"/>
            </p:cNvSpPr>
            <p:nvPr/>
          </p:nvSpPr>
          <p:spPr bwMode="gray">
            <a:xfrm>
              <a:off x="3887" y="2755"/>
              <a:ext cx="417" cy="577"/>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6" name="Freeform 17"/>
            <p:cNvSpPr>
              <a:spLocks noChangeAspect="1"/>
            </p:cNvSpPr>
            <p:nvPr/>
          </p:nvSpPr>
          <p:spPr bwMode="gray">
            <a:xfrm>
              <a:off x="1769" y="2562"/>
              <a:ext cx="214" cy="748"/>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7" name="Freeform 18"/>
            <p:cNvSpPr>
              <a:spLocks noChangeAspect="1" noEditPoints="1"/>
            </p:cNvSpPr>
            <p:nvPr/>
          </p:nvSpPr>
          <p:spPr bwMode="gray">
            <a:xfrm>
              <a:off x="2090" y="2755"/>
              <a:ext cx="610" cy="791"/>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38" name="Freeform 19"/>
            <p:cNvSpPr>
              <a:spLocks noChangeAspect="1"/>
            </p:cNvSpPr>
            <p:nvPr/>
          </p:nvSpPr>
          <p:spPr bwMode="gray">
            <a:xfrm>
              <a:off x="2775" y="2755"/>
              <a:ext cx="396" cy="577"/>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grpSp>
      <p:sp>
        <p:nvSpPr>
          <p:cNvPr id="39" name="Line 4"/>
          <p:cNvSpPr>
            <a:spLocks noChangeShapeType="1"/>
          </p:cNvSpPr>
          <p:nvPr userDrawn="1"/>
        </p:nvSpPr>
        <p:spPr bwMode="auto">
          <a:xfrm flipH="1">
            <a:off x="4718050" y="2803525"/>
            <a:ext cx="2717800" cy="249238"/>
          </a:xfrm>
          <a:prstGeom prst="line">
            <a:avLst/>
          </a:prstGeom>
          <a:solidFill>
            <a:schemeClr val="bg1"/>
          </a:solidFill>
          <a:ln w="12700">
            <a:solidFill>
              <a:srgbClr val="FFFFFF">
                <a:alpha val="49804"/>
              </a:srgbClr>
            </a:solidFill>
            <a:round/>
            <a:headEnd/>
            <a:tailEnd/>
          </a:ln>
          <a:effectLst/>
          <a:extLst/>
        </p:spPr>
        <p:txBody>
          <a:bodyPr/>
          <a:lstStyle/>
          <a:p>
            <a:pPr defTabSz="1036053" fontAlgn="auto">
              <a:spcBef>
                <a:spcPts val="0"/>
              </a:spcBef>
              <a:spcAft>
                <a:spcPts val="0"/>
              </a:spcAft>
              <a:defRPr/>
            </a:pPr>
            <a:endParaRPr lang="en-US" sz="2031">
              <a:solidFill>
                <a:srgbClr val="1F497D"/>
              </a:solidFill>
              <a:latin typeface="+mn-lt"/>
              <a:cs typeface="Arial" charset="0"/>
            </a:endParaRPr>
          </a:p>
        </p:txBody>
      </p:sp>
      <p:sp>
        <p:nvSpPr>
          <p:cNvPr id="2" name="Titel 1"/>
          <p:cNvSpPr>
            <a:spLocks noGrp="1"/>
          </p:cNvSpPr>
          <p:nvPr>
            <p:ph type="ctrTitle"/>
          </p:nvPr>
        </p:nvSpPr>
        <p:spPr>
          <a:xfrm>
            <a:off x="141293" y="2973542"/>
            <a:ext cx="4419137" cy="920508"/>
          </a:xfrm>
          <a:prstGeom prst="rect">
            <a:avLst/>
          </a:prstGeom>
        </p:spPr>
        <p:txBody>
          <a:bodyPr wrap="square" lIns="0" tIns="0" rIns="0" bIns="0" anchor="ctr" anchorCtr="0">
            <a:spAutoFit/>
          </a:bodyPr>
          <a:lstStyle>
            <a:lvl1pPr>
              <a:lnSpc>
                <a:spcPct val="90000"/>
              </a:lnSpc>
              <a:defRPr sz="3323" b="1"/>
            </a:lvl1pPr>
          </a:lstStyle>
          <a:p>
            <a:r>
              <a:rPr lang="en-US" noProof="0" dirty="0"/>
              <a:t>Click to edit Master title style</a:t>
            </a:r>
          </a:p>
        </p:txBody>
      </p:sp>
      <p:sp>
        <p:nvSpPr>
          <p:cNvPr id="40" name="Foliennummernplatzhalter 5"/>
          <p:cNvSpPr>
            <a:spLocks noGrp="1"/>
          </p:cNvSpPr>
          <p:nvPr>
            <p:ph type="sldNum" sz="quarter" idx="10"/>
          </p:nvPr>
        </p:nvSpPr>
        <p:spPr>
          <a:xfrm>
            <a:off x="8810625" y="6581775"/>
            <a:ext cx="169863" cy="169863"/>
          </a:xfrm>
          <a:prstGeom prst="rect">
            <a:avLst/>
          </a:prstGeom>
        </p:spPr>
        <p:txBody>
          <a:bodyPr wrap="none" lIns="0" tIns="0" rIns="0" bIns="0" anchor="b" anchorCtr="0">
            <a:spAutoFit/>
          </a:bodyPr>
          <a:lstStyle>
            <a:lvl1pPr algn="r" defTabSz="1036053" fontAlgn="auto">
              <a:spcBef>
                <a:spcPts val="0"/>
              </a:spcBef>
              <a:spcAft>
                <a:spcPts val="0"/>
              </a:spcAft>
              <a:defRPr sz="1108" b="1">
                <a:solidFill>
                  <a:srgbClr val="FFFFFF"/>
                </a:solidFill>
                <a:latin typeface="+mn-lt"/>
                <a:cs typeface="Arial" charset="0"/>
              </a:defRPr>
            </a:lvl1pPr>
          </a:lstStyle>
          <a:p>
            <a:pPr>
              <a:defRPr/>
            </a:pPr>
            <a:fld id="{E5EC1D51-9719-401B-98E2-E65FEA8C806C}" type="slidenum">
              <a:rPr lang="de-DE"/>
              <a:pPr>
                <a:defRPr/>
              </a:pPr>
              <a:t>‹#›</a:t>
            </a:fld>
            <a:endParaRPr lang="de-DE"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4" name="Picture 2" descr="D:\Documents\Projekti\PPT\Fotografije za ppt\Ipsos Logo\Ipsos quadri with transparent background.png"/>
          <p:cNvPicPr>
            <a:picLocks noChangeAspect="1" noChangeArrowheads="1"/>
          </p:cNvPicPr>
          <p:nvPr userDrawn="1"/>
        </p:nvPicPr>
        <p:blipFill>
          <a:blip r:embed="rId2"/>
          <a:srcRect/>
          <a:stretch>
            <a:fillRect/>
          </a:stretch>
        </p:blipFill>
        <p:spPr bwMode="auto">
          <a:xfrm>
            <a:off x="317500" y="260350"/>
            <a:ext cx="1130300" cy="1117600"/>
          </a:xfrm>
          <a:prstGeom prst="rect">
            <a:avLst/>
          </a:prstGeom>
          <a:noFill/>
          <a:ln w="9525">
            <a:noFill/>
            <a:miter lim="800000"/>
            <a:headEnd/>
            <a:tailEnd/>
          </a:ln>
        </p:spPr>
      </p:pic>
      <p:pic>
        <p:nvPicPr>
          <p:cNvPr id="5" name="Picture 1" descr="C:\Documents and Settings\Marko Uljarevic\Desktop\evroatl.png"/>
          <p:cNvPicPr>
            <a:picLocks noChangeAspect="1" noChangeArrowheads="1"/>
          </p:cNvPicPr>
          <p:nvPr userDrawn="1"/>
        </p:nvPicPr>
        <p:blipFill>
          <a:blip r:embed="rId3"/>
          <a:srcRect/>
          <a:stretch>
            <a:fillRect/>
          </a:stretch>
        </p:blipFill>
        <p:spPr bwMode="auto">
          <a:xfrm>
            <a:off x="0" y="3146425"/>
            <a:ext cx="9144000" cy="3432175"/>
          </a:xfrm>
          <a:prstGeom prst="rect">
            <a:avLst/>
          </a:prstGeom>
          <a:noFill/>
          <a:ln w="9525">
            <a:noFill/>
            <a:miter lim="800000"/>
            <a:headEnd/>
            <a:tailEnd/>
          </a:ln>
        </p:spPr>
      </p:pic>
      <p:sp>
        <p:nvSpPr>
          <p:cNvPr id="28" name="Titel 1"/>
          <p:cNvSpPr>
            <a:spLocks noGrp="1"/>
          </p:cNvSpPr>
          <p:nvPr>
            <p:ph type="ctrTitle"/>
          </p:nvPr>
        </p:nvSpPr>
        <p:spPr>
          <a:xfrm>
            <a:off x="824415" y="2032902"/>
            <a:ext cx="8176725" cy="562590"/>
          </a:xfrm>
          <a:prstGeom prst="rect">
            <a:avLst/>
          </a:prstGeom>
        </p:spPr>
        <p:txBody>
          <a:bodyPr wrap="square" lIns="0" tIns="0" rIns="0" bIns="0" anchor="b" anchorCtr="0">
            <a:spAutoFit/>
          </a:bodyPr>
          <a:lstStyle>
            <a:lvl1pPr algn="l">
              <a:lnSpc>
                <a:spcPct val="90000"/>
              </a:lnSpc>
              <a:defRPr sz="4062" b="1"/>
            </a:lvl1pPr>
          </a:lstStyle>
          <a:p>
            <a:r>
              <a:rPr lang="en-US" noProof="0"/>
              <a:t>Click to edit Master title style</a:t>
            </a:r>
          </a:p>
        </p:txBody>
      </p:sp>
      <p:sp>
        <p:nvSpPr>
          <p:cNvPr id="29" name="Untertitel 2"/>
          <p:cNvSpPr>
            <a:spLocks noGrp="1"/>
          </p:cNvSpPr>
          <p:nvPr>
            <p:ph type="subTitle" idx="1"/>
          </p:nvPr>
        </p:nvSpPr>
        <p:spPr>
          <a:xfrm>
            <a:off x="824415" y="2642417"/>
            <a:ext cx="8176725" cy="434799"/>
          </a:xfrm>
          <a:prstGeom prst="rect">
            <a:avLst/>
          </a:prstGeom>
        </p:spPr>
        <p:txBody>
          <a:bodyPr wrap="square" lIns="0" tIns="0" rIns="0" bIns="0">
            <a:spAutoFit/>
          </a:bodyPr>
          <a:lstStyle>
            <a:lvl1pPr marL="0" indent="0" algn="l">
              <a:lnSpc>
                <a:spcPct val="90000"/>
              </a:lnSpc>
              <a:spcBef>
                <a:spcPts val="1134"/>
              </a:spcBef>
              <a:buNone/>
              <a:defRPr sz="3139" b="0">
                <a:solidFill>
                  <a:schemeClr val="tx1"/>
                </a:solidFill>
              </a:defRPr>
            </a:lvl1pPr>
            <a:lvl2pPr marL="518693" indent="0" algn="ctr">
              <a:buNone/>
              <a:defRPr>
                <a:solidFill>
                  <a:schemeClr val="tx1">
                    <a:tint val="75000"/>
                  </a:schemeClr>
                </a:solidFill>
              </a:defRPr>
            </a:lvl2pPr>
            <a:lvl3pPr marL="1037384" indent="0" algn="ctr">
              <a:buNone/>
              <a:defRPr>
                <a:solidFill>
                  <a:schemeClr val="tx1">
                    <a:tint val="75000"/>
                  </a:schemeClr>
                </a:solidFill>
              </a:defRPr>
            </a:lvl3pPr>
            <a:lvl4pPr marL="1556076" indent="0" algn="ctr">
              <a:buNone/>
              <a:defRPr>
                <a:solidFill>
                  <a:schemeClr val="tx1">
                    <a:tint val="75000"/>
                  </a:schemeClr>
                </a:solidFill>
              </a:defRPr>
            </a:lvl4pPr>
            <a:lvl5pPr marL="2074769" indent="0" algn="ctr">
              <a:buNone/>
              <a:defRPr>
                <a:solidFill>
                  <a:schemeClr val="tx1">
                    <a:tint val="75000"/>
                  </a:schemeClr>
                </a:solidFill>
              </a:defRPr>
            </a:lvl5pPr>
            <a:lvl6pPr marL="2593461" indent="0" algn="ctr">
              <a:buNone/>
              <a:defRPr>
                <a:solidFill>
                  <a:schemeClr val="tx1">
                    <a:tint val="75000"/>
                  </a:schemeClr>
                </a:solidFill>
              </a:defRPr>
            </a:lvl6pPr>
            <a:lvl7pPr marL="3112154" indent="0" algn="ctr">
              <a:buNone/>
              <a:defRPr>
                <a:solidFill>
                  <a:schemeClr val="tx1">
                    <a:tint val="75000"/>
                  </a:schemeClr>
                </a:solidFill>
              </a:defRPr>
            </a:lvl7pPr>
            <a:lvl8pPr marL="3630846" indent="0" algn="ctr">
              <a:buNone/>
              <a:defRPr>
                <a:solidFill>
                  <a:schemeClr val="tx1">
                    <a:tint val="75000"/>
                  </a:schemeClr>
                </a:solidFill>
              </a:defRPr>
            </a:lvl8pPr>
            <a:lvl9pPr marL="4149539" indent="0" algn="ctr">
              <a:buNone/>
              <a:defRPr>
                <a:solidFill>
                  <a:schemeClr val="tx1">
                    <a:tint val="75000"/>
                  </a:schemeClr>
                </a:solidFill>
              </a:defRPr>
            </a:lvl9pPr>
          </a:lstStyle>
          <a:p>
            <a:r>
              <a:rPr lang="en-US" noProof="0"/>
              <a:t>Click to edit Master subtitle style</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tx2"/>
        </a:solidFill>
        <a:effectLst/>
      </p:bgPr>
    </p:bg>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560388"/>
            <a:ext cx="9148763" cy="6300787"/>
            <a:chOff x="0" y="353"/>
            <a:chExt cx="5763" cy="3969"/>
          </a:xfrm>
        </p:grpSpPr>
        <p:sp>
          <p:nvSpPr>
            <p:cNvPr id="5"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30000"/>
                </a:srgbClr>
              </a:solidFill>
              <a:round/>
              <a:headEnd/>
              <a:tailEnd/>
            </a:ln>
            <a:effectLst/>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6" name="Freeform 4"/>
            <p:cNvSpPr>
              <a:spLocks/>
            </p:cNvSpPr>
            <p:nvPr/>
          </p:nvSpPr>
          <p:spPr bwMode="auto">
            <a:xfrm>
              <a:off x="2274" y="3321"/>
              <a:ext cx="2888"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9"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grpSp>
        <p:nvGrpSpPr>
          <p:cNvPr id="10" name="Group 18"/>
          <p:cNvGrpSpPr>
            <a:grpSpLocks noChangeAspect="1"/>
          </p:cNvGrpSpPr>
          <p:nvPr userDrawn="1"/>
        </p:nvGrpSpPr>
        <p:grpSpPr bwMode="auto">
          <a:xfrm>
            <a:off x="150813" y="150813"/>
            <a:ext cx="523875"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2" name="Freeform 20"/>
            <p:cNvSpPr>
              <a:spLocks noChangeAspect="1"/>
            </p:cNvSpPr>
            <p:nvPr/>
          </p:nvSpPr>
          <p:spPr bwMode="auto">
            <a:xfrm>
              <a:off x="2717" y="1846"/>
              <a:ext cx="64"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3" name="Freeform 21"/>
            <p:cNvSpPr>
              <a:spLocks noChangeAspect="1"/>
            </p:cNvSpPr>
            <p:nvPr/>
          </p:nvSpPr>
          <p:spPr bwMode="auto">
            <a:xfrm>
              <a:off x="2866"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4" name="Freeform 22"/>
            <p:cNvSpPr>
              <a:spLocks noChangeAspect="1"/>
            </p:cNvSpPr>
            <p:nvPr/>
          </p:nvSpPr>
          <p:spPr bwMode="auto">
            <a:xfrm>
              <a:off x="2621" y="1408"/>
              <a:ext cx="9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5" name="Freeform 23"/>
            <p:cNvSpPr>
              <a:spLocks noChangeAspect="1"/>
            </p:cNvSpPr>
            <p:nvPr/>
          </p:nvSpPr>
          <p:spPr bwMode="auto">
            <a:xfrm>
              <a:off x="2568"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6" name="Freeform 24"/>
            <p:cNvSpPr>
              <a:spLocks noChangeAspect="1"/>
            </p:cNvSpPr>
            <p:nvPr/>
          </p:nvSpPr>
          <p:spPr bwMode="auto">
            <a:xfrm>
              <a:off x="2546" y="1728"/>
              <a:ext cx="85"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7" name="Freeform 25"/>
            <p:cNvSpPr>
              <a:spLocks noChangeAspect="1"/>
            </p:cNvSpPr>
            <p:nvPr/>
          </p:nvSpPr>
          <p:spPr bwMode="auto">
            <a:xfrm>
              <a:off x="2770" y="1173"/>
              <a:ext cx="85"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8" name="Freeform 26"/>
            <p:cNvSpPr>
              <a:spLocks noChangeAspect="1"/>
            </p:cNvSpPr>
            <p:nvPr/>
          </p:nvSpPr>
          <p:spPr bwMode="auto">
            <a:xfrm>
              <a:off x="2962" y="1109"/>
              <a:ext cx="64"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19" name="Freeform 27"/>
            <p:cNvSpPr>
              <a:spLocks noChangeAspect="1" noEditPoints="1"/>
            </p:cNvSpPr>
            <p:nvPr/>
          </p:nvSpPr>
          <p:spPr bwMode="auto">
            <a:xfrm>
              <a:off x="3143" y="927"/>
              <a:ext cx="672"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0" name="Freeform 28"/>
            <p:cNvSpPr>
              <a:spLocks noChangeAspect="1"/>
            </p:cNvSpPr>
            <p:nvPr/>
          </p:nvSpPr>
          <p:spPr bwMode="auto">
            <a:xfrm>
              <a:off x="1352" y="681"/>
              <a:ext cx="1834"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1" name="Freeform 29"/>
            <p:cNvSpPr>
              <a:spLocks noChangeAspect="1" noEditPoints="1"/>
            </p:cNvSpPr>
            <p:nvPr/>
          </p:nvSpPr>
          <p:spPr bwMode="auto">
            <a:xfrm>
              <a:off x="3239" y="2755"/>
              <a:ext cx="576"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2" name="Freeform 30"/>
            <p:cNvSpPr>
              <a:spLocks noChangeAspect="1"/>
            </p:cNvSpPr>
            <p:nvPr/>
          </p:nvSpPr>
          <p:spPr bwMode="auto">
            <a:xfrm>
              <a:off x="3890" y="2755"/>
              <a:ext cx="405"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3" name="Freeform 31"/>
            <p:cNvSpPr>
              <a:spLocks noChangeAspect="1"/>
            </p:cNvSpPr>
            <p:nvPr/>
          </p:nvSpPr>
          <p:spPr bwMode="auto">
            <a:xfrm>
              <a:off x="1779" y="2562"/>
              <a:ext cx="203"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4" name="Freeform 32"/>
            <p:cNvSpPr>
              <a:spLocks noChangeAspect="1" noEditPoints="1"/>
            </p:cNvSpPr>
            <p:nvPr/>
          </p:nvSpPr>
          <p:spPr bwMode="auto">
            <a:xfrm>
              <a:off x="2088" y="2755"/>
              <a:ext cx="608"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sp>
          <p:nvSpPr>
            <p:cNvPr id="25" name="Freeform 33"/>
            <p:cNvSpPr>
              <a:spLocks noChangeAspect="1"/>
            </p:cNvSpPr>
            <p:nvPr/>
          </p:nvSpPr>
          <p:spPr bwMode="auto">
            <a:xfrm>
              <a:off x="2770" y="2755"/>
              <a:ext cx="405"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defTabSz="1037384" fontAlgn="auto">
                <a:spcBef>
                  <a:spcPts val="0"/>
                </a:spcBef>
                <a:spcAft>
                  <a:spcPts val="0"/>
                </a:spcAft>
                <a:defRPr/>
              </a:pPr>
              <a:endParaRPr lang="en-US" sz="2031" dirty="0">
                <a:solidFill>
                  <a:srgbClr val="1F497D"/>
                </a:solidFill>
                <a:latin typeface="+mn-lt"/>
                <a:cs typeface="+mn-cs"/>
              </a:endParaRPr>
            </a:p>
          </p:txBody>
        </p:sp>
      </p:grpSp>
      <p:sp>
        <p:nvSpPr>
          <p:cNvPr id="7" name="Titel 1"/>
          <p:cNvSpPr>
            <a:spLocks noGrp="1"/>
          </p:cNvSpPr>
          <p:nvPr>
            <p:ph type="title"/>
          </p:nvPr>
        </p:nvSpPr>
        <p:spPr>
          <a:xfrm>
            <a:off x="838815" y="242444"/>
            <a:ext cx="8162325" cy="306751"/>
          </a:xfrm>
          <a:prstGeom prst="rect">
            <a:avLst/>
          </a:prstGeom>
        </p:spPr>
        <p:txBody>
          <a:bodyPr wrap="square" lIns="0" tIns="0" rIns="0" bIns="0" anchor="ctr" anchorCtr="0">
            <a:spAutoFit/>
          </a:bodyPr>
          <a:lstStyle>
            <a:lvl1pPr algn="l">
              <a:lnSpc>
                <a:spcPct val="90000"/>
              </a:lnSpc>
              <a:defRPr sz="2215" b="1">
                <a:solidFill>
                  <a:schemeClr val="bg1"/>
                </a:solidFill>
              </a:defRPr>
            </a:lvl1pPr>
          </a:lstStyle>
          <a:p>
            <a:r>
              <a:rPr lang="en-US" noProof="0" dirty="0" err="1"/>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207117" indent="-207117">
              <a:lnSpc>
                <a:spcPct val="90000"/>
              </a:lnSpc>
              <a:spcBef>
                <a:spcPts val="908"/>
              </a:spcBef>
              <a:buFont typeface="Wingdings" pitchFamily="2" charset="2"/>
              <a:buChar char="§"/>
              <a:defRPr sz="2031">
                <a:solidFill>
                  <a:schemeClr val="bg1"/>
                </a:solidFill>
              </a:defRPr>
            </a:lvl1pPr>
            <a:lvl2pPr marL="612346" indent="-311576">
              <a:lnSpc>
                <a:spcPct val="90000"/>
              </a:lnSpc>
              <a:spcBef>
                <a:spcPts val="908"/>
              </a:spcBef>
              <a:buClr>
                <a:schemeClr val="bg1"/>
              </a:buClr>
              <a:buFont typeface="Wingdings" pitchFamily="2" charset="2"/>
              <a:buChar char="ð"/>
              <a:defRPr sz="1846">
                <a:solidFill>
                  <a:schemeClr val="bg1"/>
                </a:solidFill>
              </a:defRPr>
            </a:lvl2pPr>
            <a:lvl3pPr marL="913115" indent="-198112">
              <a:lnSpc>
                <a:spcPct val="90000"/>
              </a:lnSpc>
              <a:spcBef>
                <a:spcPts val="908"/>
              </a:spcBef>
              <a:buClr>
                <a:schemeClr val="bg1"/>
              </a:buClr>
              <a:buFont typeface="Calibri" pitchFamily="34" charset="0"/>
              <a:buChar char="─"/>
              <a:defRPr sz="1477">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
        <p:nvSpPr>
          <p:cNvPr id="26" name="Foliennummernplatzhalter 5"/>
          <p:cNvSpPr>
            <a:spLocks noGrp="1"/>
          </p:cNvSpPr>
          <p:nvPr>
            <p:ph type="sldNum" sz="quarter" idx="10"/>
          </p:nvPr>
        </p:nvSpPr>
        <p:spPr>
          <a:xfrm>
            <a:off x="8770938" y="6538913"/>
            <a:ext cx="209550" cy="212725"/>
          </a:xfrm>
          <a:prstGeom prst="rect">
            <a:avLst/>
          </a:prstGeom>
        </p:spPr>
        <p:txBody>
          <a:bodyPr wrap="none" lIns="0" tIns="0" rIns="0" bIns="0" anchor="b" anchorCtr="0">
            <a:spAutoFit/>
          </a:bodyPr>
          <a:lstStyle>
            <a:lvl1pPr algn="r" defTabSz="1037384" fontAlgn="auto">
              <a:spcBef>
                <a:spcPts val="0"/>
              </a:spcBef>
              <a:spcAft>
                <a:spcPts val="0"/>
              </a:spcAft>
              <a:defRPr sz="1385" b="1">
                <a:solidFill>
                  <a:srgbClr val="FFFFFF"/>
                </a:solidFill>
                <a:latin typeface="+mn-lt"/>
                <a:cs typeface="+mn-cs"/>
              </a:defRPr>
            </a:lvl1pPr>
          </a:lstStyle>
          <a:p>
            <a:pPr>
              <a:defRPr/>
            </a:pPr>
            <a:fld id="{83C6FA36-88CD-4711-87F7-D6CA57B5040F}" type="slidenum">
              <a:rPr lang="de-DE"/>
              <a:pPr>
                <a:defRPr/>
              </a:pPr>
              <a:t>‹#›</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10.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1.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theme" Target="../theme/theme12.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image" Target="../media/image10.png"/><Relationship Id="rId2" Type="http://schemas.openxmlformats.org/officeDocument/2006/relationships/slideLayout" Target="../slideLayouts/slideLayout120.xml"/><Relationship Id="rId16" Type="http://schemas.openxmlformats.org/officeDocument/2006/relationships/theme" Target="../theme/theme13.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theme" Target="../theme/theme14.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theme" Target="../theme/theme15.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theme" Target="../theme/theme16.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image" Target="../media/image22.jpeg"/><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image" Target="../media/image21.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26" Type="http://schemas.openxmlformats.org/officeDocument/2006/relationships/slideLayout" Target="../slideLayouts/slideLayout199.xml"/><Relationship Id="rId3" Type="http://schemas.openxmlformats.org/officeDocument/2006/relationships/slideLayout" Target="../slideLayouts/slideLayout176.xml"/><Relationship Id="rId21" Type="http://schemas.openxmlformats.org/officeDocument/2006/relationships/slideLayout" Target="../slideLayouts/slideLayout194.xml"/><Relationship Id="rId34" Type="http://schemas.openxmlformats.org/officeDocument/2006/relationships/slideLayout" Target="../slideLayouts/slideLayout207.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5" Type="http://schemas.openxmlformats.org/officeDocument/2006/relationships/slideLayout" Target="../slideLayouts/slideLayout198.xml"/><Relationship Id="rId33" Type="http://schemas.openxmlformats.org/officeDocument/2006/relationships/slideLayout" Target="../slideLayouts/slideLayout206.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0" Type="http://schemas.openxmlformats.org/officeDocument/2006/relationships/slideLayout" Target="../slideLayouts/slideLayout193.xml"/><Relationship Id="rId29" Type="http://schemas.openxmlformats.org/officeDocument/2006/relationships/slideLayout" Target="../slideLayouts/slideLayout202.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24" Type="http://schemas.openxmlformats.org/officeDocument/2006/relationships/slideLayout" Target="../slideLayouts/slideLayout197.xml"/><Relationship Id="rId32" Type="http://schemas.openxmlformats.org/officeDocument/2006/relationships/slideLayout" Target="../slideLayouts/slideLayout205.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23" Type="http://schemas.openxmlformats.org/officeDocument/2006/relationships/slideLayout" Target="../slideLayouts/slideLayout196.xml"/><Relationship Id="rId28" Type="http://schemas.openxmlformats.org/officeDocument/2006/relationships/slideLayout" Target="../slideLayouts/slideLayout201.xml"/><Relationship Id="rId36" Type="http://schemas.openxmlformats.org/officeDocument/2006/relationships/theme" Target="../theme/theme17.xml"/><Relationship Id="rId10" Type="http://schemas.openxmlformats.org/officeDocument/2006/relationships/slideLayout" Target="../slideLayouts/slideLayout183.xml"/><Relationship Id="rId19" Type="http://schemas.openxmlformats.org/officeDocument/2006/relationships/slideLayout" Target="../slideLayouts/slideLayout192.xml"/><Relationship Id="rId31" Type="http://schemas.openxmlformats.org/officeDocument/2006/relationships/slideLayout" Target="../slideLayouts/slideLayout204.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 Id="rId22" Type="http://schemas.openxmlformats.org/officeDocument/2006/relationships/slideLayout" Target="../slideLayouts/slideLayout195.xml"/><Relationship Id="rId27" Type="http://schemas.openxmlformats.org/officeDocument/2006/relationships/slideLayout" Target="../slideLayouts/slideLayout200.xml"/><Relationship Id="rId30" Type="http://schemas.openxmlformats.org/officeDocument/2006/relationships/slideLayout" Target="../slideLayouts/slideLayout203.xml"/><Relationship Id="rId35" Type="http://schemas.openxmlformats.org/officeDocument/2006/relationships/slideLayout" Target="../slideLayouts/slideLayout20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6.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theme" Target="../theme/theme18.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7.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theme" Target="../theme/theme19.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8.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theme" Target="../theme/theme20.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slideLayout" Target="../slideLayouts/slideLayout254.xml"/><Relationship Id="rId18" Type="http://schemas.openxmlformats.org/officeDocument/2006/relationships/slideLayout" Target="../slideLayouts/slideLayout259.xml"/><Relationship Id="rId26" Type="http://schemas.openxmlformats.org/officeDocument/2006/relationships/slideLayout" Target="../slideLayouts/slideLayout267.xml"/><Relationship Id="rId3" Type="http://schemas.openxmlformats.org/officeDocument/2006/relationships/slideLayout" Target="../slideLayouts/slideLayout244.xml"/><Relationship Id="rId21" Type="http://schemas.openxmlformats.org/officeDocument/2006/relationships/slideLayout" Target="../slideLayouts/slideLayout262.xml"/><Relationship Id="rId34" Type="http://schemas.openxmlformats.org/officeDocument/2006/relationships/slideLayout" Target="../slideLayouts/slideLayout275.xml"/><Relationship Id="rId7" Type="http://schemas.openxmlformats.org/officeDocument/2006/relationships/slideLayout" Target="../slideLayouts/slideLayout248.xml"/><Relationship Id="rId12" Type="http://schemas.openxmlformats.org/officeDocument/2006/relationships/slideLayout" Target="../slideLayouts/slideLayout253.xml"/><Relationship Id="rId17" Type="http://schemas.openxmlformats.org/officeDocument/2006/relationships/slideLayout" Target="../slideLayouts/slideLayout258.xml"/><Relationship Id="rId25" Type="http://schemas.openxmlformats.org/officeDocument/2006/relationships/slideLayout" Target="../slideLayouts/slideLayout266.xml"/><Relationship Id="rId33" Type="http://schemas.openxmlformats.org/officeDocument/2006/relationships/slideLayout" Target="../slideLayouts/slideLayout274.xml"/><Relationship Id="rId38" Type="http://schemas.openxmlformats.org/officeDocument/2006/relationships/image" Target="../media/image25.png"/><Relationship Id="rId2" Type="http://schemas.openxmlformats.org/officeDocument/2006/relationships/slideLayout" Target="../slideLayouts/slideLayout243.xml"/><Relationship Id="rId16" Type="http://schemas.openxmlformats.org/officeDocument/2006/relationships/slideLayout" Target="../slideLayouts/slideLayout257.xml"/><Relationship Id="rId20" Type="http://schemas.openxmlformats.org/officeDocument/2006/relationships/slideLayout" Target="../slideLayouts/slideLayout261.xml"/><Relationship Id="rId29" Type="http://schemas.openxmlformats.org/officeDocument/2006/relationships/slideLayout" Target="../slideLayouts/slideLayout270.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24" Type="http://schemas.openxmlformats.org/officeDocument/2006/relationships/slideLayout" Target="../slideLayouts/slideLayout265.xml"/><Relationship Id="rId32" Type="http://schemas.openxmlformats.org/officeDocument/2006/relationships/slideLayout" Target="../slideLayouts/slideLayout273.xml"/><Relationship Id="rId37" Type="http://schemas.openxmlformats.org/officeDocument/2006/relationships/image" Target="../media/image23.png"/><Relationship Id="rId5" Type="http://schemas.openxmlformats.org/officeDocument/2006/relationships/slideLayout" Target="../slideLayouts/slideLayout246.xml"/><Relationship Id="rId15" Type="http://schemas.openxmlformats.org/officeDocument/2006/relationships/slideLayout" Target="../slideLayouts/slideLayout256.xml"/><Relationship Id="rId23" Type="http://schemas.openxmlformats.org/officeDocument/2006/relationships/slideLayout" Target="../slideLayouts/slideLayout264.xml"/><Relationship Id="rId28" Type="http://schemas.openxmlformats.org/officeDocument/2006/relationships/slideLayout" Target="../slideLayouts/slideLayout269.xml"/><Relationship Id="rId36" Type="http://schemas.openxmlformats.org/officeDocument/2006/relationships/theme" Target="../theme/theme21.xml"/><Relationship Id="rId10" Type="http://schemas.openxmlformats.org/officeDocument/2006/relationships/slideLayout" Target="../slideLayouts/slideLayout251.xml"/><Relationship Id="rId19" Type="http://schemas.openxmlformats.org/officeDocument/2006/relationships/slideLayout" Target="../slideLayouts/slideLayout260.xml"/><Relationship Id="rId31" Type="http://schemas.openxmlformats.org/officeDocument/2006/relationships/slideLayout" Target="../slideLayouts/slideLayout272.xm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slideLayout" Target="../slideLayouts/slideLayout255.xml"/><Relationship Id="rId22" Type="http://schemas.openxmlformats.org/officeDocument/2006/relationships/slideLayout" Target="../slideLayouts/slideLayout263.xml"/><Relationship Id="rId27" Type="http://schemas.openxmlformats.org/officeDocument/2006/relationships/slideLayout" Target="../slideLayouts/slideLayout268.xml"/><Relationship Id="rId30" Type="http://schemas.openxmlformats.org/officeDocument/2006/relationships/slideLayout" Target="../slideLayouts/slideLayout271.xml"/><Relationship Id="rId35" Type="http://schemas.openxmlformats.org/officeDocument/2006/relationships/slideLayout" Target="../slideLayouts/slideLayout27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slideLayout" Target="../slideLayouts/slideLayout289.xml"/><Relationship Id="rId18" Type="http://schemas.openxmlformats.org/officeDocument/2006/relationships/slideLayout" Target="../slideLayouts/slideLayout294.xml"/><Relationship Id="rId26" Type="http://schemas.openxmlformats.org/officeDocument/2006/relationships/slideLayout" Target="../slideLayouts/slideLayout302.xml"/><Relationship Id="rId3" Type="http://schemas.openxmlformats.org/officeDocument/2006/relationships/slideLayout" Target="../slideLayouts/slideLayout279.xml"/><Relationship Id="rId21" Type="http://schemas.openxmlformats.org/officeDocument/2006/relationships/slideLayout" Target="../slideLayouts/slideLayout297.xml"/><Relationship Id="rId34" Type="http://schemas.openxmlformats.org/officeDocument/2006/relationships/slideLayout" Target="../slideLayouts/slideLayout310.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17" Type="http://schemas.openxmlformats.org/officeDocument/2006/relationships/slideLayout" Target="../slideLayouts/slideLayout293.xml"/><Relationship Id="rId25" Type="http://schemas.openxmlformats.org/officeDocument/2006/relationships/slideLayout" Target="../slideLayouts/slideLayout301.xml"/><Relationship Id="rId33" Type="http://schemas.openxmlformats.org/officeDocument/2006/relationships/slideLayout" Target="../slideLayouts/slideLayout309.xml"/><Relationship Id="rId38" Type="http://schemas.openxmlformats.org/officeDocument/2006/relationships/image" Target="../media/image25.png"/><Relationship Id="rId2" Type="http://schemas.openxmlformats.org/officeDocument/2006/relationships/slideLayout" Target="../slideLayouts/slideLayout278.xml"/><Relationship Id="rId16" Type="http://schemas.openxmlformats.org/officeDocument/2006/relationships/slideLayout" Target="../slideLayouts/slideLayout292.xml"/><Relationship Id="rId20" Type="http://schemas.openxmlformats.org/officeDocument/2006/relationships/slideLayout" Target="../slideLayouts/slideLayout296.xml"/><Relationship Id="rId29" Type="http://schemas.openxmlformats.org/officeDocument/2006/relationships/slideLayout" Target="../slideLayouts/slideLayout305.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24" Type="http://schemas.openxmlformats.org/officeDocument/2006/relationships/slideLayout" Target="../slideLayouts/slideLayout300.xml"/><Relationship Id="rId32" Type="http://schemas.openxmlformats.org/officeDocument/2006/relationships/slideLayout" Target="../slideLayouts/slideLayout308.xml"/><Relationship Id="rId37" Type="http://schemas.openxmlformats.org/officeDocument/2006/relationships/image" Target="../media/image23.png"/><Relationship Id="rId5" Type="http://schemas.openxmlformats.org/officeDocument/2006/relationships/slideLayout" Target="../slideLayouts/slideLayout281.xml"/><Relationship Id="rId15" Type="http://schemas.openxmlformats.org/officeDocument/2006/relationships/slideLayout" Target="../slideLayouts/slideLayout291.xml"/><Relationship Id="rId23" Type="http://schemas.openxmlformats.org/officeDocument/2006/relationships/slideLayout" Target="../slideLayouts/slideLayout299.xml"/><Relationship Id="rId28" Type="http://schemas.openxmlformats.org/officeDocument/2006/relationships/slideLayout" Target="../slideLayouts/slideLayout304.xml"/><Relationship Id="rId36" Type="http://schemas.openxmlformats.org/officeDocument/2006/relationships/theme" Target="../theme/theme22.xml"/><Relationship Id="rId10" Type="http://schemas.openxmlformats.org/officeDocument/2006/relationships/slideLayout" Target="../slideLayouts/slideLayout286.xml"/><Relationship Id="rId19" Type="http://schemas.openxmlformats.org/officeDocument/2006/relationships/slideLayout" Target="../slideLayouts/slideLayout295.xml"/><Relationship Id="rId31" Type="http://schemas.openxmlformats.org/officeDocument/2006/relationships/slideLayout" Target="../slideLayouts/slideLayout307.xml"/><Relationship Id="rId4" Type="http://schemas.openxmlformats.org/officeDocument/2006/relationships/slideLayout" Target="../slideLayouts/slideLayout280.xml"/><Relationship Id="rId9" Type="http://schemas.openxmlformats.org/officeDocument/2006/relationships/slideLayout" Target="../slideLayouts/slideLayout285.xml"/><Relationship Id="rId14" Type="http://schemas.openxmlformats.org/officeDocument/2006/relationships/slideLayout" Target="../slideLayouts/slideLayout290.xml"/><Relationship Id="rId22" Type="http://schemas.openxmlformats.org/officeDocument/2006/relationships/slideLayout" Target="../slideLayouts/slideLayout298.xml"/><Relationship Id="rId27" Type="http://schemas.openxmlformats.org/officeDocument/2006/relationships/slideLayout" Target="../slideLayouts/slideLayout303.xml"/><Relationship Id="rId30" Type="http://schemas.openxmlformats.org/officeDocument/2006/relationships/slideLayout" Target="../slideLayouts/slideLayout306.xml"/><Relationship Id="rId35" Type="http://schemas.openxmlformats.org/officeDocument/2006/relationships/slideLayout" Target="../slideLayouts/slideLayout31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slideLayout" Target="../slideLayouts/slideLayout324.xml"/><Relationship Id="rId18" Type="http://schemas.openxmlformats.org/officeDocument/2006/relationships/slideLayout" Target="../slideLayouts/slideLayout329.xml"/><Relationship Id="rId26" Type="http://schemas.openxmlformats.org/officeDocument/2006/relationships/slideLayout" Target="../slideLayouts/slideLayout337.xml"/><Relationship Id="rId3" Type="http://schemas.openxmlformats.org/officeDocument/2006/relationships/slideLayout" Target="../slideLayouts/slideLayout314.xml"/><Relationship Id="rId21" Type="http://schemas.openxmlformats.org/officeDocument/2006/relationships/slideLayout" Target="../slideLayouts/slideLayout332.xml"/><Relationship Id="rId34" Type="http://schemas.openxmlformats.org/officeDocument/2006/relationships/slideLayout" Target="../slideLayouts/slideLayout345.xml"/><Relationship Id="rId7" Type="http://schemas.openxmlformats.org/officeDocument/2006/relationships/slideLayout" Target="../slideLayouts/slideLayout318.xml"/><Relationship Id="rId12" Type="http://schemas.openxmlformats.org/officeDocument/2006/relationships/slideLayout" Target="../slideLayouts/slideLayout323.xml"/><Relationship Id="rId17" Type="http://schemas.openxmlformats.org/officeDocument/2006/relationships/slideLayout" Target="../slideLayouts/slideLayout328.xml"/><Relationship Id="rId25" Type="http://schemas.openxmlformats.org/officeDocument/2006/relationships/slideLayout" Target="../slideLayouts/slideLayout336.xml"/><Relationship Id="rId33" Type="http://schemas.openxmlformats.org/officeDocument/2006/relationships/slideLayout" Target="../slideLayouts/slideLayout344.xml"/><Relationship Id="rId38" Type="http://schemas.openxmlformats.org/officeDocument/2006/relationships/image" Target="../media/image25.png"/><Relationship Id="rId2" Type="http://schemas.openxmlformats.org/officeDocument/2006/relationships/slideLayout" Target="../slideLayouts/slideLayout313.xml"/><Relationship Id="rId16" Type="http://schemas.openxmlformats.org/officeDocument/2006/relationships/slideLayout" Target="../slideLayouts/slideLayout327.xml"/><Relationship Id="rId20" Type="http://schemas.openxmlformats.org/officeDocument/2006/relationships/slideLayout" Target="../slideLayouts/slideLayout331.xml"/><Relationship Id="rId29" Type="http://schemas.openxmlformats.org/officeDocument/2006/relationships/slideLayout" Target="../slideLayouts/slideLayout340.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24" Type="http://schemas.openxmlformats.org/officeDocument/2006/relationships/slideLayout" Target="../slideLayouts/slideLayout335.xml"/><Relationship Id="rId32" Type="http://schemas.openxmlformats.org/officeDocument/2006/relationships/slideLayout" Target="../slideLayouts/slideLayout343.xml"/><Relationship Id="rId37" Type="http://schemas.openxmlformats.org/officeDocument/2006/relationships/image" Target="../media/image23.png"/><Relationship Id="rId5" Type="http://schemas.openxmlformats.org/officeDocument/2006/relationships/slideLayout" Target="../slideLayouts/slideLayout316.xml"/><Relationship Id="rId15" Type="http://schemas.openxmlformats.org/officeDocument/2006/relationships/slideLayout" Target="../slideLayouts/slideLayout326.xml"/><Relationship Id="rId23" Type="http://schemas.openxmlformats.org/officeDocument/2006/relationships/slideLayout" Target="../slideLayouts/slideLayout334.xml"/><Relationship Id="rId28" Type="http://schemas.openxmlformats.org/officeDocument/2006/relationships/slideLayout" Target="../slideLayouts/slideLayout339.xml"/><Relationship Id="rId36" Type="http://schemas.openxmlformats.org/officeDocument/2006/relationships/theme" Target="../theme/theme23.xml"/><Relationship Id="rId10" Type="http://schemas.openxmlformats.org/officeDocument/2006/relationships/slideLayout" Target="../slideLayouts/slideLayout321.xml"/><Relationship Id="rId19" Type="http://schemas.openxmlformats.org/officeDocument/2006/relationships/slideLayout" Target="../slideLayouts/slideLayout330.xml"/><Relationship Id="rId31" Type="http://schemas.openxmlformats.org/officeDocument/2006/relationships/slideLayout" Target="../slideLayouts/slideLayout342.xml"/><Relationship Id="rId4" Type="http://schemas.openxmlformats.org/officeDocument/2006/relationships/slideLayout" Target="../slideLayouts/slideLayout315.xml"/><Relationship Id="rId9" Type="http://schemas.openxmlformats.org/officeDocument/2006/relationships/slideLayout" Target="../slideLayouts/slideLayout320.xml"/><Relationship Id="rId14" Type="http://schemas.openxmlformats.org/officeDocument/2006/relationships/slideLayout" Target="../slideLayouts/slideLayout325.xml"/><Relationship Id="rId22" Type="http://schemas.openxmlformats.org/officeDocument/2006/relationships/slideLayout" Target="../slideLayouts/slideLayout333.xml"/><Relationship Id="rId27" Type="http://schemas.openxmlformats.org/officeDocument/2006/relationships/slideLayout" Target="../slideLayouts/slideLayout338.xml"/><Relationship Id="rId30" Type="http://schemas.openxmlformats.org/officeDocument/2006/relationships/slideLayout" Target="../slideLayouts/slideLayout341.xml"/><Relationship Id="rId35" Type="http://schemas.openxmlformats.org/officeDocument/2006/relationships/slideLayout" Target="../slideLayouts/slideLayout34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54.xml"/><Relationship Id="rId13" Type="http://schemas.openxmlformats.org/officeDocument/2006/relationships/slideLayout" Target="../slideLayouts/slideLayout359.xml"/><Relationship Id="rId18" Type="http://schemas.openxmlformats.org/officeDocument/2006/relationships/slideLayout" Target="../slideLayouts/slideLayout364.xml"/><Relationship Id="rId26" Type="http://schemas.openxmlformats.org/officeDocument/2006/relationships/slideLayout" Target="../slideLayouts/slideLayout372.xml"/><Relationship Id="rId3" Type="http://schemas.openxmlformats.org/officeDocument/2006/relationships/slideLayout" Target="../slideLayouts/slideLayout349.xml"/><Relationship Id="rId21" Type="http://schemas.openxmlformats.org/officeDocument/2006/relationships/slideLayout" Target="../slideLayouts/slideLayout367.xml"/><Relationship Id="rId34" Type="http://schemas.openxmlformats.org/officeDocument/2006/relationships/slideLayout" Target="../slideLayouts/slideLayout380.xml"/><Relationship Id="rId7" Type="http://schemas.openxmlformats.org/officeDocument/2006/relationships/slideLayout" Target="../slideLayouts/slideLayout353.xml"/><Relationship Id="rId12" Type="http://schemas.openxmlformats.org/officeDocument/2006/relationships/slideLayout" Target="../slideLayouts/slideLayout358.xml"/><Relationship Id="rId17" Type="http://schemas.openxmlformats.org/officeDocument/2006/relationships/slideLayout" Target="../slideLayouts/slideLayout363.xml"/><Relationship Id="rId25" Type="http://schemas.openxmlformats.org/officeDocument/2006/relationships/slideLayout" Target="../slideLayouts/slideLayout371.xml"/><Relationship Id="rId33" Type="http://schemas.openxmlformats.org/officeDocument/2006/relationships/slideLayout" Target="../slideLayouts/slideLayout379.xml"/><Relationship Id="rId38" Type="http://schemas.openxmlformats.org/officeDocument/2006/relationships/image" Target="../media/image25.png"/><Relationship Id="rId2" Type="http://schemas.openxmlformats.org/officeDocument/2006/relationships/slideLayout" Target="../slideLayouts/slideLayout348.xml"/><Relationship Id="rId16" Type="http://schemas.openxmlformats.org/officeDocument/2006/relationships/slideLayout" Target="../slideLayouts/slideLayout362.xml"/><Relationship Id="rId20" Type="http://schemas.openxmlformats.org/officeDocument/2006/relationships/slideLayout" Target="../slideLayouts/slideLayout366.xml"/><Relationship Id="rId29" Type="http://schemas.openxmlformats.org/officeDocument/2006/relationships/slideLayout" Target="../slideLayouts/slideLayout375.xml"/><Relationship Id="rId1" Type="http://schemas.openxmlformats.org/officeDocument/2006/relationships/slideLayout" Target="../slideLayouts/slideLayout347.xml"/><Relationship Id="rId6" Type="http://schemas.openxmlformats.org/officeDocument/2006/relationships/slideLayout" Target="../slideLayouts/slideLayout352.xml"/><Relationship Id="rId11" Type="http://schemas.openxmlformats.org/officeDocument/2006/relationships/slideLayout" Target="../slideLayouts/slideLayout357.xml"/><Relationship Id="rId24" Type="http://schemas.openxmlformats.org/officeDocument/2006/relationships/slideLayout" Target="../slideLayouts/slideLayout370.xml"/><Relationship Id="rId32" Type="http://schemas.openxmlformats.org/officeDocument/2006/relationships/slideLayout" Target="../slideLayouts/slideLayout378.xml"/><Relationship Id="rId37" Type="http://schemas.openxmlformats.org/officeDocument/2006/relationships/image" Target="../media/image23.png"/><Relationship Id="rId5" Type="http://schemas.openxmlformats.org/officeDocument/2006/relationships/slideLayout" Target="../slideLayouts/slideLayout351.xml"/><Relationship Id="rId15" Type="http://schemas.openxmlformats.org/officeDocument/2006/relationships/slideLayout" Target="../slideLayouts/slideLayout361.xml"/><Relationship Id="rId23" Type="http://schemas.openxmlformats.org/officeDocument/2006/relationships/slideLayout" Target="../slideLayouts/slideLayout369.xml"/><Relationship Id="rId28" Type="http://schemas.openxmlformats.org/officeDocument/2006/relationships/slideLayout" Target="../slideLayouts/slideLayout374.xml"/><Relationship Id="rId36" Type="http://schemas.openxmlformats.org/officeDocument/2006/relationships/theme" Target="../theme/theme24.xml"/><Relationship Id="rId10" Type="http://schemas.openxmlformats.org/officeDocument/2006/relationships/slideLayout" Target="../slideLayouts/slideLayout356.xml"/><Relationship Id="rId19" Type="http://schemas.openxmlformats.org/officeDocument/2006/relationships/slideLayout" Target="../slideLayouts/slideLayout365.xml"/><Relationship Id="rId31" Type="http://schemas.openxmlformats.org/officeDocument/2006/relationships/slideLayout" Target="../slideLayouts/slideLayout377.xml"/><Relationship Id="rId4" Type="http://schemas.openxmlformats.org/officeDocument/2006/relationships/slideLayout" Target="../slideLayouts/slideLayout350.xml"/><Relationship Id="rId9" Type="http://schemas.openxmlformats.org/officeDocument/2006/relationships/slideLayout" Target="../slideLayouts/slideLayout355.xml"/><Relationship Id="rId14" Type="http://schemas.openxmlformats.org/officeDocument/2006/relationships/slideLayout" Target="../slideLayouts/slideLayout360.xml"/><Relationship Id="rId22" Type="http://schemas.openxmlformats.org/officeDocument/2006/relationships/slideLayout" Target="../slideLayouts/slideLayout368.xml"/><Relationship Id="rId27" Type="http://schemas.openxmlformats.org/officeDocument/2006/relationships/slideLayout" Target="../slideLayouts/slideLayout373.xml"/><Relationship Id="rId30" Type="http://schemas.openxmlformats.org/officeDocument/2006/relationships/slideLayout" Target="../slideLayouts/slideLayout376.xml"/><Relationship Id="rId35" Type="http://schemas.openxmlformats.org/officeDocument/2006/relationships/slideLayout" Target="../slideLayouts/slideLayout38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6.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10" Type="http://schemas.openxmlformats.org/officeDocument/2006/relationships/theme" Target="../theme/theme7.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10" Type="http://schemas.openxmlformats.org/officeDocument/2006/relationships/theme" Target="../theme/theme9.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981" r:id="rId1"/>
    <p:sldLayoutId id="2147484982" r:id="rId2"/>
    <p:sldLayoutId id="2147484983" r:id="rId3"/>
    <p:sldLayoutId id="2147484984" r:id="rId4"/>
    <p:sldLayoutId id="2147484985" r:id="rId5"/>
    <p:sldLayoutId id="2147484986" r:id="rId6"/>
    <p:sldLayoutId id="2147484987" r:id="rId7"/>
    <p:sldLayoutId id="2147484988" r:id="rId8"/>
    <p:sldLayoutId id="2147484989" r:id="rId9"/>
  </p:sldLayoutIdLst>
  <p:hf hdr="0" ftr="0" dt="0"/>
  <p:txStyles>
    <p:titleStyle>
      <a:lvl1pPr algn="ctr" defTabSz="1035050" rtl="0" eaLnBrk="0" fontAlgn="base" hangingPunct="0">
        <a:spcBef>
          <a:spcPct val="0"/>
        </a:spcBef>
        <a:spcAft>
          <a:spcPct val="0"/>
        </a:spcAft>
        <a:defRPr sz="5000" kern="1200">
          <a:solidFill>
            <a:schemeClr val="tx1"/>
          </a:solidFill>
          <a:latin typeface="+mj-lt"/>
          <a:ea typeface="+mj-ea"/>
          <a:cs typeface="+mj-cs"/>
        </a:defRPr>
      </a:lvl1pPr>
      <a:lvl2pPr algn="ctr" defTabSz="1035050" rtl="0" eaLnBrk="0" fontAlgn="base" hangingPunct="0">
        <a:spcBef>
          <a:spcPct val="0"/>
        </a:spcBef>
        <a:spcAft>
          <a:spcPct val="0"/>
        </a:spcAft>
        <a:defRPr sz="5000">
          <a:solidFill>
            <a:schemeClr val="tx1"/>
          </a:solidFill>
          <a:latin typeface="Calibri" pitchFamily="34" charset="0"/>
        </a:defRPr>
      </a:lvl2pPr>
      <a:lvl3pPr algn="ctr" defTabSz="1035050" rtl="0" eaLnBrk="0" fontAlgn="base" hangingPunct="0">
        <a:spcBef>
          <a:spcPct val="0"/>
        </a:spcBef>
        <a:spcAft>
          <a:spcPct val="0"/>
        </a:spcAft>
        <a:defRPr sz="5000">
          <a:solidFill>
            <a:schemeClr val="tx1"/>
          </a:solidFill>
          <a:latin typeface="Calibri" pitchFamily="34" charset="0"/>
        </a:defRPr>
      </a:lvl3pPr>
      <a:lvl4pPr algn="ctr" defTabSz="1035050" rtl="0" eaLnBrk="0" fontAlgn="base" hangingPunct="0">
        <a:spcBef>
          <a:spcPct val="0"/>
        </a:spcBef>
        <a:spcAft>
          <a:spcPct val="0"/>
        </a:spcAft>
        <a:defRPr sz="5000">
          <a:solidFill>
            <a:schemeClr val="tx1"/>
          </a:solidFill>
          <a:latin typeface="Calibri" pitchFamily="34" charset="0"/>
        </a:defRPr>
      </a:lvl4pPr>
      <a:lvl5pPr algn="ctr" defTabSz="1035050" rtl="0" eaLnBrk="0" fontAlgn="base" hangingPunct="0">
        <a:spcBef>
          <a:spcPct val="0"/>
        </a:spcBef>
        <a:spcAft>
          <a:spcPct val="0"/>
        </a:spcAft>
        <a:defRPr sz="5000">
          <a:solidFill>
            <a:schemeClr val="tx1"/>
          </a:solidFill>
          <a:latin typeface="Calibri" pitchFamily="34" charset="0"/>
        </a:defRPr>
      </a:lvl5pPr>
      <a:lvl6pPr marL="422041" algn="ctr" defTabSz="1036053" rtl="0" fontAlgn="base">
        <a:spcBef>
          <a:spcPct val="0"/>
        </a:spcBef>
        <a:spcAft>
          <a:spcPct val="0"/>
        </a:spcAft>
        <a:defRPr sz="5077">
          <a:solidFill>
            <a:schemeClr val="tx1"/>
          </a:solidFill>
          <a:latin typeface="Calibri" pitchFamily="34" charset="0"/>
        </a:defRPr>
      </a:lvl6pPr>
      <a:lvl7pPr marL="844083" algn="ctr" defTabSz="1036053" rtl="0" fontAlgn="base">
        <a:spcBef>
          <a:spcPct val="0"/>
        </a:spcBef>
        <a:spcAft>
          <a:spcPct val="0"/>
        </a:spcAft>
        <a:defRPr sz="5077">
          <a:solidFill>
            <a:schemeClr val="tx1"/>
          </a:solidFill>
          <a:latin typeface="Calibri" pitchFamily="34" charset="0"/>
        </a:defRPr>
      </a:lvl7pPr>
      <a:lvl8pPr marL="1266124" algn="ctr" defTabSz="1036053" rtl="0" fontAlgn="base">
        <a:spcBef>
          <a:spcPct val="0"/>
        </a:spcBef>
        <a:spcAft>
          <a:spcPct val="0"/>
        </a:spcAft>
        <a:defRPr sz="5077">
          <a:solidFill>
            <a:schemeClr val="tx1"/>
          </a:solidFill>
          <a:latin typeface="Calibri" pitchFamily="34" charset="0"/>
        </a:defRPr>
      </a:lvl8pPr>
      <a:lvl9pPr marL="1688165" algn="ctr" defTabSz="1036053" rtl="0" fontAlgn="base">
        <a:spcBef>
          <a:spcPct val="0"/>
        </a:spcBef>
        <a:spcAft>
          <a:spcPct val="0"/>
        </a:spcAft>
        <a:defRPr sz="5077">
          <a:solidFill>
            <a:schemeClr val="tx1"/>
          </a:solidFill>
          <a:latin typeface="Calibri" pitchFamily="34" charset="0"/>
        </a:defRPr>
      </a:lvl9pPr>
    </p:titleStyle>
    <p:bodyStyle>
      <a:lvl1pPr marL="387350" indent="-387350" algn="l" defTabSz="1035050"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41375" indent="-323850" algn="l" defTabSz="1035050"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95400" indent="-257175" algn="l" defTabSz="1035050"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3pPr>
      <a:lvl4pPr marL="1812925" indent="-257175" algn="l" defTabSz="1035050"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332038" indent="-257175" algn="l" defTabSz="1035050"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852807"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6pPr>
      <a:lvl7pPr marL="3371500"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7pPr>
      <a:lvl8pPr marL="3890192"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8pPr>
      <a:lvl9pPr marL="4408883"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9pPr>
    </p:bodyStyle>
    <p:otherStyle>
      <a:defPPr>
        <a:defRPr lang="de-DE"/>
      </a:defPPr>
      <a:lvl1pPr marL="0" algn="l" defTabSz="1037384" rtl="0" eaLnBrk="1" latinLnBrk="0" hangingPunct="1">
        <a:defRPr sz="2031" kern="1200">
          <a:solidFill>
            <a:schemeClr val="tx1"/>
          </a:solidFill>
          <a:latin typeface="+mn-lt"/>
          <a:ea typeface="+mn-ea"/>
          <a:cs typeface="+mn-cs"/>
        </a:defRPr>
      </a:lvl1pPr>
      <a:lvl2pPr marL="518693" algn="l" defTabSz="1037384" rtl="0" eaLnBrk="1" latinLnBrk="0" hangingPunct="1">
        <a:defRPr sz="2031" kern="1200">
          <a:solidFill>
            <a:schemeClr val="tx1"/>
          </a:solidFill>
          <a:latin typeface="+mn-lt"/>
          <a:ea typeface="+mn-ea"/>
          <a:cs typeface="+mn-cs"/>
        </a:defRPr>
      </a:lvl2pPr>
      <a:lvl3pPr marL="1037384" algn="l" defTabSz="1037384" rtl="0" eaLnBrk="1" latinLnBrk="0" hangingPunct="1">
        <a:defRPr sz="2031" kern="1200">
          <a:solidFill>
            <a:schemeClr val="tx1"/>
          </a:solidFill>
          <a:latin typeface="+mn-lt"/>
          <a:ea typeface="+mn-ea"/>
          <a:cs typeface="+mn-cs"/>
        </a:defRPr>
      </a:lvl3pPr>
      <a:lvl4pPr marL="1556076" algn="l" defTabSz="1037384" rtl="0" eaLnBrk="1" latinLnBrk="0" hangingPunct="1">
        <a:defRPr sz="2031" kern="1200">
          <a:solidFill>
            <a:schemeClr val="tx1"/>
          </a:solidFill>
          <a:latin typeface="+mn-lt"/>
          <a:ea typeface="+mn-ea"/>
          <a:cs typeface="+mn-cs"/>
        </a:defRPr>
      </a:lvl4pPr>
      <a:lvl5pPr marL="2074769" algn="l" defTabSz="1037384" rtl="0" eaLnBrk="1" latinLnBrk="0" hangingPunct="1">
        <a:defRPr sz="2031" kern="1200">
          <a:solidFill>
            <a:schemeClr val="tx1"/>
          </a:solidFill>
          <a:latin typeface="+mn-lt"/>
          <a:ea typeface="+mn-ea"/>
          <a:cs typeface="+mn-cs"/>
        </a:defRPr>
      </a:lvl5pPr>
      <a:lvl6pPr marL="2593461" algn="l" defTabSz="1037384" rtl="0" eaLnBrk="1" latinLnBrk="0" hangingPunct="1">
        <a:defRPr sz="2031" kern="1200">
          <a:solidFill>
            <a:schemeClr val="tx1"/>
          </a:solidFill>
          <a:latin typeface="+mn-lt"/>
          <a:ea typeface="+mn-ea"/>
          <a:cs typeface="+mn-cs"/>
        </a:defRPr>
      </a:lvl6pPr>
      <a:lvl7pPr marL="3112154" algn="l" defTabSz="1037384" rtl="0" eaLnBrk="1" latinLnBrk="0" hangingPunct="1">
        <a:defRPr sz="2031" kern="1200">
          <a:solidFill>
            <a:schemeClr val="tx1"/>
          </a:solidFill>
          <a:latin typeface="+mn-lt"/>
          <a:ea typeface="+mn-ea"/>
          <a:cs typeface="+mn-cs"/>
        </a:defRPr>
      </a:lvl7pPr>
      <a:lvl8pPr marL="3630846" algn="l" defTabSz="1037384" rtl="0" eaLnBrk="1" latinLnBrk="0" hangingPunct="1">
        <a:defRPr sz="2031" kern="1200">
          <a:solidFill>
            <a:schemeClr val="tx1"/>
          </a:solidFill>
          <a:latin typeface="+mn-lt"/>
          <a:ea typeface="+mn-ea"/>
          <a:cs typeface="+mn-cs"/>
        </a:defRPr>
      </a:lvl8pPr>
      <a:lvl9pPr marL="4149539" algn="l" defTabSz="1037384" rtl="0" eaLnBrk="1" latinLnBrk="0" hangingPunct="1">
        <a:defRPr sz="2031"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045" r:id="rId1"/>
    <p:sldLayoutId id="2147485046" r:id="rId2"/>
    <p:sldLayoutId id="2147485047" r:id="rId3"/>
    <p:sldLayoutId id="2147485048" r:id="rId4"/>
    <p:sldLayoutId id="2147485049" r:id="rId5"/>
    <p:sldLayoutId id="2147485050" r:id="rId6"/>
    <p:sldLayoutId id="2147485051" r:id="rId7"/>
    <p:sldLayoutId id="2147485052" r:id="rId8"/>
    <p:sldLayoutId id="2147485053" r:id="rId9"/>
    <p:sldLayoutId id="2147485054" r:id="rId10"/>
    <p:sldLayoutId id="2147485055" r:id="rId11"/>
  </p:sldLayoutIdLst>
  <p:hf hdr="0" ftr="0" dt="0"/>
  <p:txStyles>
    <p:titleStyle>
      <a:lvl1pPr algn="ctr" defTabSz="1035050" rtl="0" eaLnBrk="0" fontAlgn="base" hangingPunct="0">
        <a:spcBef>
          <a:spcPct val="0"/>
        </a:spcBef>
        <a:spcAft>
          <a:spcPct val="0"/>
        </a:spcAft>
        <a:defRPr sz="5000" kern="1200">
          <a:solidFill>
            <a:schemeClr val="tx1"/>
          </a:solidFill>
          <a:latin typeface="+mj-lt"/>
          <a:ea typeface="+mj-ea"/>
          <a:cs typeface="+mj-cs"/>
        </a:defRPr>
      </a:lvl1pPr>
      <a:lvl2pPr algn="ctr" defTabSz="1035050" rtl="0" eaLnBrk="0" fontAlgn="base" hangingPunct="0">
        <a:spcBef>
          <a:spcPct val="0"/>
        </a:spcBef>
        <a:spcAft>
          <a:spcPct val="0"/>
        </a:spcAft>
        <a:defRPr sz="5000">
          <a:solidFill>
            <a:schemeClr val="tx1"/>
          </a:solidFill>
          <a:latin typeface="Calibri" pitchFamily="34" charset="0"/>
        </a:defRPr>
      </a:lvl2pPr>
      <a:lvl3pPr algn="ctr" defTabSz="1035050" rtl="0" eaLnBrk="0" fontAlgn="base" hangingPunct="0">
        <a:spcBef>
          <a:spcPct val="0"/>
        </a:spcBef>
        <a:spcAft>
          <a:spcPct val="0"/>
        </a:spcAft>
        <a:defRPr sz="5000">
          <a:solidFill>
            <a:schemeClr val="tx1"/>
          </a:solidFill>
          <a:latin typeface="Calibri" pitchFamily="34" charset="0"/>
        </a:defRPr>
      </a:lvl3pPr>
      <a:lvl4pPr algn="ctr" defTabSz="1035050" rtl="0" eaLnBrk="0" fontAlgn="base" hangingPunct="0">
        <a:spcBef>
          <a:spcPct val="0"/>
        </a:spcBef>
        <a:spcAft>
          <a:spcPct val="0"/>
        </a:spcAft>
        <a:defRPr sz="5000">
          <a:solidFill>
            <a:schemeClr val="tx1"/>
          </a:solidFill>
          <a:latin typeface="Calibri" pitchFamily="34" charset="0"/>
        </a:defRPr>
      </a:lvl4pPr>
      <a:lvl5pPr algn="ctr" defTabSz="1035050" rtl="0" eaLnBrk="0" fontAlgn="base" hangingPunct="0">
        <a:spcBef>
          <a:spcPct val="0"/>
        </a:spcBef>
        <a:spcAft>
          <a:spcPct val="0"/>
        </a:spcAft>
        <a:defRPr sz="5000">
          <a:solidFill>
            <a:schemeClr val="tx1"/>
          </a:solidFill>
          <a:latin typeface="Calibri" pitchFamily="34" charset="0"/>
        </a:defRPr>
      </a:lvl5pPr>
      <a:lvl6pPr marL="422041" algn="ctr" defTabSz="1036053" rtl="0" fontAlgn="base">
        <a:spcBef>
          <a:spcPct val="0"/>
        </a:spcBef>
        <a:spcAft>
          <a:spcPct val="0"/>
        </a:spcAft>
        <a:defRPr sz="5077">
          <a:solidFill>
            <a:schemeClr val="tx1"/>
          </a:solidFill>
          <a:latin typeface="Calibri" pitchFamily="34" charset="0"/>
        </a:defRPr>
      </a:lvl6pPr>
      <a:lvl7pPr marL="844083" algn="ctr" defTabSz="1036053" rtl="0" fontAlgn="base">
        <a:spcBef>
          <a:spcPct val="0"/>
        </a:spcBef>
        <a:spcAft>
          <a:spcPct val="0"/>
        </a:spcAft>
        <a:defRPr sz="5077">
          <a:solidFill>
            <a:schemeClr val="tx1"/>
          </a:solidFill>
          <a:latin typeface="Calibri" pitchFamily="34" charset="0"/>
        </a:defRPr>
      </a:lvl7pPr>
      <a:lvl8pPr marL="1266124" algn="ctr" defTabSz="1036053" rtl="0" fontAlgn="base">
        <a:spcBef>
          <a:spcPct val="0"/>
        </a:spcBef>
        <a:spcAft>
          <a:spcPct val="0"/>
        </a:spcAft>
        <a:defRPr sz="5077">
          <a:solidFill>
            <a:schemeClr val="tx1"/>
          </a:solidFill>
          <a:latin typeface="Calibri" pitchFamily="34" charset="0"/>
        </a:defRPr>
      </a:lvl8pPr>
      <a:lvl9pPr marL="1688165" algn="ctr" defTabSz="1036053" rtl="0" fontAlgn="base">
        <a:spcBef>
          <a:spcPct val="0"/>
        </a:spcBef>
        <a:spcAft>
          <a:spcPct val="0"/>
        </a:spcAft>
        <a:defRPr sz="5077">
          <a:solidFill>
            <a:schemeClr val="tx1"/>
          </a:solidFill>
          <a:latin typeface="Calibri" pitchFamily="34" charset="0"/>
        </a:defRPr>
      </a:lvl9pPr>
    </p:titleStyle>
    <p:bodyStyle>
      <a:lvl1pPr marL="387350" indent="-387350" algn="l" defTabSz="1035050"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41375" indent="-323850" algn="l" defTabSz="1035050"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95400" indent="-257175" algn="l" defTabSz="1035050"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3pPr>
      <a:lvl4pPr marL="1812925" indent="-257175" algn="l" defTabSz="1035050"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332038" indent="-257175" algn="l" defTabSz="1035050"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852807"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6pPr>
      <a:lvl7pPr marL="3371500"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7pPr>
      <a:lvl8pPr marL="3890192"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8pPr>
      <a:lvl9pPr marL="4408883"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9pPr>
    </p:bodyStyle>
    <p:otherStyle>
      <a:defPPr>
        <a:defRPr lang="de-DE"/>
      </a:defPPr>
      <a:lvl1pPr marL="0" algn="l" defTabSz="1037384" rtl="0" eaLnBrk="1" latinLnBrk="0" hangingPunct="1">
        <a:defRPr sz="2031" kern="1200">
          <a:solidFill>
            <a:schemeClr val="tx1"/>
          </a:solidFill>
          <a:latin typeface="+mn-lt"/>
          <a:ea typeface="+mn-ea"/>
          <a:cs typeface="+mn-cs"/>
        </a:defRPr>
      </a:lvl1pPr>
      <a:lvl2pPr marL="518693" algn="l" defTabSz="1037384" rtl="0" eaLnBrk="1" latinLnBrk="0" hangingPunct="1">
        <a:defRPr sz="2031" kern="1200">
          <a:solidFill>
            <a:schemeClr val="tx1"/>
          </a:solidFill>
          <a:latin typeface="+mn-lt"/>
          <a:ea typeface="+mn-ea"/>
          <a:cs typeface="+mn-cs"/>
        </a:defRPr>
      </a:lvl2pPr>
      <a:lvl3pPr marL="1037384" algn="l" defTabSz="1037384" rtl="0" eaLnBrk="1" latinLnBrk="0" hangingPunct="1">
        <a:defRPr sz="2031" kern="1200">
          <a:solidFill>
            <a:schemeClr val="tx1"/>
          </a:solidFill>
          <a:latin typeface="+mn-lt"/>
          <a:ea typeface="+mn-ea"/>
          <a:cs typeface="+mn-cs"/>
        </a:defRPr>
      </a:lvl3pPr>
      <a:lvl4pPr marL="1556076" algn="l" defTabSz="1037384" rtl="0" eaLnBrk="1" latinLnBrk="0" hangingPunct="1">
        <a:defRPr sz="2031" kern="1200">
          <a:solidFill>
            <a:schemeClr val="tx1"/>
          </a:solidFill>
          <a:latin typeface="+mn-lt"/>
          <a:ea typeface="+mn-ea"/>
          <a:cs typeface="+mn-cs"/>
        </a:defRPr>
      </a:lvl4pPr>
      <a:lvl5pPr marL="2074769" algn="l" defTabSz="1037384" rtl="0" eaLnBrk="1" latinLnBrk="0" hangingPunct="1">
        <a:defRPr sz="2031" kern="1200">
          <a:solidFill>
            <a:schemeClr val="tx1"/>
          </a:solidFill>
          <a:latin typeface="+mn-lt"/>
          <a:ea typeface="+mn-ea"/>
          <a:cs typeface="+mn-cs"/>
        </a:defRPr>
      </a:lvl5pPr>
      <a:lvl6pPr marL="2593461" algn="l" defTabSz="1037384" rtl="0" eaLnBrk="1" latinLnBrk="0" hangingPunct="1">
        <a:defRPr sz="2031" kern="1200">
          <a:solidFill>
            <a:schemeClr val="tx1"/>
          </a:solidFill>
          <a:latin typeface="+mn-lt"/>
          <a:ea typeface="+mn-ea"/>
          <a:cs typeface="+mn-cs"/>
        </a:defRPr>
      </a:lvl6pPr>
      <a:lvl7pPr marL="3112154" algn="l" defTabSz="1037384" rtl="0" eaLnBrk="1" latinLnBrk="0" hangingPunct="1">
        <a:defRPr sz="2031" kern="1200">
          <a:solidFill>
            <a:schemeClr val="tx1"/>
          </a:solidFill>
          <a:latin typeface="+mn-lt"/>
          <a:ea typeface="+mn-ea"/>
          <a:cs typeface="+mn-cs"/>
        </a:defRPr>
      </a:lvl7pPr>
      <a:lvl8pPr marL="3630846" algn="l" defTabSz="1037384" rtl="0" eaLnBrk="1" latinLnBrk="0" hangingPunct="1">
        <a:defRPr sz="2031" kern="1200">
          <a:solidFill>
            <a:schemeClr val="tx1"/>
          </a:solidFill>
          <a:latin typeface="+mn-lt"/>
          <a:ea typeface="+mn-ea"/>
          <a:cs typeface="+mn-cs"/>
        </a:defRPr>
      </a:lvl8pPr>
      <a:lvl9pPr marL="4149539" algn="l" defTabSz="1037384" rtl="0" eaLnBrk="1" latinLnBrk="0" hangingPunct="1">
        <a:defRPr sz="2031"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056" r:id="rId1"/>
    <p:sldLayoutId id="2147485057" r:id="rId2"/>
    <p:sldLayoutId id="2147485058" r:id="rId3"/>
    <p:sldLayoutId id="2147485059" r:id="rId4"/>
    <p:sldLayoutId id="2147485060" r:id="rId5"/>
    <p:sldLayoutId id="2147485061" r:id="rId6"/>
    <p:sldLayoutId id="2147485062" r:id="rId7"/>
    <p:sldLayoutId id="2147485063" r:id="rId8"/>
    <p:sldLayoutId id="2147485064" r:id="rId9"/>
    <p:sldLayoutId id="2147485065" r:id="rId10"/>
    <p:sldLayoutId id="2147485066" r:id="rId11"/>
  </p:sldLayoutIdLst>
  <p:hf hdr="0" ftr="0" dt="0"/>
  <p:txStyles>
    <p:titleStyle>
      <a:lvl1pPr algn="ctr" defTabSz="1035050" rtl="0" eaLnBrk="0" fontAlgn="base" hangingPunct="0">
        <a:spcBef>
          <a:spcPct val="0"/>
        </a:spcBef>
        <a:spcAft>
          <a:spcPct val="0"/>
        </a:spcAft>
        <a:defRPr sz="5000" kern="1200">
          <a:solidFill>
            <a:schemeClr val="tx1"/>
          </a:solidFill>
          <a:latin typeface="+mj-lt"/>
          <a:ea typeface="+mj-ea"/>
          <a:cs typeface="+mj-cs"/>
        </a:defRPr>
      </a:lvl1pPr>
      <a:lvl2pPr algn="ctr" defTabSz="1035050" rtl="0" eaLnBrk="0" fontAlgn="base" hangingPunct="0">
        <a:spcBef>
          <a:spcPct val="0"/>
        </a:spcBef>
        <a:spcAft>
          <a:spcPct val="0"/>
        </a:spcAft>
        <a:defRPr sz="5000">
          <a:solidFill>
            <a:schemeClr val="tx1"/>
          </a:solidFill>
          <a:latin typeface="Calibri" pitchFamily="34" charset="0"/>
        </a:defRPr>
      </a:lvl2pPr>
      <a:lvl3pPr algn="ctr" defTabSz="1035050" rtl="0" eaLnBrk="0" fontAlgn="base" hangingPunct="0">
        <a:spcBef>
          <a:spcPct val="0"/>
        </a:spcBef>
        <a:spcAft>
          <a:spcPct val="0"/>
        </a:spcAft>
        <a:defRPr sz="5000">
          <a:solidFill>
            <a:schemeClr val="tx1"/>
          </a:solidFill>
          <a:latin typeface="Calibri" pitchFamily="34" charset="0"/>
        </a:defRPr>
      </a:lvl3pPr>
      <a:lvl4pPr algn="ctr" defTabSz="1035050" rtl="0" eaLnBrk="0" fontAlgn="base" hangingPunct="0">
        <a:spcBef>
          <a:spcPct val="0"/>
        </a:spcBef>
        <a:spcAft>
          <a:spcPct val="0"/>
        </a:spcAft>
        <a:defRPr sz="5000">
          <a:solidFill>
            <a:schemeClr val="tx1"/>
          </a:solidFill>
          <a:latin typeface="Calibri" pitchFamily="34" charset="0"/>
        </a:defRPr>
      </a:lvl4pPr>
      <a:lvl5pPr algn="ctr" defTabSz="1035050" rtl="0" eaLnBrk="0" fontAlgn="base" hangingPunct="0">
        <a:spcBef>
          <a:spcPct val="0"/>
        </a:spcBef>
        <a:spcAft>
          <a:spcPct val="0"/>
        </a:spcAft>
        <a:defRPr sz="5000">
          <a:solidFill>
            <a:schemeClr val="tx1"/>
          </a:solidFill>
          <a:latin typeface="Calibri" pitchFamily="34" charset="0"/>
        </a:defRPr>
      </a:lvl5pPr>
      <a:lvl6pPr marL="422041" algn="ctr" defTabSz="1036053" rtl="0" fontAlgn="base">
        <a:spcBef>
          <a:spcPct val="0"/>
        </a:spcBef>
        <a:spcAft>
          <a:spcPct val="0"/>
        </a:spcAft>
        <a:defRPr sz="5077">
          <a:solidFill>
            <a:schemeClr val="tx1"/>
          </a:solidFill>
          <a:latin typeface="Calibri" pitchFamily="34" charset="0"/>
        </a:defRPr>
      </a:lvl6pPr>
      <a:lvl7pPr marL="844083" algn="ctr" defTabSz="1036053" rtl="0" fontAlgn="base">
        <a:spcBef>
          <a:spcPct val="0"/>
        </a:spcBef>
        <a:spcAft>
          <a:spcPct val="0"/>
        </a:spcAft>
        <a:defRPr sz="5077">
          <a:solidFill>
            <a:schemeClr val="tx1"/>
          </a:solidFill>
          <a:latin typeface="Calibri" pitchFamily="34" charset="0"/>
        </a:defRPr>
      </a:lvl7pPr>
      <a:lvl8pPr marL="1266124" algn="ctr" defTabSz="1036053" rtl="0" fontAlgn="base">
        <a:spcBef>
          <a:spcPct val="0"/>
        </a:spcBef>
        <a:spcAft>
          <a:spcPct val="0"/>
        </a:spcAft>
        <a:defRPr sz="5077">
          <a:solidFill>
            <a:schemeClr val="tx1"/>
          </a:solidFill>
          <a:latin typeface="Calibri" pitchFamily="34" charset="0"/>
        </a:defRPr>
      </a:lvl8pPr>
      <a:lvl9pPr marL="1688165" algn="ctr" defTabSz="1036053" rtl="0" fontAlgn="base">
        <a:spcBef>
          <a:spcPct val="0"/>
        </a:spcBef>
        <a:spcAft>
          <a:spcPct val="0"/>
        </a:spcAft>
        <a:defRPr sz="5077">
          <a:solidFill>
            <a:schemeClr val="tx1"/>
          </a:solidFill>
          <a:latin typeface="Calibri" pitchFamily="34" charset="0"/>
        </a:defRPr>
      </a:lvl9pPr>
    </p:titleStyle>
    <p:bodyStyle>
      <a:lvl1pPr marL="387350" indent="-387350" algn="l" defTabSz="1035050"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41375" indent="-323850" algn="l" defTabSz="1035050"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95400" indent="-257175" algn="l" defTabSz="1035050"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3pPr>
      <a:lvl4pPr marL="1812925" indent="-257175" algn="l" defTabSz="1035050"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332038" indent="-257175" algn="l" defTabSz="1035050"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852807"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6pPr>
      <a:lvl7pPr marL="3371500"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7pPr>
      <a:lvl8pPr marL="3890192"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8pPr>
      <a:lvl9pPr marL="4408883"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9pPr>
    </p:bodyStyle>
    <p:otherStyle>
      <a:defPPr>
        <a:defRPr lang="de-DE"/>
      </a:defPPr>
      <a:lvl1pPr marL="0" algn="l" defTabSz="1037384" rtl="0" eaLnBrk="1" latinLnBrk="0" hangingPunct="1">
        <a:defRPr sz="2031" kern="1200">
          <a:solidFill>
            <a:schemeClr val="tx1"/>
          </a:solidFill>
          <a:latin typeface="+mn-lt"/>
          <a:ea typeface="+mn-ea"/>
          <a:cs typeface="+mn-cs"/>
        </a:defRPr>
      </a:lvl1pPr>
      <a:lvl2pPr marL="518693" algn="l" defTabSz="1037384" rtl="0" eaLnBrk="1" latinLnBrk="0" hangingPunct="1">
        <a:defRPr sz="2031" kern="1200">
          <a:solidFill>
            <a:schemeClr val="tx1"/>
          </a:solidFill>
          <a:latin typeface="+mn-lt"/>
          <a:ea typeface="+mn-ea"/>
          <a:cs typeface="+mn-cs"/>
        </a:defRPr>
      </a:lvl2pPr>
      <a:lvl3pPr marL="1037384" algn="l" defTabSz="1037384" rtl="0" eaLnBrk="1" latinLnBrk="0" hangingPunct="1">
        <a:defRPr sz="2031" kern="1200">
          <a:solidFill>
            <a:schemeClr val="tx1"/>
          </a:solidFill>
          <a:latin typeface="+mn-lt"/>
          <a:ea typeface="+mn-ea"/>
          <a:cs typeface="+mn-cs"/>
        </a:defRPr>
      </a:lvl3pPr>
      <a:lvl4pPr marL="1556076" algn="l" defTabSz="1037384" rtl="0" eaLnBrk="1" latinLnBrk="0" hangingPunct="1">
        <a:defRPr sz="2031" kern="1200">
          <a:solidFill>
            <a:schemeClr val="tx1"/>
          </a:solidFill>
          <a:latin typeface="+mn-lt"/>
          <a:ea typeface="+mn-ea"/>
          <a:cs typeface="+mn-cs"/>
        </a:defRPr>
      </a:lvl4pPr>
      <a:lvl5pPr marL="2074769" algn="l" defTabSz="1037384" rtl="0" eaLnBrk="1" latinLnBrk="0" hangingPunct="1">
        <a:defRPr sz="2031" kern="1200">
          <a:solidFill>
            <a:schemeClr val="tx1"/>
          </a:solidFill>
          <a:latin typeface="+mn-lt"/>
          <a:ea typeface="+mn-ea"/>
          <a:cs typeface="+mn-cs"/>
        </a:defRPr>
      </a:lvl5pPr>
      <a:lvl6pPr marL="2593461" algn="l" defTabSz="1037384" rtl="0" eaLnBrk="1" latinLnBrk="0" hangingPunct="1">
        <a:defRPr sz="2031" kern="1200">
          <a:solidFill>
            <a:schemeClr val="tx1"/>
          </a:solidFill>
          <a:latin typeface="+mn-lt"/>
          <a:ea typeface="+mn-ea"/>
          <a:cs typeface="+mn-cs"/>
        </a:defRPr>
      </a:lvl6pPr>
      <a:lvl7pPr marL="3112154" algn="l" defTabSz="1037384" rtl="0" eaLnBrk="1" latinLnBrk="0" hangingPunct="1">
        <a:defRPr sz="2031" kern="1200">
          <a:solidFill>
            <a:schemeClr val="tx1"/>
          </a:solidFill>
          <a:latin typeface="+mn-lt"/>
          <a:ea typeface="+mn-ea"/>
          <a:cs typeface="+mn-cs"/>
        </a:defRPr>
      </a:lvl7pPr>
      <a:lvl8pPr marL="3630846" algn="l" defTabSz="1037384" rtl="0" eaLnBrk="1" latinLnBrk="0" hangingPunct="1">
        <a:defRPr sz="2031" kern="1200">
          <a:solidFill>
            <a:schemeClr val="tx1"/>
          </a:solidFill>
          <a:latin typeface="+mn-lt"/>
          <a:ea typeface="+mn-ea"/>
          <a:cs typeface="+mn-cs"/>
        </a:defRPr>
      </a:lvl8pPr>
      <a:lvl9pPr marL="4149539" algn="l" defTabSz="1037384" rtl="0" eaLnBrk="1" latinLnBrk="0" hangingPunct="1">
        <a:defRPr sz="2031"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067" r:id="rId1"/>
    <p:sldLayoutId id="2147485068" r:id="rId2"/>
    <p:sldLayoutId id="2147485069" r:id="rId3"/>
    <p:sldLayoutId id="2147485070" r:id="rId4"/>
    <p:sldLayoutId id="2147485071" r:id="rId5"/>
    <p:sldLayoutId id="2147485072" r:id="rId6"/>
    <p:sldLayoutId id="2147485073" r:id="rId7"/>
    <p:sldLayoutId id="2147485074" r:id="rId8"/>
    <p:sldLayoutId id="2147485075" r:id="rId9"/>
    <p:sldLayoutId id="2147485076" r:id="rId10"/>
  </p:sldLayoutIdLst>
  <p:hf hdr="0" ftr="0" dt="0"/>
  <p:txStyles>
    <p:titleStyle>
      <a:lvl1pPr algn="ctr" defTabSz="1035050" rtl="0" eaLnBrk="0" fontAlgn="base" hangingPunct="0">
        <a:spcBef>
          <a:spcPct val="0"/>
        </a:spcBef>
        <a:spcAft>
          <a:spcPct val="0"/>
        </a:spcAft>
        <a:defRPr sz="5000" kern="1200">
          <a:solidFill>
            <a:schemeClr val="tx1"/>
          </a:solidFill>
          <a:latin typeface="+mj-lt"/>
          <a:ea typeface="+mj-ea"/>
          <a:cs typeface="+mj-cs"/>
        </a:defRPr>
      </a:lvl1pPr>
      <a:lvl2pPr algn="ctr" defTabSz="1035050" rtl="0" eaLnBrk="0" fontAlgn="base" hangingPunct="0">
        <a:spcBef>
          <a:spcPct val="0"/>
        </a:spcBef>
        <a:spcAft>
          <a:spcPct val="0"/>
        </a:spcAft>
        <a:defRPr sz="5000">
          <a:solidFill>
            <a:schemeClr val="tx1"/>
          </a:solidFill>
          <a:latin typeface="Calibri" pitchFamily="34" charset="0"/>
        </a:defRPr>
      </a:lvl2pPr>
      <a:lvl3pPr algn="ctr" defTabSz="1035050" rtl="0" eaLnBrk="0" fontAlgn="base" hangingPunct="0">
        <a:spcBef>
          <a:spcPct val="0"/>
        </a:spcBef>
        <a:spcAft>
          <a:spcPct val="0"/>
        </a:spcAft>
        <a:defRPr sz="5000">
          <a:solidFill>
            <a:schemeClr val="tx1"/>
          </a:solidFill>
          <a:latin typeface="Calibri" pitchFamily="34" charset="0"/>
        </a:defRPr>
      </a:lvl3pPr>
      <a:lvl4pPr algn="ctr" defTabSz="1035050" rtl="0" eaLnBrk="0" fontAlgn="base" hangingPunct="0">
        <a:spcBef>
          <a:spcPct val="0"/>
        </a:spcBef>
        <a:spcAft>
          <a:spcPct val="0"/>
        </a:spcAft>
        <a:defRPr sz="5000">
          <a:solidFill>
            <a:schemeClr val="tx1"/>
          </a:solidFill>
          <a:latin typeface="Calibri" pitchFamily="34" charset="0"/>
        </a:defRPr>
      </a:lvl4pPr>
      <a:lvl5pPr algn="ctr" defTabSz="1035050" rtl="0" eaLnBrk="0" fontAlgn="base" hangingPunct="0">
        <a:spcBef>
          <a:spcPct val="0"/>
        </a:spcBef>
        <a:spcAft>
          <a:spcPct val="0"/>
        </a:spcAft>
        <a:defRPr sz="5000">
          <a:solidFill>
            <a:schemeClr val="tx1"/>
          </a:solidFill>
          <a:latin typeface="Calibri" pitchFamily="34" charset="0"/>
        </a:defRPr>
      </a:lvl5pPr>
      <a:lvl6pPr marL="422041" algn="ctr" defTabSz="1036053" rtl="0" fontAlgn="base">
        <a:spcBef>
          <a:spcPct val="0"/>
        </a:spcBef>
        <a:spcAft>
          <a:spcPct val="0"/>
        </a:spcAft>
        <a:defRPr sz="5077">
          <a:solidFill>
            <a:schemeClr val="tx1"/>
          </a:solidFill>
          <a:latin typeface="Calibri" pitchFamily="34" charset="0"/>
        </a:defRPr>
      </a:lvl6pPr>
      <a:lvl7pPr marL="844083" algn="ctr" defTabSz="1036053" rtl="0" fontAlgn="base">
        <a:spcBef>
          <a:spcPct val="0"/>
        </a:spcBef>
        <a:spcAft>
          <a:spcPct val="0"/>
        </a:spcAft>
        <a:defRPr sz="5077">
          <a:solidFill>
            <a:schemeClr val="tx1"/>
          </a:solidFill>
          <a:latin typeface="Calibri" pitchFamily="34" charset="0"/>
        </a:defRPr>
      </a:lvl7pPr>
      <a:lvl8pPr marL="1266124" algn="ctr" defTabSz="1036053" rtl="0" fontAlgn="base">
        <a:spcBef>
          <a:spcPct val="0"/>
        </a:spcBef>
        <a:spcAft>
          <a:spcPct val="0"/>
        </a:spcAft>
        <a:defRPr sz="5077">
          <a:solidFill>
            <a:schemeClr val="tx1"/>
          </a:solidFill>
          <a:latin typeface="Calibri" pitchFamily="34" charset="0"/>
        </a:defRPr>
      </a:lvl8pPr>
      <a:lvl9pPr marL="1688165" algn="ctr" defTabSz="1036053" rtl="0" fontAlgn="base">
        <a:spcBef>
          <a:spcPct val="0"/>
        </a:spcBef>
        <a:spcAft>
          <a:spcPct val="0"/>
        </a:spcAft>
        <a:defRPr sz="5077">
          <a:solidFill>
            <a:schemeClr val="tx1"/>
          </a:solidFill>
          <a:latin typeface="Calibri" pitchFamily="34" charset="0"/>
        </a:defRPr>
      </a:lvl9pPr>
    </p:titleStyle>
    <p:bodyStyle>
      <a:lvl1pPr marL="387350" indent="-387350" algn="l" defTabSz="1035050"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41375" indent="-323850" algn="l" defTabSz="1035050"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95400" indent="-257175" algn="l" defTabSz="1035050"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3pPr>
      <a:lvl4pPr marL="1812925" indent="-257175" algn="l" defTabSz="1035050"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332038" indent="-257175" algn="l" defTabSz="1035050"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852807"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6pPr>
      <a:lvl7pPr marL="3371500"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7pPr>
      <a:lvl8pPr marL="3890192"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8pPr>
      <a:lvl9pPr marL="4408883"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9pPr>
    </p:bodyStyle>
    <p:otherStyle>
      <a:defPPr>
        <a:defRPr lang="de-DE"/>
      </a:defPPr>
      <a:lvl1pPr marL="0" algn="l" defTabSz="1037384" rtl="0" eaLnBrk="1" latinLnBrk="0" hangingPunct="1">
        <a:defRPr sz="2031" kern="1200">
          <a:solidFill>
            <a:schemeClr val="tx1"/>
          </a:solidFill>
          <a:latin typeface="+mn-lt"/>
          <a:ea typeface="+mn-ea"/>
          <a:cs typeface="+mn-cs"/>
        </a:defRPr>
      </a:lvl1pPr>
      <a:lvl2pPr marL="518693" algn="l" defTabSz="1037384" rtl="0" eaLnBrk="1" latinLnBrk="0" hangingPunct="1">
        <a:defRPr sz="2031" kern="1200">
          <a:solidFill>
            <a:schemeClr val="tx1"/>
          </a:solidFill>
          <a:latin typeface="+mn-lt"/>
          <a:ea typeface="+mn-ea"/>
          <a:cs typeface="+mn-cs"/>
        </a:defRPr>
      </a:lvl2pPr>
      <a:lvl3pPr marL="1037384" algn="l" defTabSz="1037384" rtl="0" eaLnBrk="1" latinLnBrk="0" hangingPunct="1">
        <a:defRPr sz="2031" kern="1200">
          <a:solidFill>
            <a:schemeClr val="tx1"/>
          </a:solidFill>
          <a:latin typeface="+mn-lt"/>
          <a:ea typeface="+mn-ea"/>
          <a:cs typeface="+mn-cs"/>
        </a:defRPr>
      </a:lvl3pPr>
      <a:lvl4pPr marL="1556076" algn="l" defTabSz="1037384" rtl="0" eaLnBrk="1" latinLnBrk="0" hangingPunct="1">
        <a:defRPr sz="2031" kern="1200">
          <a:solidFill>
            <a:schemeClr val="tx1"/>
          </a:solidFill>
          <a:latin typeface="+mn-lt"/>
          <a:ea typeface="+mn-ea"/>
          <a:cs typeface="+mn-cs"/>
        </a:defRPr>
      </a:lvl4pPr>
      <a:lvl5pPr marL="2074769" algn="l" defTabSz="1037384" rtl="0" eaLnBrk="1" latinLnBrk="0" hangingPunct="1">
        <a:defRPr sz="2031" kern="1200">
          <a:solidFill>
            <a:schemeClr val="tx1"/>
          </a:solidFill>
          <a:latin typeface="+mn-lt"/>
          <a:ea typeface="+mn-ea"/>
          <a:cs typeface="+mn-cs"/>
        </a:defRPr>
      </a:lvl5pPr>
      <a:lvl6pPr marL="2593461" algn="l" defTabSz="1037384" rtl="0" eaLnBrk="1" latinLnBrk="0" hangingPunct="1">
        <a:defRPr sz="2031" kern="1200">
          <a:solidFill>
            <a:schemeClr val="tx1"/>
          </a:solidFill>
          <a:latin typeface="+mn-lt"/>
          <a:ea typeface="+mn-ea"/>
          <a:cs typeface="+mn-cs"/>
        </a:defRPr>
      </a:lvl6pPr>
      <a:lvl7pPr marL="3112154" algn="l" defTabSz="1037384" rtl="0" eaLnBrk="1" latinLnBrk="0" hangingPunct="1">
        <a:defRPr sz="2031" kern="1200">
          <a:solidFill>
            <a:schemeClr val="tx1"/>
          </a:solidFill>
          <a:latin typeface="+mn-lt"/>
          <a:ea typeface="+mn-ea"/>
          <a:cs typeface="+mn-cs"/>
        </a:defRPr>
      </a:lvl7pPr>
      <a:lvl8pPr marL="3630846" algn="l" defTabSz="1037384" rtl="0" eaLnBrk="1" latinLnBrk="0" hangingPunct="1">
        <a:defRPr sz="2031" kern="1200">
          <a:solidFill>
            <a:schemeClr val="tx1"/>
          </a:solidFill>
          <a:latin typeface="+mn-lt"/>
          <a:ea typeface="+mn-ea"/>
          <a:cs typeface="+mn-cs"/>
        </a:defRPr>
      </a:lvl8pPr>
      <a:lvl9pPr marL="4149539" algn="l" defTabSz="1037384" rtl="0" eaLnBrk="1" latinLnBrk="0" hangingPunct="1">
        <a:defRPr sz="2031"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
        <p:nvSpPr>
          <p:cNvPr id="1135" name="Rectangle 111"/>
          <p:cNvSpPr>
            <a:spLocks noChangeArrowheads="1"/>
          </p:cNvSpPr>
          <p:nvPr/>
        </p:nvSpPr>
        <p:spPr bwMode="auto">
          <a:xfrm>
            <a:off x="0" y="4"/>
            <a:ext cx="9144000" cy="908685"/>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r="100000" b="100000"/>
            </a:path>
            <a:tileRect l="-100000" t="-100000"/>
          </a:gradFill>
          <a:ln w="9525">
            <a:noFill/>
            <a:miter lim="800000"/>
            <a:headEnd/>
            <a:tailEnd/>
          </a:ln>
          <a:effectLst/>
        </p:spPr>
        <p:txBody>
          <a:bodyPr wrap="none" lIns="83077" tIns="43200" rIns="83077" bIns="43200" anchor="ctr"/>
          <a:lstStyle/>
          <a:p>
            <a:pPr>
              <a:defRPr/>
            </a:pPr>
            <a:endParaRPr lang="en-GB" sz="2215">
              <a:solidFill>
                <a:srgbClr val="FFFFFF"/>
              </a:solidFill>
              <a:latin typeface="+mn-lt"/>
              <a:cs typeface="+mn-cs"/>
            </a:endParaRPr>
          </a:p>
        </p:txBody>
      </p:sp>
      <p:sp>
        <p:nvSpPr>
          <p:cNvPr id="4101" name="Rectangle 3"/>
          <p:cNvSpPr>
            <a:spLocks noGrp="1" noChangeArrowheads="1"/>
          </p:cNvSpPr>
          <p:nvPr>
            <p:ph type="body" idx="1"/>
          </p:nvPr>
        </p:nvSpPr>
        <p:spPr bwMode="black">
          <a:xfrm>
            <a:off x="341313" y="998538"/>
            <a:ext cx="8461375" cy="5356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102" name="Rectangle 2"/>
          <p:cNvSpPr>
            <a:spLocks noGrp="1" noChangeArrowheads="1"/>
          </p:cNvSpPr>
          <p:nvPr>
            <p:ph type="title"/>
          </p:nvPr>
        </p:nvSpPr>
        <p:spPr bwMode="gray">
          <a:xfrm>
            <a:off x="341313" y="0"/>
            <a:ext cx="8280400" cy="819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133" name="Rectangle 109"/>
          <p:cNvSpPr>
            <a:spLocks noGrp="1" noChangeArrowheads="1"/>
          </p:cNvSpPr>
          <p:nvPr>
            <p:ph type="sldNum" sz="quarter" idx="4"/>
          </p:nvPr>
        </p:nvSpPr>
        <p:spPr bwMode="white">
          <a:xfrm>
            <a:off x="8621713" y="593725"/>
            <a:ext cx="522287" cy="295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23">
                <a:solidFill>
                  <a:srgbClr val="DDDDDD"/>
                </a:solidFill>
                <a:latin typeface="+mn-lt"/>
                <a:cs typeface="+mn-cs"/>
              </a:defRPr>
            </a:lvl1pPr>
          </a:lstStyle>
          <a:p>
            <a:pPr>
              <a:defRPr/>
            </a:pPr>
            <a:fld id="{DBB3BE12-DB6C-43EE-8D44-54E2DE107512}" type="slidenum">
              <a:rPr lang="en-GB"/>
              <a:pPr>
                <a:defRPr/>
              </a:pPr>
              <a:t>‹#›</a:t>
            </a:fld>
            <a:endParaRPr lang="en-GB"/>
          </a:p>
        </p:txBody>
      </p:sp>
      <p:cxnSp>
        <p:nvCxnSpPr>
          <p:cNvPr id="4104" name="Straight Connector 2"/>
          <p:cNvCxnSpPr>
            <a:cxnSpLocks noChangeShapeType="1"/>
          </p:cNvCxnSpPr>
          <p:nvPr userDrawn="1"/>
        </p:nvCxnSpPr>
        <p:spPr bwMode="auto">
          <a:xfrm>
            <a:off x="0" y="6403975"/>
            <a:ext cx="9144000" cy="0"/>
          </a:xfrm>
          <a:prstGeom prst="line">
            <a:avLst/>
          </a:prstGeom>
          <a:noFill/>
          <a:ln w="38100" algn="ctr">
            <a:solidFill>
              <a:srgbClr val="C00000"/>
            </a:solidFill>
            <a:round/>
            <a:headEnd/>
            <a:tailEnd/>
          </a:ln>
        </p:spPr>
      </p:cxnSp>
      <p:pic>
        <p:nvPicPr>
          <p:cNvPr id="4105" name="Picture 2"/>
          <p:cNvPicPr>
            <a:picLocks noChangeAspect="1" noChangeArrowheads="1"/>
          </p:cNvPicPr>
          <p:nvPr userDrawn="1"/>
        </p:nvPicPr>
        <p:blipFill>
          <a:blip r:embed="rId17"/>
          <a:srcRect l="48688"/>
          <a:stretch>
            <a:fillRect/>
          </a:stretch>
        </p:blipFill>
        <p:spPr bwMode="auto">
          <a:xfrm>
            <a:off x="22225" y="6437313"/>
            <a:ext cx="1727200" cy="401637"/>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5077" r:id="rId1"/>
    <p:sldLayoutId id="2147485078" r:id="rId2"/>
    <p:sldLayoutId id="2147485079" r:id="rId3"/>
    <p:sldLayoutId id="2147485080" r:id="rId4"/>
    <p:sldLayoutId id="2147485081" r:id="rId5"/>
    <p:sldLayoutId id="2147485082" r:id="rId6"/>
    <p:sldLayoutId id="2147485083" r:id="rId7"/>
    <p:sldLayoutId id="2147485084" r:id="rId8"/>
    <p:sldLayoutId id="2147485085" r:id="rId9"/>
    <p:sldLayoutId id="2147485086" r:id="rId10"/>
    <p:sldLayoutId id="2147485087" r:id="rId11"/>
    <p:sldLayoutId id="2147485088" r:id="rId12"/>
    <p:sldLayoutId id="2147485089" r:id="rId13"/>
    <p:sldLayoutId id="2147485090" r:id="rId14"/>
    <p:sldLayoutId id="2147485091" r:id="rId15"/>
  </p:sldLayoutIdLst>
  <p:txStyles>
    <p:titleStyle>
      <a:lvl1pPr algn="just" rtl="0" eaLnBrk="0" fontAlgn="base" hangingPunct="0">
        <a:lnSpc>
          <a:spcPct val="80000"/>
        </a:lnSpc>
        <a:spcBef>
          <a:spcPct val="0"/>
        </a:spcBef>
        <a:spcAft>
          <a:spcPct val="0"/>
        </a:spcAft>
        <a:defRPr sz="2700">
          <a:solidFill>
            <a:srgbClr val="F8F8F8"/>
          </a:solidFill>
          <a:latin typeface="Calibri" panose="020F0502020204030204" pitchFamily="34" charset="0"/>
          <a:ea typeface="+mj-ea"/>
          <a:cs typeface="+mj-cs"/>
        </a:defRPr>
      </a:lvl1pPr>
      <a:lvl2pPr algn="just" rtl="0" eaLnBrk="0" fontAlgn="base" hangingPunct="0">
        <a:lnSpc>
          <a:spcPct val="80000"/>
        </a:lnSpc>
        <a:spcBef>
          <a:spcPct val="0"/>
        </a:spcBef>
        <a:spcAft>
          <a:spcPct val="0"/>
        </a:spcAft>
        <a:defRPr sz="2700">
          <a:solidFill>
            <a:srgbClr val="F8F8F8"/>
          </a:solidFill>
          <a:latin typeface="Calibri" pitchFamily="34" charset="0"/>
        </a:defRPr>
      </a:lvl2pPr>
      <a:lvl3pPr algn="just" rtl="0" eaLnBrk="0" fontAlgn="base" hangingPunct="0">
        <a:lnSpc>
          <a:spcPct val="80000"/>
        </a:lnSpc>
        <a:spcBef>
          <a:spcPct val="0"/>
        </a:spcBef>
        <a:spcAft>
          <a:spcPct val="0"/>
        </a:spcAft>
        <a:defRPr sz="2700">
          <a:solidFill>
            <a:srgbClr val="F8F8F8"/>
          </a:solidFill>
          <a:latin typeface="Calibri" pitchFamily="34" charset="0"/>
        </a:defRPr>
      </a:lvl3pPr>
      <a:lvl4pPr algn="just" rtl="0" eaLnBrk="0" fontAlgn="base" hangingPunct="0">
        <a:lnSpc>
          <a:spcPct val="80000"/>
        </a:lnSpc>
        <a:spcBef>
          <a:spcPct val="0"/>
        </a:spcBef>
        <a:spcAft>
          <a:spcPct val="0"/>
        </a:spcAft>
        <a:defRPr sz="2700">
          <a:solidFill>
            <a:srgbClr val="F8F8F8"/>
          </a:solidFill>
          <a:latin typeface="Calibri" pitchFamily="34" charset="0"/>
        </a:defRPr>
      </a:lvl4pPr>
      <a:lvl5pPr algn="just" rtl="0" eaLnBrk="0" fontAlgn="base" hangingPunct="0">
        <a:lnSpc>
          <a:spcPct val="80000"/>
        </a:lnSpc>
        <a:spcBef>
          <a:spcPct val="0"/>
        </a:spcBef>
        <a:spcAft>
          <a:spcPct val="0"/>
        </a:spcAft>
        <a:defRPr sz="2700">
          <a:solidFill>
            <a:srgbClr val="F8F8F8"/>
          </a:solidFill>
          <a:latin typeface="Calibri" pitchFamily="34" charset="0"/>
        </a:defRPr>
      </a:lvl5pPr>
      <a:lvl6pPr marL="422041" algn="l" rtl="0" eaLnBrk="1" fontAlgn="base" hangingPunct="1">
        <a:lnSpc>
          <a:spcPct val="80000"/>
        </a:lnSpc>
        <a:spcBef>
          <a:spcPct val="0"/>
        </a:spcBef>
        <a:spcAft>
          <a:spcPct val="0"/>
        </a:spcAft>
        <a:defRPr sz="2769">
          <a:solidFill>
            <a:schemeClr val="tx2"/>
          </a:solidFill>
          <a:latin typeface="Arial Black" pitchFamily="34" charset="0"/>
        </a:defRPr>
      </a:lvl6pPr>
      <a:lvl7pPr marL="844083" algn="l" rtl="0" eaLnBrk="1" fontAlgn="base" hangingPunct="1">
        <a:lnSpc>
          <a:spcPct val="80000"/>
        </a:lnSpc>
        <a:spcBef>
          <a:spcPct val="0"/>
        </a:spcBef>
        <a:spcAft>
          <a:spcPct val="0"/>
        </a:spcAft>
        <a:defRPr sz="2769">
          <a:solidFill>
            <a:schemeClr val="tx2"/>
          </a:solidFill>
          <a:latin typeface="Arial Black" pitchFamily="34" charset="0"/>
        </a:defRPr>
      </a:lvl7pPr>
      <a:lvl8pPr marL="1266124" algn="l" rtl="0" eaLnBrk="1" fontAlgn="base" hangingPunct="1">
        <a:lnSpc>
          <a:spcPct val="80000"/>
        </a:lnSpc>
        <a:spcBef>
          <a:spcPct val="0"/>
        </a:spcBef>
        <a:spcAft>
          <a:spcPct val="0"/>
        </a:spcAft>
        <a:defRPr sz="2769">
          <a:solidFill>
            <a:schemeClr val="tx2"/>
          </a:solidFill>
          <a:latin typeface="Arial Black" pitchFamily="34" charset="0"/>
        </a:defRPr>
      </a:lvl8pPr>
      <a:lvl9pPr marL="1688165" algn="l" rtl="0" eaLnBrk="1" fontAlgn="base" hangingPunct="1">
        <a:lnSpc>
          <a:spcPct val="80000"/>
        </a:lnSpc>
        <a:spcBef>
          <a:spcPct val="0"/>
        </a:spcBef>
        <a:spcAft>
          <a:spcPct val="0"/>
        </a:spcAft>
        <a:defRPr sz="2769">
          <a:solidFill>
            <a:schemeClr val="tx2"/>
          </a:solidFill>
          <a:latin typeface="Arial Black" pitchFamily="34" charset="0"/>
        </a:defRPr>
      </a:lvl9pPr>
    </p:titleStyle>
    <p:bodyStyle>
      <a:lvl1pPr marL="249238" indent="-249238" algn="l" rtl="0" eaLnBrk="0" fontAlgn="base" hangingPunct="0">
        <a:spcBef>
          <a:spcPct val="50000"/>
        </a:spcBef>
        <a:spcAft>
          <a:spcPct val="0"/>
        </a:spcAft>
        <a:buFont typeface="Wingdings" pitchFamily="2" charset="2"/>
        <a:buChar char="§"/>
        <a:defRPr sz="2200">
          <a:solidFill>
            <a:schemeClr val="tx1"/>
          </a:solidFill>
          <a:latin typeface="+mn-lt"/>
          <a:ea typeface="+mn-ea"/>
          <a:cs typeface="+mn-cs"/>
        </a:defRPr>
      </a:lvl1pPr>
      <a:lvl2pPr marL="739775" indent="-247650" algn="l" rtl="0" eaLnBrk="0" fontAlgn="base" hangingPunct="0">
        <a:spcBef>
          <a:spcPct val="50000"/>
        </a:spcBef>
        <a:spcAft>
          <a:spcPct val="0"/>
        </a:spcAft>
        <a:buFont typeface="Arial" pitchFamily="34" charset="0"/>
        <a:buChar char="–"/>
        <a:defRPr>
          <a:solidFill>
            <a:schemeClr val="tx1"/>
          </a:solidFill>
          <a:latin typeface="+mn-lt"/>
        </a:defRPr>
      </a:lvl2pPr>
      <a:lvl3pPr marL="1155700" indent="-233363" algn="l" rtl="0" eaLnBrk="0" fontAlgn="base" hangingPunct="0">
        <a:spcBef>
          <a:spcPct val="50000"/>
        </a:spcBef>
        <a:spcAft>
          <a:spcPct val="0"/>
        </a:spcAft>
        <a:buFont typeface="Arial" pitchFamily="34" charset="0"/>
        <a:buChar char="–"/>
        <a:defRPr>
          <a:solidFill>
            <a:schemeClr val="tx1"/>
          </a:solidFill>
          <a:latin typeface="+mn-lt"/>
        </a:defRPr>
      </a:lvl3pPr>
      <a:lvl4pPr marL="1573213" indent="-250825" algn="l" rtl="0" eaLnBrk="0" fontAlgn="base" hangingPunct="0">
        <a:spcBef>
          <a:spcPct val="50000"/>
        </a:spcBef>
        <a:spcAft>
          <a:spcPct val="0"/>
        </a:spcAft>
        <a:buFont typeface="Arial" pitchFamily="34" charset="0"/>
        <a:buChar char="–"/>
        <a:defRPr>
          <a:solidFill>
            <a:schemeClr val="tx1"/>
          </a:solidFill>
          <a:latin typeface="+mn-lt"/>
        </a:defRPr>
      </a:lvl4pPr>
      <a:lvl5pPr marL="1989138" indent="-247650" algn="l" rtl="0" eaLnBrk="0" fontAlgn="base" hangingPunct="0">
        <a:spcBef>
          <a:spcPct val="50000"/>
        </a:spcBef>
        <a:spcAft>
          <a:spcPct val="0"/>
        </a:spcAft>
        <a:buFont typeface="Arial" pitchFamily="34" charset="0"/>
        <a:buChar char="–"/>
        <a:defRPr>
          <a:solidFill>
            <a:schemeClr val="tx1"/>
          </a:solidFill>
          <a:latin typeface="+mn-lt"/>
        </a:defRPr>
      </a:lvl5pPr>
      <a:lvl6pPr marL="2412083" indent="-247657" algn="l" rtl="0" eaLnBrk="1" fontAlgn="base" hangingPunct="1">
        <a:spcBef>
          <a:spcPct val="50000"/>
        </a:spcBef>
        <a:spcAft>
          <a:spcPct val="0"/>
        </a:spcAft>
        <a:buFont typeface="Arial" charset="0"/>
        <a:buChar char="–"/>
        <a:defRPr sz="1846">
          <a:solidFill>
            <a:schemeClr val="tx1"/>
          </a:solidFill>
          <a:latin typeface="+mn-lt"/>
        </a:defRPr>
      </a:lvl6pPr>
      <a:lvl7pPr marL="2834125" indent="-247657" algn="l" rtl="0" eaLnBrk="1" fontAlgn="base" hangingPunct="1">
        <a:spcBef>
          <a:spcPct val="50000"/>
        </a:spcBef>
        <a:spcAft>
          <a:spcPct val="0"/>
        </a:spcAft>
        <a:buFont typeface="Arial" charset="0"/>
        <a:buChar char="–"/>
        <a:defRPr sz="1846">
          <a:solidFill>
            <a:schemeClr val="tx1"/>
          </a:solidFill>
          <a:latin typeface="+mn-lt"/>
        </a:defRPr>
      </a:lvl7pPr>
      <a:lvl8pPr marL="3256166" indent="-247657" algn="l" rtl="0" eaLnBrk="1" fontAlgn="base" hangingPunct="1">
        <a:spcBef>
          <a:spcPct val="50000"/>
        </a:spcBef>
        <a:spcAft>
          <a:spcPct val="0"/>
        </a:spcAft>
        <a:buFont typeface="Arial" charset="0"/>
        <a:buChar char="–"/>
        <a:defRPr sz="1846">
          <a:solidFill>
            <a:schemeClr val="tx1"/>
          </a:solidFill>
          <a:latin typeface="+mn-lt"/>
        </a:defRPr>
      </a:lvl8pPr>
      <a:lvl9pPr marL="3678207" indent="-247657" algn="l" rtl="0" eaLnBrk="1" fontAlgn="base" hangingPunct="1">
        <a:spcBef>
          <a:spcPct val="50000"/>
        </a:spcBef>
        <a:spcAft>
          <a:spcPct val="0"/>
        </a:spcAft>
        <a:buFont typeface="Arial" charset="0"/>
        <a:buChar char="–"/>
        <a:defRPr sz="1846">
          <a:solidFill>
            <a:schemeClr val="tx1"/>
          </a:solidFill>
          <a:latin typeface="+mn-lt"/>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092" r:id="rId1"/>
    <p:sldLayoutId id="2147485093" r:id="rId2"/>
    <p:sldLayoutId id="2147485094" r:id="rId3"/>
    <p:sldLayoutId id="2147485095" r:id="rId4"/>
    <p:sldLayoutId id="2147485096" r:id="rId5"/>
    <p:sldLayoutId id="2147485097" r:id="rId6"/>
    <p:sldLayoutId id="2147485098" r:id="rId7"/>
    <p:sldLayoutId id="2147485099" r:id="rId8"/>
    <p:sldLayoutId id="2147485100" r:id="rId9"/>
    <p:sldLayoutId id="2147485101" r:id="rId10"/>
    <p:sldLayoutId id="2147485102" r:id="rId11"/>
    <p:sldLayoutId id="2147485103" r:id="rId12"/>
    <p:sldLayoutId id="2147485104" r:id="rId13"/>
    <p:sldLayoutId id="2147485105" r:id="rId14"/>
  </p:sldLayoutIdLst>
  <p:hf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5913" indent="-315913"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1pPr>
      <a:lvl2pPr marL="685800" indent="-263525" algn="l" rtl="0" eaLnBrk="0" fontAlgn="base" hangingPunct="0">
        <a:spcBef>
          <a:spcPct val="20000"/>
        </a:spcBef>
        <a:spcAft>
          <a:spcPct val="0"/>
        </a:spcAft>
        <a:buFont typeface="Arial" pitchFamily="34" charset="0"/>
        <a:buChar char="–"/>
        <a:defRPr sz="2500" kern="1200">
          <a:solidFill>
            <a:schemeClr val="tx1"/>
          </a:solidFill>
          <a:latin typeface="+mn-lt"/>
          <a:ea typeface="+mn-ea"/>
          <a:cs typeface="+mn-cs"/>
        </a:defRPr>
      </a:lvl2pPr>
      <a:lvl3pPr marL="1054100" indent="-209550"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3pPr>
      <a:lvl4pPr marL="1476375" indent="-20955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1898650" indent="-20955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de-D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106" r:id="rId1"/>
    <p:sldLayoutId id="2147485107" r:id="rId2"/>
    <p:sldLayoutId id="2147485108" r:id="rId3"/>
    <p:sldLayoutId id="2147485109" r:id="rId4"/>
    <p:sldLayoutId id="2147485110" r:id="rId5"/>
    <p:sldLayoutId id="2147485111" r:id="rId6"/>
    <p:sldLayoutId id="2147485112" r:id="rId7"/>
    <p:sldLayoutId id="2147485113" r:id="rId8"/>
    <p:sldLayoutId id="2147485114" r:id="rId9"/>
    <p:sldLayoutId id="2147485115" r:id="rId10"/>
    <p:sldLayoutId id="2147485116" r:id="rId11"/>
    <p:sldLayoutId id="2147485117" r:id="rId12"/>
    <p:sldLayoutId id="2147485118" r:id="rId13"/>
    <p:sldLayoutId id="2147485119" r:id="rId14"/>
  </p:sldLayoutIdLst>
  <p:hf hdr="0" ftr="0" dt="0"/>
  <p:txStyles>
    <p:titleStyle>
      <a:lvl1pPr algn="ctr" defTabSz="1035050" rtl="0" eaLnBrk="0" fontAlgn="base" hangingPunct="0">
        <a:spcBef>
          <a:spcPct val="0"/>
        </a:spcBef>
        <a:spcAft>
          <a:spcPct val="0"/>
        </a:spcAft>
        <a:defRPr sz="5000" kern="1200">
          <a:solidFill>
            <a:schemeClr val="tx1"/>
          </a:solidFill>
          <a:latin typeface="+mj-lt"/>
          <a:ea typeface="+mj-ea"/>
          <a:cs typeface="+mj-cs"/>
        </a:defRPr>
      </a:lvl1pPr>
      <a:lvl2pPr algn="ctr" defTabSz="1035050" rtl="0" eaLnBrk="0" fontAlgn="base" hangingPunct="0">
        <a:spcBef>
          <a:spcPct val="0"/>
        </a:spcBef>
        <a:spcAft>
          <a:spcPct val="0"/>
        </a:spcAft>
        <a:defRPr sz="5000">
          <a:solidFill>
            <a:schemeClr val="tx1"/>
          </a:solidFill>
          <a:latin typeface="Calibri" pitchFamily="34" charset="0"/>
        </a:defRPr>
      </a:lvl2pPr>
      <a:lvl3pPr algn="ctr" defTabSz="1035050" rtl="0" eaLnBrk="0" fontAlgn="base" hangingPunct="0">
        <a:spcBef>
          <a:spcPct val="0"/>
        </a:spcBef>
        <a:spcAft>
          <a:spcPct val="0"/>
        </a:spcAft>
        <a:defRPr sz="5000">
          <a:solidFill>
            <a:schemeClr val="tx1"/>
          </a:solidFill>
          <a:latin typeface="Calibri" pitchFamily="34" charset="0"/>
        </a:defRPr>
      </a:lvl3pPr>
      <a:lvl4pPr algn="ctr" defTabSz="1035050" rtl="0" eaLnBrk="0" fontAlgn="base" hangingPunct="0">
        <a:spcBef>
          <a:spcPct val="0"/>
        </a:spcBef>
        <a:spcAft>
          <a:spcPct val="0"/>
        </a:spcAft>
        <a:defRPr sz="5000">
          <a:solidFill>
            <a:schemeClr val="tx1"/>
          </a:solidFill>
          <a:latin typeface="Calibri" pitchFamily="34" charset="0"/>
        </a:defRPr>
      </a:lvl4pPr>
      <a:lvl5pPr algn="ctr" defTabSz="1035050" rtl="0" eaLnBrk="0" fontAlgn="base" hangingPunct="0">
        <a:spcBef>
          <a:spcPct val="0"/>
        </a:spcBef>
        <a:spcAft>
          <a:spcPct val="0"/>
        </a:spcAft>
        <a:defRPr sz="5000">
          <a:solidFill>
            <a:schemeClr val="tx1"/>
          </a:solidFill>
          <a:latin typeface="Calibri" pitchFamily="34" charset="0"/>
        </a:defRPr>
      </a:lvl5pPr>
      <a:lvl6pPr marL="422041" algn="ctr" defTabSz="1036053" rtl="0" fontAlgn="base">
        <a:spcBef>
          <a:spcPct val="0"/>
        </a:spcBef>
        <a:spcAft>
          <a:spcPct val="0"/>
        </a:spcAft>
        <a:defRPr sz="5077">
          <a:solidFill>
            <a:schemeClr val="tx1"/>
          </a:solidFill>
          <a:latin typeface="Calibri" pitchFamily="34" charset="0"/>
        </a:defRPr>
      </a:lvl6pPr>
      <a:lvl7pPr marL="844083" algn="ctr" defTabSz="1036053" rtl="0" fontAlgn="base">
        <a:spcBef>
          <a:spcPct val="0"/>
        </a:spcBef>
        <a:spcAft>
          <a:spcPct val="0"/>
        </a:spcAft>
        <a:defRPr sz="5077">
          <a:solidFill>
            <a:schemeClr val="tx1"/>
          </a:solidFill>
          <a:latin typeface="Calibri" pitchFamily="34" charset="0"/>
        </a:defRPr>
      </a:lvl7pPr>
      <a:lvl8pPr marL="1266124" algn="ctr" defTabSz="1036053" rtl="0" fontAlgn="base">
        <a:spcBef>
          <a:spcPct val="0"/>
        </a:spcBef>
        <a:spcAft>
          <a:spcPct val="0"/>
        </a:spcAft>
        <a:defRPr sz="5077">
          <a:solidFill>
            <a:schemeClr val="tx1"/>
          </a:solidFill>
          <a:latin typeface="Calibri" pitchFamily="34" charset="0"/>
        </a:defRPr>
      </a:lvl8pPr>
      <a:lvl9pPr marL="1688165" algn="ctr" defTabSz="1036053" rtl="0" fontAlgn="base">
        <a:spcBef>
          <a:spcPct val="0"/>
        </a:spcBef>
        <a:spcAft>
          <a:spcPct val="0"/>
        </a:spcAft>
        <a:defRPr sz="5077">
          <a:solidFill>
            <a:schemeClr val="tx1"/>
          </a:solidFill>
          <a:latin typeface="Calibri" pitchFamily="34" charset="0"/>
        </a:defRPr>
      </a:lvl9pPr>
    </p:titleStyle>
    <p:bodyStyle>
      <a:lvl1pPr marL="387350" indent="-387350" algn="l" defTabSz="1035050"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41375" indent="-323850" algn="l" defTabSz="1035050"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95400" indent="-257175" algn="l" defTabSz="1035050"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3pPr>
      <a:lvl4pPr marL="1812925" indent="-257175" algn="l" defTabSz="1035050"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332038" indent="-257175" algn="l" defTabSz="1035050"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852807"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6pPr>
      <a:lvl7pPr marL="3371500"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7pPr>
      <a:lvl8pPr marL="3890192"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8pPr>
      <a:lvl9pPr marL="4408883"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9pPr>
    </p:bodyStyle>
    <p:otherStyle>
      <a:defPPr>
        <a:defRPr lang="de-DE"/>
      </a:defPPr>
      <a:lvl1pPr marL="0" algn="l" defTabSz="1037384" rtl="0" eaLnBrk="1" latinLnBrk="0" hangingPunct="1">
        <a:defRPr sz="2031" kern="1200">
          <a:solidFill>
            <a:schemeClr val="tx1"/>
          </a:solidFill>
          <a:latin typeface="+mn-lt"/>
          <a:ea typeface="+mn-ea"/>
          <a:cs typeface="+mn-cs"/>
        </a:defRPr>
      </a:lvl1pPr>
      <a:lvl2pPr marL="518693" algn="l" defTabSz="1037384" rtl="0" eaLnBrk="1" latinLnBrk="0" hangingPunct="1">
        <a:defRPr sz="2031" kern="1200">
          <a:solidFill>
            <a:schemeClr val="tx1"/>
          </a:solidFill>
          <a:latin typeface="+mn-lt"/>
          <a:ea typeface="+mn-ea"/>
          <a:cs typeface="+mn-cs"/>
        </a:defRPr>
      </a:lvl2pPr>
      <a:lvl3pPr marL="1037384" algn="l" defTabSz="1037384" rtl="0" eaLnBrk="1" latinLnBrk="0" hangingPunct="1">
        <a:defRPr sz="2031" kern="1200">
          <a:solidFill>
            <a:schemeClr val="tx1"/>
          </a:solidFill>
          <a:latin typeface="+mn-lt"/>
          <a:ea typeface="+mn-ea"/>
          <a:cs typeface="+mn-cs"/>
        </a:defRPr>
      </a:lvl3pPr>
      <a:lvl4pPr marL="1556076" algn="l" defTabSz="1037384" rtl="0" eaLnBrk="1" latinLnBrk="0" hangingPunct="1">
        <a:defRPr sz="2031" kern="1200">
          <a:solidFill>
            <a:schemeClr val="tx1"/>
          </a:solidFill>
          <a:latin typeface="+mn-lt"/>
          <a:ea typeface="+mn-ea"/>
          <a:cs typeface="+mn-cs"/>
        </a:defRPr>
      </a:lvl4pPr>
      <a:lvl5pPr marL="2074769" algn="l" defTabSz="1037384" rtl="0" eaLnBrk="1" latinLnBrk="0" hangingPunct="1">
        <a:defRPr sz="2031" kern="1200">
          <a:solidFill>
            <a:schemeClr val="tx1"/>
          </a:solidFill>
          <a:latin typeface="+mn-lt"/>
          <a:ea typeface="+mn-ea"/>
          <a:cs typeface="+mn-cs"/>
        </a:defRPr>
      </a:lvl5pPr>
      <a:lvl6pPr marL="2593461" algn="l" defTabSz="1037384" rtl="0" eaLnBrk="1" latinLnBrk="0" hangingPunct="1">
        <a:defRPr sz="2031" kern="1200">
          <a:solidFill>
            <a:schemeClr val="tx1"/>
          </a:solidFill>
          <a:latin typeface="+mn-lt"/>
          <a:ea typeface="+mn-ea"/>
          <a:cs typeface="+mn-cs"/>
        </a:defRPr>
      </a:lvl6pPr>
      <a:lvl7pPr marL="3112154" algn="l" defTabSz="1037384" rtl="0" eaLnBrk="1" latinLnBrk="0" hangingPunct="1">
        <a:defRPr sz="2031" kern="1200">
          <a:solidFill>
            <a:schemeClr val="tx1"/>
          </a:solidFill>
          <a:latin typeface="+mn-lt"/>
          <a:ea typeface="+mn-ea"/>
          <a:cs typeface="+mn-cs"/>
        </a:defRPr>
      </a:lvl7pPr>
      <a:lvl8pPr marL="3630846" algn="l" defTabSz="1037384" rtl="0" eaLnBrk="1" latinLnBrk="0" hangingPunct="1">
        <a:defRPr sz="2031" kern="1200">
          <a:solidFill>
            <a:schemeClr val="tx1"/>
          </a:solidFill>
          <a:latin typeface="+mn-lt"/>
          <a:ea typeface="+mn-ea"/>
          <a:cs typeface="+mn-cs"/>
        </a:defRPr>
      </a:lvl8pPr>
      <a:lvl9pPr marL="4149539" algn="l" defTabSz="1037384" rtl="0" eaLnBrk="1" latinLnBrk="0" hangingPunct="1">
        <a:defRPr sz="2031"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auto">
      <p:bgPr>
        <a:solidFill>
          <a:schemeClr val="tx1"/>
        </a:solidFill>
        <a:effectLst/>
      </p:bgPr>
    </p:bg>
    <p:spTree>
      <p:nvGrpSpPr>
        <p:cNvPr id="1" name=""/>
        <p:cNvGrpSpPr/>
        <p:nvPr/>
      </p:nvGrpSpPr>
      <p:grpSpPr>
        <a:xfrm>
          <a:off x="0" y="0"/>
          <a:ext cx="0" cy="0"/>
          <a:chOff x="0" y="0"/>
          <a:chExt cx="0" cy="0"/>
        </a:xfrm>
      </p:grpSpPr>
      <p:sp>
        <p:nvSpPr>
          <p:cNvPr id="1135" name="Rectangle 111"/>
          <p:cNvSpPr>
            <a:spLocks noChangeArrowheads="1"/>
          </p:cNvSpPr>
          <p:nvPr/>
        </p:nvSpPr>
        <p:spPr bwMode="auto">
          <a:xfrm flipV="1">
            <a:off x="0" y="819150"/>
            <a:ext cx="9144000" cy="6038850"/>
          </a:xfrm>
          <a:prstGeom prst="rect">
            <a:avLst/>
          </a:prstGeom>
          <a:solidFill>
            <a:schemeClr val="bg1"/>
          </a:solidFill>
          <a:ln w="9525">
            <a:noFill/>
            <a:miter lim="800000"/>
            <a:headEnd/>
            <a:tailEnd/>
          </a:ln>
          <a:effectLst/>
        </p:spPr>
        <p:txBody>
          <a:bodyPr wrap="none" lIns="83077" tIns="43200" rIns="83077" bIns="43200" anchor="ctr"/>
          <a:lstStyle/>
          <a:p>
            <a:pPr fontAlgn="auto">
              <a:spcAft>
                <a:spcPts val="0"/>
              </a:spcAft>
              <a:defRPr/>
            </a:pPr>
            <a:endParaRPr lang="en-GB" sz="2215">
              <a:latin typeface="+mn-lt"/>
              <a:cs typeface="+mn-cs"/>
            </a:endParaRPr>
          </a:p>
        </p:txBody>
      </p:sp>
      <p:sp>
        <p:nvSpPr>
          <p:cNvPr id="5123" name="Rectangle 2"/>
          <p:cNvSpPr>
            <a:spLocks noGrp="1" noChangeArrowheads="1"/>
          </p:cNvSpPr>
          <p:nvPr>
            <p:ph type="title"/>
          </p:nvPr>
        </p:nvSpPr>
        <p:spPr bwMode="gray">
          <a:xfrm>
            <a:off x="227013" y="0"/>
            <a:ext cx="7443787" cy="7858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Click to edit slide title Arial Bold size 24</a:t>
            </a:r>
          </a:p>
        </p:txBody>
      </p:sp>
      <p:sp>
        <p:nvSpPr>
          <p:cNvPr id="17" name="TextBox 16"/>
          <p:cNvSpPr txBox="1"/>
          <p:nvPr/>
        </p:nvSpPr>
        <p:spPr>
          <a:xfrm>
            <a:off x="8229600" y="601663"/>
            <a:ext cx="914400" cy="217487"/>
          </a:xfrm>
          <a:prstGeom prst="rect">
            <a:avLst/>
          </a:prstGeom>
          <a:solidFill>
            <a:schemeClr val="tx2"/>
          </a:solidFill>
        </p:spPr>
        <p:txBody>
          <a:bodyPr tIns="0" bIns="0" anchor="ctr"/>
          <a:lstStyle/>
          <a:p>
            <a:pPr algn="ctr" fontAlgn="auto">
              <a:spcBef>
                <a:spcPts val="0"/>
              </a:spcBef>
              <a:spcAft>
                <a:spcPts val="0"/>
              </a:spcAft>
              <a:defRPr/>
            </a:pPr>
            <a:fld id="{7509686A-6FCC-4130-A2CE-B20FC1ED0E15}" type="slidenum">
              <a:rPr lang="en-GB" sz="923" b="1">
                <a:solidFill>
                  <a:schemeClr val="bg1"/>
                </a:solidFill>
                <a:latin typeface="+mn-lt"/>
                <a:cs typeface="+mn-cs"/>
              </a:rPr>
              <a:pPr algn="ctr" fontAlgn="auto">
                <a:spcBef>
                  <a:spcPts val="0"/>
                </a:spcBef>
                <a:spcAft>
                  <a:spcPts val="0"/>
                </a:spcAft>
                <a:defRPr/>
              </a:pPr>
              <a:t>‹#›</a:t>
            </a:fld>
            <a:endParaRPr lang="en-GB" sz="923" b="1" dirty="0">
              <a:solidFill>
                <a:schemeClr val="bg1"/>
              </a:solidFill>
              <a:latin typeface="+mn-lt"/>
              <a:cs typeface="+mn-cs"/>
            </a:endParaRPr>
          </a:p>
        </p:txBody>
      </p:sp>
      <p:cxnSp>
        <p:nvCxnSpPr>
          <p:cNvPr id="22" name="Straight Connector 21"/>
          <p:cNvCxnSpPr/>
          <p:nvPr/>
        </p:nvCxnSpPr>
        <p:spPr bwMode="auto">
          <a:xfrm>
            <a:off x="227013" y="6370638"/>
            <a:ext cx="8689975" cy="1587"/>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5126" name="Text Placeholder 11"/>
          <p:cNvSpPr>
            <a:spLocks noGrp="1"/>
          </p:cNvSpPr>
          <p:nvPr>
            <p:ph type="body" idx="1"/>
          </p:nvPr>
        </p:nvSpPr>
        <p:spPr bwMode="auto">
          <a:xfrm>
            <a:off x="227013" y="1125538"/>
            <a:ext cx="8689975" cy="5086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add text Arial size 18</a:t>
            </a:r>
          </a:p>
          <a:p>
            <a:pPr lvl="1"/>
            <a:r>
              <a:rPr lang="en-US" smtClean="0"/>
              <a:t>Second level Arial size 18</a:t>
            </a:r>
          </a:p>
          <a:p>
            <a:pPr lvl="2"/>
            <a:r>
              <a:rPr lang="en-US" smtClean="0"/>
              <a:t>Third level Arial size 16</a:t>
            </a:r>
          </a:p>
          <a:p>
            <a:pPr lvl="3"/>
            <a:r>
              <a:rPr lang="en-US" smtClean="0"/>
              <a:t>Fourth level size 16</a:t>
            </a:r>
          </a:p>
          <a:p>
            <a:pPr lvl="4"/>
            <a:r>
              <a:rPr lang="en-US" smtClean="0"/>
              <a:t>Fifth level size 16</a:t>
            </a:r>
          </a:p>
        </p:txBody>
      </p:sp>
      <p:sp>
        <p:nvSpPr>
          <p:cNvPr id="10" name="TextBox 9"/>
          <p:cNvSpPr txBox="1"/>
          <p:nvPr/>
        </p:nvSpPr>
        <p:spPr>
          <a:xfrm>
            <a:off x="215900" y="6715125"/>
            <a:ext cx="563563" cy="142875"/>
          </a:xfrm>
          <a:prstGeom prst="rect">
            <a:avLst/>
          </a:prstGeom>
          <a:noFill/>
        </p:spPr>
        <p:txBody>
          <a:bodyPr lIns="0" tIns="0" rIns="0" bIns="0"/>
          <a:lstStyle/>
          <a:p>
            <a:pPr fontAlgn="auto">
              <a:spcBef>
                <a:spcPct val="20000"/>
              </a:spcBef>
              <a:spcAft>
                <a:spcPts val="0"/>
              </a:spcAft>
              <a:defRPr/>
            </a:pPr>
            <a:r>
              <a:rPr lang="en-US" sz="646" dirty="0">
                <a:solidFill>
                  <a:schemeClr val="bg1">
                    <a:lumMod val="75000"/>
                  </a:schemeClr>
                </a:solidFill>
                <a:latin typeface="+mn-lt"/>
                <a:cs typeface="+mn-cs"/>
              </a:rPr>
              <a:t>© Ipsos MORI</a:t>
            </a:r>
          </a:p>
        </p:txBody>
      </p:sp>
      <p:pic>
        <p:nvPicPr>
          <p:cNvPr id="5128" name="Picture 19" descr="Ipsos MORI Logo - BLACK.png"/>
          <p:cNvPicPr>
            <a:picLocks noChangeAspect="1"/>
          </p:cNvPicPr>
          <p:nvPr/>
        </p:nvPicPr>
        <p:blipFill>
          <a:blip r:embed="rId14"/>
          <a:srcRect/>
          <a:stretch>
            <a:fillRect/>
          </a:stretch>
        </p:blipFill>
        <p:spPr bwMode="auto">
          <a:xfrm>
            <a:off x="228600" y="6453188"/>
            <a:ext cx="830263" cy="165100"/>
          </a:xfrm>
          <a:prstGeom prst="rect">
            <a:avLst/>
          </a:prstGeom>
          <a:noFill/>
          <a:ln w="9525">
            <a:noFill/>
            <a:miter lim="800000"/>
            <a:headEnd/>
            <a:tailEnd/>
          </a:ln>
        </p:spPr>
      </p:pic>
      <p:grpSp>
        <p:nvGrpSpPr>
          <p:cNvPr id="5129" name="Group 28"/>
          <p:cNvGrpSpPr>
            <a:grpSpLocks noChangeAspect="1"/>
          </p:cNvGrpSpPr>
          <p:nvPr/>
        </p:nvGrpSpPr>
        <p:grpSpPr bwMode="auto">
          <a:xfrm>
            <a:off x="8693150" y="6454775"/>
            <a:ext cx="225425" cy="223838"/>
            <a:chOff x="1020" y="346"/>
            <a:chExt cx="4114" cy="3756"/>
          </a:xfrm>
        </p:grpSpPr>
        <p:sp>
          <p:nvSpPr>
            <p:cNvPr id="30" name="Freeform 29"/>
            <p:cNvSpPr>
              <a:spLocks/>
            </p:cNvSpPr>
            <p:nvPr userDrawn="1"/>
          </p:nvSpPr>
          <p:spPr bwMode="auto">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31" name="Freeform 30"/>
            <p:cNvSpPr>
              <a:spLocks/>
            </p:cNvSpPr>
            <p:nvPr userDrawn="1"/>
          </p:nvSpPr>
          <p:spPr bwMode="auto">
            <a:xfrm>
              <a:off x="2642" y="1731"/>
              <a:ext cx="87" cy="53"/>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32" name="Freeform 31"/>
            <p:cNvSpPr>
              <a:spLocks/>
            </p:cNvSpPr>
            <p:nvPr userDrawn="1"/>
          </p:nvSpPr>
          <p:spPr bwMode="auto">
            <a:xfrm>
              <a:off x="2816" y="1891"/>
              <a:ext cx="87" cy="53"/>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33" name="Freeform 32"/>
            <p:cNvSpPr>
              <a:spLocks/>
            </p:cNvSpPr>
            <p:nvPr userDrawn="1"/>
          </p:nvSpPr>
          <p:spPr bwMode="auto">
            <a:xfrm>
              <a:off x="2527" y="1225"/>
              <a:ext cx="116" cy="53"/>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34" name="Freeform 33"/>
            <p:cNvSpPr>
              <a:spLocks/>
            </p:cNvSpPr>
            <p:nvPr userDrawn="1"/>
          </p:nvSpPr>
          <p:spPr bwMode="auto">
            <a:xfrm>
              <a:off x="2469" y="1385"/>
              <a:ext cx="87" cy="80"/>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35" name="Freeform 34"/>
            <p:cNvSpPr>
              <a:spLocks/>
            </p:cNvSpPr>
            <p:nvPr userDrawn="1"/>
          </p:nvSpPr>
          <p:spPr bwMode="auto">
            <a:xfrm>
              <a:off x="2440" y="1598"/>
              <a:ext cx="116" cy="53"/>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36" name="Freeform 35"/>
            <p:cNvSpPr>
              <a:spLocks/>
            </p:cNvSpPr>
            <p:nvPr userDrawn="1"/>
          </p:nvSpPr>
          <p:spPr bwMode="auto">
            <a:xfrm>
              <a:off x="2729" y="932"/>
              <a:ext cx="87" cy="53"/>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53" name="Freeform 52"/>
            <p:cNvSpPr>
              <a:spLocks/>
            </p:cNvSpPr>
            <p:nvPr userDrawn="1"/>
          </p:nvSpPr>
          <p:spPr bwMode="auto">
            <a:xfrm>
              <a:off x="2932" y="852"/>
              <a:ext cx="87" cy="107"/>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54" name="Freeform 53"/>
            <p:cNvSpPr>
              <a:spLocks noEditPoints="1"/>
            </p:cNvSpPr>
            <p:nvPr userDrawn="1"/>
          </p:nvSpPr>
          <p:spPr bwMode="auto">
            <a:xfrm>
              <a:off x="3164" y="666"/>
              <a:ext cx="782" cy="197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55" name="Freeform 54"/>
            <p:cNvSpPr>
              <a:spLocks/>
            </p:cNvSpPr>
            <p:nvPr userDrawn="1"/>
          </p:nvSpPr>
          <p:spPr bwMode="auto">
            <a:xfrm>
              <a:off x="1020" y="346"/>
              <a:ext cx="2202"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56" name="Freeform 55"/>
            <p:cNvSpPr>
              <a:spLocks noEditPoints="1"/>
            </p:cNvSpPr>
            <p:nvPr userDrawn="1"/>
          </p:nvSpPr>
          <p:spPr bwMode="auto">
            <a:xfrm>
              <a:off x="3251" y="2823"/>
              <a:ext cx="695" cy="666"/>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57" name="Freeform 56"/>
            <p:cNvSpPr>
              <a:spLocks/>
            </p:cNvSpPr>
            <p:nvPr userDrawn="1"/>
          </p:nvSpPr>
          <p:spPr bwMode="auto">
            <a:xfrm>
              <a:off x="4062" y="2823"/>
              <a:ext cx="464" cy="666"/>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58" name="Freeform 57"/>
            <p:cNvSpPr>
              <a:spLocks/>
            </p:cNvSpPr>
            <p:nvPr userDrawn="1"/>
          </p:nvSpPr>
          <p:spPr bwMode="auto">
            <a:xfrm>
              <a:off x="1513" y="2584"/>
              <a:ext cx="261" cy="879"/>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59" name="Freeform 58"/>
            <p:cNvSpPr>
              <a:spLocks noEditPoints="1"/>
            </p:cNvSpPr>
            <p:nvPr userDrawn="1"/>
          </p:nvSpPr>
          <p:spPr bwMode="auto">
            <a:xfrm>
              <a:off x="1889" y="2823"/>
              <a:ext cx="724" cy="932"/>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sp>
          <p:nvSpPr>
            <p:cNvPr id="60" name="Freeform 59"/>
            <p:cNvSpPr>
              <a:spLocks/>
            </p:cNvSpPr>
            <p:nvPr userDrawn="1"/>
          </p:nvSpPr>
          <p:spPr bwMode="auto">
            <a:xfrm>
              <a:off x="2700" y="2823"/>
              <a:ext cx="493" cy="666"/>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fontAlgn="auto">
                <a:spcBef>
                  <a:spcPts val="0"/>
                </a:spcBef>
                <a:spcAft>
                  <a:spcPts val="0"/>
                </a:spcAft>
                <a:defRPr/>
              </a:pPr>
              <a:endParaRPr lang="en-US" sz="1662" dirty="0">
                <a:latin typeface="Arial" charset="0"/>
                <a:cs typeface="+mn-cs"/>
              </a:endParaRPr>
            </a:p>
          </p:txBody>
        </p:sp>
      </p:grpSp>
      <p:sp>
        <p:nvSpPr>
          <p:cNvPr id="25" name="Rectangle 24"/>
          <p:cNvSpPr/>
          <p:nvPr userDrawn="1"/>
        </p:nvSpPr>
        <p:spPr bwMode="auto">
          <a:xfrm>
            <a:off x="8229600" y="0"/>
            <a:ext cx="914400" cy="603250"/>
          </a:xfrm>
          <a:prstGeom prst="rect">
            <a:avLst/>
          </a:prstGeom>
          <a:solidFill>
            <a:schemeClr val="bg1"/>
          </a:solidFill>
          <a:ln w="9525" cap="flat" cmpd="sng" algn="ctr">
            <a:noFill/>
            <a:prstDash val="solid"/>
            <a:round/>
            <a:headEnd type="none" w="med" len="med"/>
            <a:tailEnd type="none" w="med" len="med"/>
          </a:ln>
          <a:effectLst/>
        </p:spPr>
        <p:txBody>
          <a:bodyPr lIns="83077" tIns="66462" rIns="83077" bIns="66462"/>
          <a:lstStyle/>
          <a:p>
            <a:pPr marL="159731" indent="-159731" defTabSz="844083">
              <a:buFont typeface="Arial" pitchFamily="34" charset="0"/>
              <a:buChar char="•"/>
              <a:defRPr/>
            </a:pPr>
            <a:endParaRPr lang="en-US" sz="1662" dirty="0">
              <a:solidFill>
                <a:schemeClr val="bg1"/>
              </a:solidFill>
              <a:latin typeface="Arial" charset="0"/>
              <a:cs typeface="+mn-cs"/>
            </a:endParaRPr>
          </a:p>
        </p:txBody>
      </p:sp>
      <p:pic>
        <p:nvPicPr>
          <p:cNvPr id="5131" name="Picture 25" descr="DataVisualisationLogo.jpg"/>
          <p:cNvPicPr>
            <a:picLocks noChangeAspect="1"/>
          </p:cNvPicPr>
          <p:nvPr userDrawn="1"/>
        </p:nvPicPr>
        <p:blipFill>
          <a:blip r:embed="rId15"/>
          <a:srcRect/>
          <a:stretch>
            <a:fillRect/>
          </a:stretch>
        </p:blipFill>
        <p:spPr bwMode="auto">
          <a:xfrm>
            <a:off x="8270875" y="231775"/>
            <a:ext cx="831850" cy="139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120" r:id="rId1"/>
    <p:sldLayoutId id="2147485121" r:id="rId2"/>
    <p:sldLayoutId id="2147485122" r:id="rId3"/>
    <p:sldLayoutId id="2147485123" r:id="rId4"/>
    <p:sldLayoutId id="2147485124" r:id="rId5"/>
    <p:sldLayoutId id="2147485125" r:id="rId6"/>
    <p:sldLayoutId id="2147485126" r:id="rId7"/>
    <p:sldLayoutId id="2147485127" r:id="rId8"/>
    <p:sldLayoutId id="2147485128" r:id="rId9"/>
    <p:sldLayoutId id="2147485129" r:id="rId10"/>
    <p:sldLayoutId id="2147485130" r:id="rId11"/>
    <p:sldLayoutId id="2147485131" r:id="rId12"/>
  </p:sldLayoutIdLst>
  <p:txStyles>
    <p:titleStyle>
      <a:lvl1pPr algn="l" rtl="0" eaLnBrk="0" fontAlgn="base" hangingPunct="0">
        <a:spcBef>
          <a:spcPct val="0"/>
        </a:spcBef>
        <a:spcAft>
          <a:spcPct val="0"/>
        </a:spcAft>
        <a:defRPr sz="2200" b="1">
          <a:solidFill>
            <a:schemeClr val="bg1"/>
          </a:solidFill>
          <a:latin typeface="+mn-lt"/>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22041" algn="l" rtl="0" eaLnBrk="1" fontAlgn="base" hangingPunct="1">
        <a:spcBef>
          <a:spcPct val="0"/>
        </a:spcBef>
        <a:spcAft>
          <a:spcPct val="0"/>
        </a:spcAft>
        <a:defRPr sz="2769">
          <a:solidFill>
            <a:schemeClr val="tx2"/>
          </a:solidFill>
          <a:latin typeface="Arial Black" pitchFamily="34" charset="0"/>
        </a:defRPr>
      </a:lvl6pPr>
      <a:lvl7pPr marL="844083" algn="l" rtl="0" eaLnBrk="1" fontAlgn="base" hangingPunct="1">
        <a:spcBef>
          <a:spcPct val="0"/>
        </a:spcBef>
        <a:spcAft>
          <a:spcPct val="0"/>
        </a:spcAft>
        <a:defRPr sz="2769">
          <a:solidFill>
            <a:schemeClr val="tx2"/>
          </a:solidFill>
          <a:latin typeface="Arial Black" pitchFamily="34" charset="0"/>
        </a:defRPr>
      </a:lvl7pPr>
      <a:lvl8pPr marL="1266124" algn="l" rtl="0" eaLnBrk="1" fontAlgn="base" hangingPunct="1">
        <a:spcBef>
          <a:spcPct val="0"/>
        </a:spcBef>
        <a:spcAft>
          <a:spcPct val="0"/>
        </a:spcAft>
        <a:defRPr sz="2769">
          <a:solidFill>
            <a:schemeClr val="tx2"/>
          </a:solidFill>
          <a:latin typeface="Arial Black" pitchFamily="34" charset="0"/>
        </a:defRPr>
      </a:lvl8pPr>
      <a:lvl9pPr marL="1688165" algn="l" rtl="0" eaLnBrk="1" fontAlgn="base" hangingPunct="1">
        <a:spcBef>
          <a:spcPct val="0"/>
        </a:spcBef>
        <a:spcAft>
          <a:spcPct val="0"/>
        </a:spcAft>
        <a:defRPr sz="2769">
          <a:solidFill>
            <a:schemeClr val="tx2"/>
          </a:solidFill>
          <a:latin typeface="Arial Black" pitchFamily="34" charset="0"/>
        </a:defRPr>
      </a:lvl9pPr>
    </p:titleStyle>
    <p:bodyStyle>
      <a:lvl1pPr marL="166688" indent="-166688" algn="l" rtl="0" eaLnBrk="0" fontAlgn="base" hangingPunct="0">
        <a:spcBef>
          <a:spcPts val="550"/>
        </a:spcBef>
        <a:spcAft>
          <a:spcPct val="0"/>
        </a:spcAft>
        <a:buFont typeface="Arial" pitchFamily="34" charset="0"/>
        <a:buChar char="•"/>
        <a:defRPr sz="1600">
          <a:solidFill>
            <a:schemeClr val="tx1"/>
          </a:solidFill>
          <a:latin typeface="+mn-lt"/>
          <a:ea typeface="+mn-ea"/>
          <a:cs typeface="+mn-cs"/>
        </a:defRPr>
      </a:lvl1pPr>
      <a:lvl2pPr marL="330200" indent="-169863" algn="l" rtl="0" eaLnBrk="0" fontAlgn="base" hangingPunct="0">
        <a:spcBef>
          <a:spcPts val="550"/>
        </a:spcBef>
        <a:spcAft>
          <a:spcPct val="0"/>
        </a:spcAft>
        <a:buFont typeface="Arial" pitchFamily="34" charset="0"/>
        <a:buChar char="•"/>
        <a:defRPr sz="1600">
          <a:solidFill>
            <a:schemeClr val="tx1"/>
          </a:solidFill>
          <a:latin typeface="+mn-lt"/>
        </a:defRPr>
      </a:lvl2pPr>
      <a:lvl3pPr marL="663575" indent="-209550" algn="l" rtl="0" eaLnBrk="0" fontAlgn="base" hangingPunct="0">
        <a:spcBef>
          <a:spcPts val="550"/>
        </a:spcBef>
        <a:spcAft>
          <a:spcPct val="0"/>
        </a:spcAft>
        <a:buFont typeface="Arial" pitchFamily="34" charset="0"/>
        <a:buChar char="•"/>
        <a:defRPr sz="1400">
          <a:solidFill>
            <a:schemeClr val="tx1"/>
          </a:solidFill>
          <a:latin typeface="+mn-lt"/>
        </a:defRPr>
      </a:lvl3pPr>
      <a:lvl4pPr marL="993775" indent="-250825" algn="l" rtl="0" eaLnBrk="0" fontAlgn="base" hangingPunct="0">
        <a:spcBef>
          <a:spcPts val="550"/>
        </a:spcBef>
        <a:spcAft>
          <a:spcPct val="0"/>
        </a:spcAft>
        <a:buFont typeface="Arial" pitchFamily="34" charset="0"/>
        <a:buChar char="•"/>
        <a:defRPr sz="1400">
          <a:solidFill>
            <a:schemeClr val="tx1"/>
          </a:solidFill>
          <a:latin typeface="+mn-lt"/>
        </a:defRPr>
      </a:lvl4pPr>
      <a:lvl5pPr marL="1325563" indent="-249238" algn="l" rtl="0" eaLnBrk="0" fontAlgn="base" hangingPunct="0">
        <a:spcBef>
          <a:spcPts val="550"/>
        </a:spcBef>
        <a:spcAft>
          <a:spcPct val="0"/>
        </a:spcAft>
        <a:buFont typeface="Arial" pitchFamily="34" charset="0"/>
        <a:buChar char="•"/>
        <a:defRPr sz="1400">
          <a:solidFill>
            <a:schemeClr val="tx1"/>
          </a:solidFill>
          <a:latin typeface="+mn-lt"/>
        </a:defRPr>
      </a:lvl5pPr>
      <a:lvl6pPr marL="2412083" indent="-247657" algn="l" rtl="0" eaLnBrk="1" fontAlgn="base" hangingPunct="1">
        <a:spcBef>
          <a:spcPct val="50000"/>
        </a:spcBef>
        <a:spcAft>
          <a:spcPct val="0"/>
        </a:spcAft>
        <a:buFont typeface="Arial" charset="0"/>
        <a:buChar char="–"/>
        <a:defRPr sz="1846">
          <a:solidFill>
            <a:schemeClr val="tx1"/>
          </a:solidFill>
          <a:latin typeface="+mn-lt"/>
        </a:defRPr>
      </a:lvl6pPr>
      <a:lvl7pPr marL="2834125" indent="-247657" algn="l" rtl="0" eaLnBrk="1" fontAlgn="base" hangingPunct="1">
        <a:spcBef>
          <a:spcPct val="50000"/>
        </a:spcBef>
        <a:spcAft>
          <a:spcPct val="0"/>
        </a:spcAft>
        <a:buFont typeface="Arial" charset="0"/>
        <a:buChar char="–"/>
        <a:defRPr sz="1846">
          <a:solidFill>
            <a:schemeClr val="tx1"/>
          </a:solidFill>
          <a:latin typeface="+mn-lt"/>
        </a:defRPr>
      </a:lvl7pPr>
      <a:lvl8pPr marL="3256166" indent="-247657" algn="l" rtl="0" eaLnBrk="1" fontAlgn="base" hangingPunct="1">
        <a:spcBef>
          <a:spcPct val="50000"/>
        </a:spcBef>
        <a:spcAft>
          <a:spcPct val="0"/>
        </a:spcAft>
        <a:buFont typeface="Arial" charset="0"/>
        <a:buChar char="–"/>
        <a:defRPr sz="1846">
          <a:solidFill>
            <a:schemeClr val="tx1"/>
          </a:solidFill>
          <a:latin typeface="+mn-lt"/>
        </a:defRPr>
      </a:lvl8pPr>
      <a:lvl9pPr marL="3678207" indent="-247657" algn="l" rtl="0" eaLnBrk="1" fontAlgn="base" hangingPunct="1">
        <a:spcBef>
          <a:spcPct val="50000"/>
        </a:spcBef>
        <a:spcAft>
          <a:spcPct val="0"/>
        </a:spcAft>
        <a:buFont typeface="Arial" charset="0"/>
        <a:buChar char="–"/>
        <a:defRPr sz="1846">
          <a:solidFill>
            <a:schemeClr val="tx1"/>
          </a:solidFill>
          <a:latin typeface="+mn-lt"/>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31775" y="857250"/>
            <a:ext cx="8655050" cy="457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en-US" smtClean="0"/>
              <a:t>Click to add emphasis part of title</a:t>
            </a:r>
          </a:p>
        </p:txBody>
      </p:sp>
      <p:sp>
        <p:nvSpPr>
          <p:cNvPr id="3" name="Text Placeholder 2"/>
          <p:cNvSpPr>
            <a:spLocks noGrp="1"/>
          </p:cNvSpPr>
          <p:nvPr>
            <p:ph type="body" idx="1"/>
          </p:nvPr>
        </p:nvSpPr>
        <p:spPr>
          <a:xfrm>
            <a:off x="247650" y="1851025"/>
            <a:ext cx="8651875" cy="352425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48" name="TextBox 12"/>
          <p:cNvSpPr txBox="1">
            <a:spLocks noChangeArrowheads="1"/>
          </p:cNvSpPr>
          <p:nvPr/>
        </p:nvSpPr>
        <p:spPr bwMode="auto">
          <a:xfrm>
            <a:off x="239713" y="6248400"/>
            <a:ext cx="306387"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lstStyle>
            <a:lvl1pPr defTabSz="923925">
              <a:defRPr>
                <a:solidFill>
                  <a:schemeClr val="tx1"/>
                </a:solidFill>
                <a:latin typeface="Calibri" pitchFamily="34" charset="0"/>
              </a:defRPr>
            </a:lvl1pPr>
            <a:lvl2pPr marL="742950" indent="-285750" defTabSz="923925">
              <a:defRPr>
                <a:solidFill>
                  <a:schemeClr val="tx1"/>
                </a:solidFill>
                <a:latin typeface="Calibri" pitchFamily="34" charset="0"/>
              </a:defRPr>
            </a:lvl2pPr>
            <a:lvl3pPr marL="1143000" indent="-228600" defTabSz="923925">
              <a:defRPr>
                <a:solidFill>
                  <a:schemeClr val="tx1"/>
                </a:solidFill>
                <a:latin typeface="Calibri" pitchFamily="34" charset="0"/>
              </a:defRPr>
            </a:lvl3pPr>
            <a:lvl4pPr marL="1600200" indent="-228600" defTabSz="923925">
              <a:defRPr>
                <a:solidFill>
                  <a:schemeClr val="tx1"/>
                </a:solidFill>
                <a:latin typeface="Calibri" pitchFamily="34" charset="0"/>
              </a:defRPr>
            </a:lvl4pPr>
            <a:lvl5pPr marL="2057400" indent="-228600" defTabSz="923925">
              <a:defRPr>
                <a:solidFill>
                  <a:schemeClr val="tx1"/>
                </a:solidFill>
                <a:latin typeface="Calibri" pitchFamily="34" charset="0"/>
              </a:defRPr>
            </a:lvl5pPr>
            <a:lvl6pPr marL="2514600" indent="-228600" defTabSz="923925" fontAlgn="base">
              <a:spcBef>
                <a:spcPct val="0"/>
              </a:spcBef>
              <a:spcAft>
                <a:spcPct val="0"/>
              </a:spcAft>
              <a:defRPr>
                <a:solidFill>
                  <a:schemeClr val="tx1"/>
                </a:solidFill>
                <a:latin typeface="Calibri" pitchFamily="34" charset="0"/>
              </a:defRPr>
            </a:lvl6pPr>
            <a:lvl7pPr marL="2971800" indent="-228600" defTabSz="923925" fontAlgn="base">
              <a:spcBef>
                <a:spcPct val="0"/>
              </a:spcBef>
              <a:spcAft>
                <a:spcPct val="0"/>
              </a:spcAft>
              <a:defRPr>
                <a:solidFill>
                  <a:schemeClr val="tx1"/>
                </a:solidFill>
                <a:latin typeface="Calibri" pitchFamily="34" charset="0"/>
              </a:defRPr>
            </a:lvl7pPr>
            <a:lvl8pPr marL="3429000" indent="-228600" defTabSz="923925" fontAlgn="base">
              <a:spcBef>
                <a:spcPct val="0"/>
              </a:spcBef>
              <a:spcAft>
                <a:spcPct val="0"/>
              </a:spcAft>
              <a:defRPr>
                <a:solidFill>
                  <a:schemeClr val="tx1"/>
                </a:solidFill>
                <a:latin typeface="Calibri" pitchFamily="34" charset="0"/>
              </a:defRPr>
            </a:lvl8pPr>
            <a:lvl9pPr marL="3886200" indent="-228600" defTabSz="923925" fontAlgn="base">
              <a:spcBef>
                <a:spcPct val="0"/>
              </a:spcBef>
              <a:spcAft>
                <a:spcPct val="0"/>
              </a:spcAft>
              <a:defRPr>
                <a:solidFill>
                  <a:schemeClr val="tx1"/>
                </a:solidFill>
                <a:latin typeface="Calibri" pitchFamily="34" charset="0"/>
              </a:defRPr>
            </a:lvl9pPr>
          </a:lstStyle>
          <a:p>
            <a:pPr>
              <a:lnSpc>
                <a:spcPct val="85000"/>
              </a:lnSpc>
              <a:spcBef>
                <a:spcPts val="200"/>
              </a:spcBef>
              <a:defRPr/>
            </a:pPr>
            <a:fld id="{FC90E670-D18D-473B-98DF-A0DCDFA1CAB0}" type="slidenum">
              <a:rPr lang="en-GB" altLang="en-US" sz="800" smtClean="0">
                <a:solidFill>
                  <a:schemeClr val="bg2"/>
                </a:solidFill>
                <a:cs typeface="Arial" charset="0"/>
              </a:rPr>
              <a:pPr>
                <a:lnSpc>
                  <a:spcPct val="85000"/>
                </a:lnSpc>
                <a:spcBef>
                  <a:spcPts val="200"/>
                </a:spcBef>
                <a:defRPr/>
              </a:pPr>
              <a:t>‹#›</a:t>
            </a:fld>
            <a:endParaRPr lang="en-GB" altLang="en-US" sz="800" smtClean="0">
              <a:solidFill>
                <a:schemeClr val="bg2"/>
              </a:solidFill>
              <a:cs typeface="Arial" charset="0"/>
            </a:endParaRPr>
          </a:p>
        </p:txBody>
      </p:sp>
    </p:spTree>
  </p:cSld>
  <p:clrMap bg1="lt1" tx1="dk1" bg2="lt2" tx2="dk2" accent1="accent1" accent2="accent2" accent3="accent3" accent4="accent4" accent5="accent5" accent6="accent6" hlink="hlink" folHlink="folHlink"/>
  <p:sldLayoutIdLst>
    <p:sldLayoutId id="2147484906" r:id="rId1"/>
    <p:sldLayoutId id="2147484907" r:id="rId2"/>
    <p:sldLayoutId id="2147484908" r:id="rId3"/>
    <p:sldLayoutId id="2147485132" r:id="rId4"/>
    <p:sldLayoutId id="2147485133" r:id="rId5"/>
    <p:sldLayoutId id="2147484909" r:id="rId6"/>
    <p:sldLayoutId id="2147485134" r:id="rId7"/>
    <p:sldLayoutId id="2147484910" r:id="rId8"/>
    <p:sldLayoutId id="2147484911" r:id="rId9"/>
    <p:sldLayoutId id="2147484912" r:id="rId10"/>
    <p:sldLayoutId id="2147485135" r:id="rId11"/>
    <p:sldLayoutId id="2147485136" r:id="rId12"/>
    <p:sldLayoutId id="2147485137" r:id="rId13"/>
    <p:sldLayoutId id="2147484913" r:id="rId14"/>
    <p:sldLayoutId id="2147484914" r:id="rId15"/>
    <p:sldLayoutId id="2147484915" r:id="rId16"/>
    <p:sldLayoutId id="2147484916" r:id="rId17"/>
    <p:sldLayoutId id="2147484917" r:id="rId18"/>
    <p:sldLayoutId id="2147484918" r:id="rId19"/>
    <p:sldLayoutId id="2147484919" r:id="rId20"/>
    <p:sldLayoutId id="2147484920" r:id="rId21"/>
    <p:sldLayoutId id="2147485138" r:id="rId22"/>
    <p:sldLayoutId id="2147485139" r:id="rId23"/>
    <p:sldLayoutId id="2147485140" r:id="rId24"/>
    <p:sldLayoutId id="2147485141" r:id="rId25"/>
    <p:sldLayoutId id="2147485142" r:id="rId26"/>
    <p:sldLayoutId id="2147485143" r:id="rId27"/>
    <p:sldLayoutId id="2147485144" r:id="rId28"/>
    <p:sldLayoutId id="2147485145" r:id="rId29"/>
    <p:sldLayoutId id="2147485146" r:id="rId30"/>
    <p:sldLayoutId id="2147485147" r:id="rId31"/>
    <p:sldLayoutId id="2147485148" r:id="rId32"/>
    <p:sldLayoutId id="2147485149" r:id="rId33"/>
    <p:sldLayoutId id="2147485150" r:id="rId34"/>
    <p:sldLayoutId id="2147485151" r:id="rId35"/>
  </p:sldLayoutIdLst>
  <p:hf hdr="0"/>
  <p:txStyles>
    <p:titleStyle>
      <a:lvl1pPr algn="l" defTabSz="923925" rtl="0" eaLnBrk="0" fontAlgn="base" hangingPunct="0">
        <a:lnSpc>
          <a:spcPct val="90000"/>
        </a:lnSpc>
        <a:spcBef>
          <a:spcPts val="413"/>
        </a:spcBef>
        <a:spcAft>
          <a:spcPct val="0"/>
        </a:spcAft>
        <a:defRPr sz="3300" b="1" kern="1200">
          <a:solidFill>
            <a:schemeClr val="tx1"/>
          </a:solidFill>
          <a:latin typeface="+mj-lt"/>
          <a:ea typeface="+mj-ea"/>
          <a:cs typeface="+mj-cs"/>
        </a:defRPr>
      </a:lvl1pPr>
      <a:lvl2pPr algn="l" defTabSz="923925" rtl="0" eaLnBrk="0" fontAlgn="base" hangingPunct="0">
        <a:lnSpc>
          <a:spcPct val="90000"/>
        </a:lnSpc>
        <a:spcBef>
          <a:spcPts val="413"/>
        </a:spcBef>
        <a:spcAft>
          <a:spcPct val="0"/>
        </a:spcAft>
        <a:defRPr sz="3300" b="1">
          <a:solidFill>
            <a:schemeClr val="tx1"/>
          </a:solidFill>
          <a:latin typeface="Calibri" pitchFamily="34" charset="0"/>
        </a:defRPr>
      </a:lvl2pPr>
      <a:lvl3pPr algn="l" defTabSz="923925" rtl="0" eaLnBrk="0" fontAlgn="base" hangingPunct="0">
        <a:lnSpc>
          <a:spcPct val="90000"/>
        </a:lnSpc>
        <a:spcBef>
          <a:spcPts val="413"/>
        </a:spcBef>
        <a:spcAft>
          <a:spcPct val="0"/>
        </a:spcAft>
        <a:defRPr sz="3300" b="1">
          <a:solidFill>
            <a:schemeClr val="tx1"/>
          </a:solidFill>
          <a:latin typeface="Calibri" pitchFamily="34" charset="0"/>
        </a:defRPr>
      </a:lvl3pPr>
      <a:lvl4pPr algn="l" defTabSz="923925" rtl="0" eaLnBrk="0" fontAlgn="base" hangingPunct="0">
        <a:lnSpc>
          <a:spcPct val="90000"/>
        </a:lnSpc>
        <a:spcBef>
          <a:spcPts val="413"/>
        </a:spcBef>
        <a:spcAft>
          <a:spcPct val="0"/>
        </a:spcAft>
        <a:defRPr sz="3300" b="1">
          <a:solidFill>
            <a:schemeClr val="tx1"/>
          </a:solidFill>
          <a:latin typeface="Calibri" pitchFamily="34" charset="0"/>
        </a:defRPr>
      </a:lvl4pPr>
      <a:lvl5pPr algn="l" defTabSz="923925" rtl="0" eaLnBrk="0" fontAlgn="base" hangingPunct="0">
        <a:lnSpc>
          <a:spcPct val="90000"/>
        </a:lnSpc>
        <a:spcBef>
          <a:spcPts val="413"/>
        </a:spcBef>
        <a:spcAft>
          <a:spcPct val="0"/>
        </a:spcAft>
        <a:defRPr sz="3300" b="1">
          <a:solidFill>
            <a:schemeClr val="tx1"/>
          </a:solidFill>
          <a:latin typeface="Calibri" pitchFamily="34" charset="0"/>
        </a:defRPr>
      </a:lvl5pPr>
      <a:lvl6pPr marL="457200" algn="l" defTabSz="923925" rtl="0" fontAlgn="base">
        <a:lnSpc>
          <a:spcPct val="90000"/>
        </a:lnSpc>
        <a:spcBef>
          <a:spcPts val="413"/>
        </a:spcBef>
        <a:spcAft>
          <a:spcPct val="0"/>
        </a:spcAft>
        <a:defRPr sz="3300" b="1">
          <a:solidFill>
            <a:schemeClr val="tx1"/>
          </a:solidFill>
          <a:latin typeface="Calibri" pitchFamily="34" charset="0"/>
        </a:defRPr>
      </a:lvl6pPr>
      <a:lvl7pPr marL="914400" algn="l" defTabSz="923925" rtl="0" fontAlgn="base">
        <a:lnSpc>
          <a:spcPct val="90000"/>
        </a:lnSpc>
        <a:spcBef>
          <a:spcPts val="413"/>
        </a:spcBef>
        <a:spcAft>
          <a:spcPct val="0"/>
        </a:spcAft>
        <a:defRPr sz="3300" b="1">
          <a:solidFill>
            <a:schemeClr val="tx1"/>
          </a:solidFill>
          <a:latin typeface="Calibri" pitchFamily="34" charset="0"/>
        </a:defRPr>
      </a:lvl7pPr>
      <a:lvl8pPr marL="1371600" algn="l" defTabSz="923925" rtl="0" fontAlgn="base">
        <a:lnSpc>
          <a:spcPct val="90000"/>
        </a:lnSpc>
        <a:spcBef>
          <a:spcPts val="413"/>
        </a:spcBef>
        <a:spcAft>
          <a:spcPct val="0"/>
        </a:spcAft>
        <a:defRPr sz="3300" b="1">
          <a:solidFill>
            <a:schemeClr val="tx1"/>
          </a:solidFill>
          <a:latin typeface="Calibri" pitchFamily="34" charset="0"/>
        </a:defRPr>
      </a:lvl8pPr>
      <a:lvl9pPr marL="1828800" algn="l" defTabSz="923925" rtl="0" fontAlgn="base">
        <a:lnSpc>
          <a:spcPct val="90000"/>
        </a:lnSpc>
        <a:spcBef>
          <a:spcPts val="413"/>
        </a:spcBef>
        <a:spcAft>
          <a:spcPct val="0"/>
        </a:spcAft>
        <a:defRPr sz="3300" b="1">
          <a:solidFill>
            <a:schemeClr val="tx1"/>
          </a:solidFill>
          <a:latin typeface="Calibri" pitchFamily="34" charset="0"/>
        </a:defRPr>
      </a:lvl9pPr>
    </p:titleStyle>
    <p:bodyStyle>
      <a:lvl1pPr algn="l" defTabSz="923925" rtl="0" eaLnBrk="0" fontAlgn="base" hangingPunct="0">
        <a:spcBef>
          <a:spcPts val="300"/>
        </a:spcBef>
        <a:spcAft>
          <a:spcPts val="300"/>
        </a:spcAft>
        <a:buFont typeface="Arial" pitchFamily="34" charset="0"/>
        <a:defRPr sz="1600" kern="1200" cap="all">
          <a:solidFill>
            <a:schemeClr val="tx1"/>
          </a:solidFill>
          <a:latin typeface="+mn-lt"/>
          <a:ea typeface="+mn-ea"/>
          <a:cs typeface="+mn-cs"/>
        </a:defRPr>
      </a:lvl1pPr>
      <a:lvl2pPr marL="3175" algn="l" defTabSz="923925" rtl="0" eaLnBrk="0" fontAlgn="base" hangingPunct="0">
        <a:spcBef>
          <a:spcPts val="300"/>
        </a:spcBef>
        <a:spcAft>
          <a:spcPts val="300"/>
        </a:spcAft>
        <a:buFont typeface="Arial" pitchFamily="34" charset="0"/>
        <a:defRPr sz="1200" kern="1200">
          <a:solidFill>
            <a:schemeClr val="tx1"/>
          </a:solidFill>
          <a:latin typeface="+mn-lt"/>
          <a:ea typeface="+mn-ea"/>
          <a:cs typeface="+mn-cs"/>
        </a:defRPr>
      </a:lvl2pPr>
      <a:lvl3pPr marL="185738" indent="-185738" algn="l" defTabSz="923925" rtl="0" eaLnBrk="0" fontAlgn="base" hangingPunct="0">
        <a:spcBef>
          <a:spcPts val="300"/>
        </a:spcBef>
        <a:spcAft>
          <a:spcPts val="300"/>
        </a:spcAft>
        <a:buFont typeface="Arial" pitchFamily="34" charset="0"/>
        <a:buChar char="•"/>
        <a:defRPr sz="1200" kern="1200">
          <a:solidFill>
            <a:schemeClr val="tx1"/>
          </a:solidFill>
          <a:latin typeface="+mn-lt"/>
          <a:ea typeface="+mn-ea"/>
          <a:cs typeface="+mn-cs"/>
        </a:defRPr>
      </a:lvl3pPr>
      <a:lvl4pPr marL="431800" indent="-190500" algn="l" defTabSz="923925" rtl="0" eaLnBrk="0" fontAlgn="base" hangingPunct="0">
        <a:spcBef>
          <a:spcPts val="300"/>
        </a:spcBef>
        <a:spcAft>
          <a:spcPts val="300"/>
        </a:spcAft>
        <a:buFont typeface="Arial" pitchFamily="34" charset="0"/>
        <a:buChar char="–"/>
        <a:defRPr sz="1200" kern="1200">
          <a:solidFill>
            <a:schemeClr val="tx1"/>
          </a:solidFill>
          <a:latin typeface="+mn-lt"/>
          <a:ea typeface="+mn-ea"/>
          <a:cs typeface="+mn-cs"/>
        </a:defRPr>
      </a:lvl4pPr>
      <a:lvl5pPr marL="606425" indent="-174625" algn="l" defTabSz="923925" rtl="0" eaLnBrk="0" fontAlgn="base" hangingPunct="0">
        <a:spcBef>
          <a:spcPts val="300"/>
        </a:spcBef>
        <a:spcAft>
          <a:spcPts val="300"/>
        </a:spcAft>
        <a:buSzPct val="85000"/>
        <a:buFont typeface="Arial"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152" r:id="rId1"/>
    <p:sldLayoutId id="2147485153" r:id="rId2"/>
    <p:sldLayoutId id="2147485154" r:id="rId3"/>
    <p:sldLayoutId id="2147485155" r:id="rId4"/>
    <p:sldLayoutId id="2147485156" r:id="rId5"/>
    <p:sldLayoutId id="2147485157" r:id="rId6"/>
    <p:sldLayoutId id="2147485158" r:id="rId7"/>
    <p:sldLayoutId id="2147485159" r:id="rId8"/>
    <p:sldLayoutId id="2147485160" r:id="rId9"/>
    <p:sldLayoutId id="2147485161" r:id="rId10"/>
    <p:sldLayoutId id="214748516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r-Latn-CS" altLang="en-US" smtClean="0"/>
              <a:t>Click to edit Master title style</a:t>
            </a:r>
            <a:endParaRPr lang="en-US" altLang="en-US" smtClean="0"/>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r-Latn-CS" altLang="en-US" smtClean="0"/>
              <a:t>Click to edit Master text styles</a:t>
            </a:r>
          </a:p>
          <a:p>
            <a:pPr lvl="1"/>
            <a:r>
              <a:rPr lang="sr-Latn-CS" altLang="en-US" smtClean="0"/>
              <a:t>Second level</a:t>
            </a:r>
          </a:p>
          <a:p>
            <a:pPr lvl="2"/>
            <a:r>
              <a:rPr lang="sr-Latn-CS" altLang="en-US" smtClean="0"/>
              <a:t>Third level</a:t>
            </a:r>
          </a:p>
          <a:p>
            <a:pPr lvl="3"/>
            <a:r>
              <a:rPr lang="sr-Latn-CS" altLang="en-US" smtClean="0"/>
              <a:t>Fourth level</a:t>
            </a:r>
          </a:p>
          <a:p>
            <a:pPr lvl="4"/>
            <a:r>
              <a:rPr lang="sr-Latn-CS"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cs typeface="+mn-cs"/>
              </a:defRPr>
            </a:lvl1pPr>
          </a:lstStyle>
          <a:p>
            <a:pPr>
              <a:defRPr/>
            </a:pPr>
            <a:fld id="{8BE82B2F-BE34-4E4F-A804-A9B4749F3187}" type="datetimeFigureOut">
              <a:rPr lang="en-US"/>
              <a:pPr>
                <a:defRPr/>
              </a:pPr>
              <a:t>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cs typeface="+mn-cs"/>
              </a:defRPr>
            </a:lvl1pPr>
          </a:lstStyle>
          <a:p>
            <a:pPr>
              <a:defRPr/>
            </a:pPr>
            <a:fld id="{36D5EE17-F6BB-4E37-9543-86A23C18E1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63" r:id="rId1"/>
    <p:sldLayoutId id="2147485164" r:id="rId2"/>
    <p:sldLayoutId id="2147485165" r:id="rId3"/>
    <p:sldLayoutId id="2147485166" r:id="rId4"/>
    <p:sldLayoutId id="2147485167" r:id="rId5"/>
    <p:sldLayoutId id="2147485168" r:id="rId6"/>
    <p:sldLayoutId id="2147485169" r:id="rId7"/>
    <p:sldLayoutId id="2147485170" r:id="rId8"/>
    <p:sldLayoutId id="2147485171" r:id="rId9"/>
    <p:sldLayoutId id="2147485172" r:id="rId10"/>
    <p:sldLayoutId id="2147485173"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108">
                <a:solidFill>
                  <a:schemeClr val="tx1">
                    <a:tint val="75000"/>
                  </a:schemeClr>
                </a:solidFill>
                <a:latin typeface="+mn-lt"/>
                <a:cs typeface="+mn-cs"/>
              </a:defRPr>
            </a:lvl1pPr>
          </a:lstStyle>
          <a:p>
            <a:pPr>
              <a:defRPr/>
            </a:pPr>
            <a:fld id="{811753CE-12E8-4B60-9D82-E1BF8E1E5665}" type="datetimeFigureOut">
              <a:rPr lang="sr-Latn-RS"/>
              <a:pPr>
                <a:defRPr/>
              </a:pPr>
              <a:t>8.12.2016</a:t>
            </a:fld>
            <a:endParaRPr lang="sr-Latn-R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108">
                <a:solidFill>
                  <a:schemeClr val="tx1">
                    <a:tint val="75000"/>
                  </a:schemeClr>
                </a:solidFill>
                <a:latin typeface="+mn-lt"/>
                <a:cs typeface="+mn-cs"/>
              </a:defRPr>
            </a:lvl1pPr>
          </a:lstStyle>
          <a:p>
            <a:pPr>
              <a:defRPr/>
            </a:pPr>
            <a:endParaRPr lang="sr-Latn-R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108">
                <a:solidFill>
                  <a:schemeClr val="tx1">
                    <a:tint val="75000"/>
                  </a:schemeClr>
                </a:solidFill>
                <a:latin typeface="+mn-lt"/>
                <a:cs typeface="+mn-cs"/>
              </a:defRPr>
            </a:lvl1pPr>
          </a:lstStyle>
          <a:p>
            <a:pPr>
              <a:defRPr/>
            </a:pPr>
            <a:fld id="{C6C57DDF-D2A8-43C7-822A-7906A6A7B459}" type="slidenum">
              <a:rPr lang="sr-Latn-RS"/>
              <a:pPr>
                <a:defRPr/>
              </a:pPr>
              <a:t>‹#›</a:t>
            </a:fld>
            <a:endParaRPr lang="sr-Latn-RS"/>
          </a:p>
        </p:txBody>
      </p:sp>
    </p:spTree>
  </p:cSld>
  <p:clrMap bg1="lt1" tx1="dk1" bg2="lt2" tx2="dk2" accent1="accent1" accent2="accent2" accent3="accent3" accent4="accent4" accent5="accent5" accent6="accent6" hlink="hlink" folHlink="folHlink"/>
  <p:sldLayoutIdLst>
    <p:sldLayoutId id="2147484990" r:id="rId1"/>
    <p:sldLayoutId id="2147484991" r:id="rId2"/>
    <p:sldLayoutId id="2147484992" r:id="rId3"/>
    <p:sldLayoutId id="2147484993" r:id="rId4"/>
    <p:sldLayoutId id="2147484994" r:id="rId5"/>
    <p:sldLayoutId id="2147484995" r:id="rId6"/>
    <p:sldLayoutId id="2147484996" r:id="rId7"/>
    <p:sldLayoutId id="2147484997" r:id="rId8"/>
    <p:sldLayoutId id="2147484998" r:id="rId9"/>
    <p:sldLayoutId id="2147484999" r:id="rId10"/>
    <p:sldLayoutId id="2147485000" r:id="rId11"/>
    <p:sldLayoutId id="2147485001" r:id="rId12"/>
  </p:sldLayoutIdLst>
  <p:txStyles>
    <p:titleStyle>
      <a:lvl1pPr algn="ctr" defTabSz="842963" rtl="0" eaLnBrk="0" fontAlgn="base" hangingPunct="0">
        <a:spcBef>
          <a:spcPct val="0"/>
        </a:spcBef>
        <a:spcAft>
          <a:spcPct val="0"/>
        </a:spcAft>
        <a:defRPr sz="4000" kern="1200">
          <a:solidFill>
            <a:schemeClr val="tx1"/>
          </a:solidFill>
          <a:latin typeface="+mj-lt"/>
          <a:ea typeface="+mj-ea"/>
          <a:cs typeface="+mj-cs"/>
        </a:defRPr>
      </a:lvl1pPr>
      <a:lvl2pPr algn="ctr" defTabSz="842963" rtl="0" eaLnBrk="0" fontAlgn="base" hangingPunct="0">
        <a:spcBef>
          <a:spcPct val="0"/>
        </a:spcBef>
        <a:spcAft>
          <a:spcPct val="0"/>
        </a:spcAft>
        <a:defRPr sz="4000">
          <a:solidFill>
            <a:schemeClr val="tx1"/>
          </a:solidFill>
          <a:latin typeface="Calibri" pitchFamily="34" charset="0"/>
        </a:defRPr>
      </a:lvl2pPr>
      <a:lvl3pPr algn="ctr" defTabSz="842963" rtl="0" eaLnBrk="0" fontAlgn="base" hangingPunct="0">
        <a:spcBef>
          <a:spcPct val="0"/>
        </a:spcBef>
        <a:spcAft>
          <a:spcPct val="0"/>
        </a:spcAft>
        <a:defRPr sz="4000">
          <a:solidFill>
            <a:schemeClr val="tx1"/>
          </a:solidFill>
          <a:latin typeface="Calibri" pitchFamily="34" charset="0"/>
        </a:defRPr>
      </a:lvl3pPr>
      <a:lvl4pPr algn="ctr" defTabSz="842963" rtl="0" eaLnBrk="0" fontAlgn="base" hangingPunct="0">
        <a:spcBef>
          <a:spcPct val="0"/>
        </a:spcBef>
        <a:spcAft>
          <a:spcPct val="0"/>
        </a:spcAft>
        <a:defRPr sz="4000">
          <a:solidFill>
            <a:schemeClr val="tx1"/>
          </a:solidFill>
          <a:latin typeface="Calibri" pitchFamily="34" charset="0"/>
        </a:defRPr>
      </a:lvl4pPr>
      <a:lvl5pPr algn="ctr" defTabSz="842963" rtl="0" eaLnBrk="0" fontAlgn="base" hangingPunct="0">
        <a:spcBef>
          <a:spcPct val="0"/>
        </a:spcBef>
        <a:spcAft>
          <a:spcPct val="0"/>
        </a:spcAft>
        <a:defRPr sz="4000">
          <a:solidFill>
            <a:schemeClr val="tx1"/>
          </a:solidFill>
          <a:latin typeface="Calibri" pitchFamily="34" charset="0"/>
        </a:defRPr>
      </a:lvl5pPr>
      <a:lvl6pPr marL="457200" algn="ctr" defTabSz="842963" rtl="0" fontAlgn="base">
        <a:spcBef>
          <a:spcPct val="0"/>
        </a:spcBef>
        <a:spcAft>
          <a:spcPct val="0"/>
        </a:spcAft>
        <a:defRPr sz="4000">
          <a:solidFill>
            <a:schemeClr val="tx1"/>
          </a:solidFill>
          <a:latin typeface="Calibri" pitchFamily="34" charset="0"/>
        </a:defRPr>
      </a:lvl6pPr>
      <a:lvl7pPr marL="914400" algn="ctr" defTabSz="842963" rtl="0" fontAlgn="base">
        <a:spcBef>
          <a:spcPct val="0"/>
        </a:spcBef>
        <a:spcAft>
          <a:spcPct val="0"/>
        </a:spcAft>
        <a:defRPr sz="4000">
          <a:solidFill>
            <a:schemeClr val="tx1"/>
          </a:solidFill>
          <a:latin typeface="Calibri" pitchFamily="34" charset="0"/>
        </a:defRPr>
      </a:lvl7pPr>
      <a:lvl8pPr marL="1371600" algn="ctr" defTabSz="842963" rtl="0" fontAlgn="base">
        <a:spcBef>
          <a:spcPct val="0"/>
        </a:spcBef>
        <a:spcAft>
          <a:spcPct val="0"/>
        </a:spcAft>
        <a:defRPr sz="4000">
          <a:solidFill>
            <a:schemeClr val="tx1"/>
          </a:solidFill>
          <a:latin typeface="Calibri" pitchFamily="34" charset="0"/>
        </a:defRPr>
      </a:lvl8pPr>
      <a:lvl9pPr marL="1828800" algn="ctr" defTabSz="842963" rtl="0" fontAlgn="base">
        <a:spcBef>
          <a:spcPct val="0"/>
        </a:spcBef>
        <a:spcAft>
          <a:spcPct val="0"/>
        </a:spcAft>
        <a:defRPr sz="4000">
          <a:solidFill>
            <a:schemeClr val="tx1"/>
          </a:solidFill>
          <a:latin typeface="Calibri" pitchFamily="34" charset="0"/>
        </a:defRPr>
      </a:lvl9pPr>
    </p:titleStyle>
    <p:bodyStyle>
      <a:lvl1pPr marL="315913" indent="-315913" algn="l" defTabSz="842963"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1pPr>
      <a:lvl2pPr marL="685800" indent="-263525" algn="l" defTabSz="842963" rtl="0" eaLnBrk="0" fontAlgn="base" hangingPunct="0">
        <a:spcBef>
          <a:spcPct val="20000"/>
        </a:spcBef>
        <a:spcAft>
          <a:spcPct val="0"/>
        </a:spcAft>
        <a:buFont typeface="Arial" pitchFamily="34" charset="0"/>
        <a:buChar char="–"/>
        <a:defRPr sz="2500" kern="1200">
          <a:solidFill>
            <a:schemeClr val="tx1"/>
          </a:solidFill>
          <a:latin typeface="+mn-lt"/>
          <a:ea typeface="+mn-ea"/>
          <a:cs typeface="+mn-cs"/>
        </a:defRPr>
      </a:lvl2pPr>
      <a:lvl3pPr marL="1054100" indent="-209550" algn="l" defTabSz="842963"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3pPr>
      <a:lvl4pPr marL="1476375" indent="-209550" algn="l" defTabSz="842963"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1898650" indent="-209550" algn="l" defTabSz="842963"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sr-Latn-R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r-Latn-CS" altLang="en-US" smtClean="0"/>
              <a:t>Click to edit Master title style</a:t>
            </a:r>
            <a:endParaRPr lang="en-US" altLang="en-US" smtClean="0"/>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r-Latn-CS" altLang="en-US" smtClean="0"/>
              <a:t>Click to edit Master text styles</a:t>
            </a:r>
          </a:p>
          <a:p>
            <a:pPr lvl="1"/>
            <a:r>
              <a:rPr lang="sr-Latn-CS" altLang="en-US" smtClean="0"/>
              <a:t>Second level</a:t>
            </a:r>
          </a:p>
          <a:p>
            <a:pPr lvl="2"/>
            <a:r>
              <a:rPr lang="sr-Latn-CS" altLang="en-US" smtClean="0"/>
              <a:t>Third level</a:t>
            </a:r>
          </a:p>
          <a:p>
            <a:pPr lvl="3"/>
            <a:r>
              <a:rPr lang="sr-Latn-CS" altLang="en-US" smtClean="0"/>
              <a:t>Fourth level</a:t>
            </a:r>
          </a:p>
          <a:p>
            <a:pPr lvl="4"/>
            <a:r>
              <a:rPr lang="sr-Latn-CS"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cs typeface="+mn-cs"/>
              </a:defRPr>
            </a:lvl1pPr>
          </a:lstStyle>
          <a:p>
            <a:pPr>
              <a:defRPr/>
            </a:pPr>
            <a:fld id="{6E20BE7B-1E14-49D5-96A1-B9A4DC69985F}" type="datetimeFigureOut">
              <a:rPr lang="en-US"/>
              <a:pPr>
                <a:defRPr/>
              </a:pPr>
              <a:t>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cs typeface="+mn-cs"/>
              </a:defRPr>
            </a:lvl1pPr>
          </a:lstStyle>
          <a:p>
            <a:pPr>
              <a:defRPr/>
            </a:pPr>
            <a:fld id="{7164B372-EF5C-43AA-B291-4340D5B233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74" r:id="rId1"/>
    <p:sldLayoutId id="2147485175" r:id="rId2"/>
    <p:sldLayoutId id="2147485176" r:id="rId3"/>
    <p:sldLayoutId id="2147485177" r:id="rId4"/>
    <p:sldLayoutId id="2147485178" r:id="rId5"/>
    <p:sldLayoutId id="2147485179" r:id="rId6"/>
    <p:sldLayoutId id="2147485180" r:id="rId7"/>
    <p:sldLayoutId id="2147485181" r:id="rId8"/>
    <p:sldLayoutId id="2147485182" r:id="rId9"/>
    <p:sldLayoutId id="2147485183" r:id="rId10"/>
    <p:sldLayoutId id="2147485184"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231775" y="857250"/>
            <a:ext cx="8655050" cy="457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add emphasis part of title</a:t>
            </a:r>
          </a:p>
        </p:txBody>
      </p:sp>
      <p:sp>
        <p:nvSpPr>
          <p:cNvPr id="3" name="Text Placeholder 2"/>
          <p:cNvSpPr>
            <a:spLocks noGrp="1"/>
          </p:cNvSpPr>
          <p:nvPr>
            <p:ph type="body" idx="1"/>
          </p:nvPr>
        </p:nvSpPr>
        <p:spPr>
          <a:xfrm>
            <a:off x="247650" y="1851025"/>
            <a:ext cx="8651875" cy="352425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220" name="Group 4"/>
          <p:cNvGrpSpPr>
            <a:grpSpLocks/>
          </p:cNvGrpSpPr>
          <p:nvPr/>
        </p:nvGrpSpPr>
        <p:grpSpPr bwMode="auto">
          <a:xfrm>
            <a:off x="6965950" y="6126163"/>
            <a:ext cx="1933575" cy="474662"/>
            <a:chOff x="10239375" y="6688139"/>
            <a:chExt cx="2842245" cy="523426"/>
          </a:xfrm>
        </p:grpSpPr>
        <p:pic>
          <p:nvPicPr>
            <p:cNvPr id="9224" name="Picture 10" descr="IPSOS_GAMECHANGERS_blue.png"/>
            <p:cNvPicPr>
              <a:picLocks noChangeAspect="1"/>
            </p:cNvPicPr>
            <p:nvPr/>
          </p:nvPicPr>
          <p:blipFill>
            <a:blip r:embed="rId37"/>
            <a:srcRect l="78888" t="-9671" b="-2"/>
            <a:stretch>
              <a:fillRect/>
            </a:stretch>
          </p:blipFill>
          <p:spPr bwMode="auto">
            <a:xfrm>
              <a:off x="12526963" y="6688139"/>
              <a:ext cx="554657" cy="523426"/>
            </a:xfrm>
            <a:prstGeom prst="rect">
              <a:avLst/>
            </a:prstGeom>
            <a:noFill/>
            <a:ln w="9525">
              <a:noFill/>
              <a:miter lim="800000"/>
              <a:headEnd/>
              <a:tailEnd/>
            </a:ln>
          </p:spPr>
        </p:pic>
        <p:pic>
          <p:nvPicPr>
            <p:cNvPr id="9225" name="Picture 11" descr="IPSOS_GAMECHANGERS_blue.png"/>
            <p:cNvPicPr>
              <a:picLocks noChangeAspect="1"/>
            </p:cNvPicPr>
            <p:nvPr userDrawn="1"/>
          </p:nvPicPr>
          <p:blipFill>
            <a:blip r:embed="rId37"/>
            <a:srcRect t="14610" r="22774"/>
            <a:stretch>
              <a:fillRect/>
            </a:stretch>
          </p:blipFill>
          <p:spPr bwMode="auto">
            <a:xfrm>
              <a:off x="10239375" y="6804025"/>
              <a:ext cx="2028825" cy="407539"/>
            </a:xfrm>
            <a:prstGeom prst="rect">
              <a:avLst/>
            </a:prstGeom>
            <a:noFill/>
            <a:ln w="9525">
              <a:noFill/>
              <a:miter lim="800000"/>
              <a:headEnd/>
              <a:tailEnd/>
            </a:ln>
          </p:spPr>
        </p:pic>
      </p:grpSp>
      <p:sp>
        <p:nvSpPr>
          <p:cNvPr id="9221" name="TextBox 12"/>
          <p:cNvSpPr txBox="1">
            <a:spLocks noChangeArrowheads="1"/>
          </p:cNvSpPr>
          <p:nvPr/>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BBEA7831-1953-4091-B23F-97ACA09A95BE}" type="slidenum">
              <a:rPr lang="en-GB" sz="800">
                <a:solidFill>
                  <a:srgbClr val="888B8D"/>
                </a:solidFill>
              </a:rPr>
              <a:pPr defTabSz="923925">
                <a:lnSpc>
                  <a:spcPct val="85000"/>
                </a:lnSpc>
                <a:spcBef>
                  <a:spcPts val="200"/>
                </a:spcBef>
              </a:pPr>
              <a:t>‹#›</a:t>
            </a:fld>
            <a:endParaRPr lang="en-GB" sz="800">
              <a:solidFill>
                <a:srgbClr val="888B8D"/>
              </a:solidFill>
            </a:endParaRPr>
          </a:p>
        </p:txBody>
      </p:sp>
      <p:sp>
        <p:nvSpPr>
          <p:cNvPr id="9222" name="TextBox 22"/>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888B8D"/>
                </a:solidFill>
              </a:rPr>
              <a:t>© 2015 Ipsos.</a:t>
            </a:r>
            <a:endParaRPr lang="en-GB" sz="1200">
              <a:solidFill>
                <a:srgbClr val="555555"/>
              </a:solidFill>
            </a:endParaRPr>
          </a:p>
        </p:txBody>
      </p:sp>
      <p:pic>
        <p:nvPicPr>
          <p:cNvPr id="9223" name="Picture 24"/>
          <p:cNvPicPr>
            <a:picLocks noChangeAspect="1" noChangeArrowheads="1"/>
          </p:cNvPicPr>
          <p:nvPr userDrawn="1"/>
        </p:nvPicPr>
        <p:blipFill>
          <a:blip r:embed="rId38"/>
          <a:srcRect/>
          <a:stretch>
            <a:fillRect/>
          </a:stretch>
        </p:blipFill>
        <p:spPr bwMode="auto">
          <a:xfrm>
            <a:off x="7018338" y="284163"/>
            <a:ext cx="1889125" cy="284162"/>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4921" r:id="rId1"/>
    <p:sldLayoutId id="2147484922" r:id="rId2"/>
    <p:sldLayoutId id="2147484923" r:id="rId3"/>
    <p:sldLayoutId id="2147485185" r:id="rId4"/>
    <p:sldLayoutId id="2147485186" r:id="rId5"/>
    <p:sldLayoutId id="2147484924" r:id="rId6"/>
    <p:sldLayoutId id="2147485187" r:id="rId7"/>
    <p:sldLayoutId id="2147484925" r:id="rId8"/>
    <p:sldLayoutId id="2147484926" r:id="rId9"/>
    <p:sldLayoutId id="2147484927" r:id="rId10"/>
    <p:sldLayoutId id="2147485188" r:id="rId11"/>
    <p:sldLayoutId id="2147485189" r:id="rId12"/>
    <p:sldLayoutId id="2147485190" r:id="rId13"/>
    <p:sldLayoutId id="2147484928" r:id="rId14"/>
    <p:sldLayoutId id="2147484929" r:id="rId15"/>
    <p:sldLayoutId id="2147484930" r:id="rId16"/>
    <p:sldLayoutId id="2147484931" r:id="rId17"/>
    <p:sldLayoutId id="2147484932" r:id="rId18"/>
    <p:sldLayoutId id="2147484933" r:id="rId19"/>
    <p:sldLayoutId id="2147484934" r:id="rId20"/>
    <p:sldLayoutId id="2147484935" r:id="rId21"/>
    <p:sldLayoutId id="2147485191" r:id="rId22"/>
    <p:sldLayoutId id="2147485192" r:id="rId23"/>
    <p:sldLayoutId id="2147485193" r:id="rId24"/>
    <p:sldLayoutId id="2147485194" r:id="rId25"/>
    <p:sldLayoutId id="2147485195" r:id="rId26"/>
    <p:sldLayoutId id="2147485196" r:id="rId27"/>
    <p:sldLayoutId id="2147485197" r:id="rId28"/>
    <p:sldLayoutId id="2147485198" r:id="rId29"/>
    <p:sldLayoutId id="2147485199" r:id="rId30"/>
    <p:sldLayoutId id="2147485200" r:id="rId31"/>
    <p:sldLayoutId id="2147485201" r:id="rId32"/>
    <p:sldLayoutId id="2147485202" r:id="rId33"/>
    <p:sldLayoutId id="2147485203" r:id="rId34"/>
    <p:sldLayoutId id="2147485204" r:id="rId35"/>
  </p:sldLayoutIdLst>
  <p:hf hdr="0"/>
  <p:txStyles>
    <p:titleStyle>
      <a:lvl1pPr algn="l" defTabSz="923925" rtl="0" fontAlgn="base">
        <a:lnSpc>
          <a:spcPct val="90000"/>
        </a:lnSpc>
        <a:spcBef>
          <a:spcPts val="413"/>
        </a:spcBef>
        <a:spcAft>
          <a:spcPct val="0"/>
        </a:spcAft>
        <a:defRPr sz="3300" b="1" kern="1200">
          <a:solidFill>
            <a:schemeClr val="tx1"/>
          </a:solidFill>
          <a:latin typeface="+mj-lt"/>
          <a:ea typeface="+mj-ea"/>
          <a:cs typeface="+mj-cs"/>
        </a:defRPr>
      </a:lvl1pPr>
      <a:lvl2pPr algn="l" defTabSz="923925" rtl="0" fontAlgn="base">
        <a:lnSpc>
          <a:spcPct val="90000"/>
        </a:lnSpc>
        <a:spcBef>
          <a:spcPts val="413"/>
        </a:spcBef>
        <a:spcAft>
          <a:spcPct val="0"/>
        </a:spcAft>
        <a:defRPr sz="3300" b="1">
          <a:solidFill>
            <a:schemeClr val="tx1"/>
          </a:solidFill>
          <a:latin typeface="Calibri" pitchFamily="34" charset="0"/>
        </a:defRPr>
      </a:lvl2pPr>
      <a:lvl3pPr algn="l" defTabSz="923925" rtl="0" fontAlgn="base">
        <a:lnSpc>
          <a:spcPct val="90000"/>
        </a:lnSpc>
        <a:spcBef>
          <a:spcPts val="413"/>
        </a:spcBef>
        <a:spcAft>
          <a:spcPct val="0"/>
        </a:spcAft>
        <a:defRPr sz="3300" b="1">
          <a:solidFill>
            <a:schemeClr val="tx1"/>
          </a:solidFill>
          <a:latin typeface="Calibri" pitchFamily="34" charset="0"/>
        </a:defRPr>
      </a:lvl3pPr>
      <a:lvl4pPr algn="l" defTabSz="923925" rtl="0" fontAlgn="base">
        <a:lnSpc>
          <a:spcPct val="90000"/>
        </a:lnSpc>
        <a:spcBef>
          <a:spcPts val="413"/>
        </a:spcBef>
        <a:spcAft>
          <a:spcPct val="0"/>
        </a:spcAft>
        <a:defRPr sz="3300" b="1">
          <a:solidFill>
            <a:schemeClr val="tx1"/>
          </a:solidFill>
          <a:latin typeface="Calibri" pitchFamily="34" charset="0"/>
        </a:defRPr>
      </a:lvl4pPr>
      <a:lvl5pPr algn="l" defTabSz="923925" rtl="0" fontAlgn="base">
        <a:lnSpc>
          <a:spcPct val="90000"/>
        </a:lnSpc>
        <a:spcBef>
          <a:spcPts val="413"/>
        </a:spcBef>
        <a:spcAft>
          <a:spcPct val="0"/>
        </a:spcAft>
        <a:defRPr sz="3300" b="1">
          <a:solidFill>
            <a:schemeClr val="tx1"/>
          </a:solidFill>
          <a:latin typeface="Calibri" pitchFamily="34" charset="0"/>
        </a:defRPr>
      </a:lvl5pPr>
      <a:lvl6pPr marL="457200" algn="l" defTabSz="923925" rtl="0" fontAlgn="base">
        <a:lnSpc>
          <a:spcPct val="90000"/>
        </a:lnSpc>
        <a:spcBef>
          <a:spcPts val="413"/>
        </a:spcBef>
        <a:spcAft>
          <a:spcPct val="0"/>
        </a:spcAft>
        <a:defRPr sz="3300" b="1">
          <a:solidFill>
            <a:schemeClr val="tx1"/>
          </a:solidFill>
          <a:latin typeface="Calibri" pitchFamily="34" charset="0"/>
        </a:defRPr>
      </a:lvl6pPr>
      <a:lvl7pPr marL="914400" algn="l" defTabSz="923925" rtl="0" fontAlgn="base">
        <a:lnSpc>
          <a:spcPct val="90000"/>
        </a:lnSpc>
        <a:spcBef>
          <a:spcPts val="413"/>
        </a:spcBef>
        <a:spcAft>
          <a:spcPct val="0"/>
        </a:spcAft>
        <a:defRPr sz="3300" b="1">
          <a:solidFill>
            <a:schemeClr val="tx1"/>
          </a:solidFill>
          <a:latin typeface="Calibri" pitchFamily="34" charset="0"/>
        </a:defRPr>
      </a:lvl7pPr>
      <a:lvl8pPr marL="1371600" algn="l" defTabSz="923925" rtl="0" fontAlgn="base">
        <a:lnSpc>
          <a:spcPct val="90000"/>
        </a:lnSpc>
        <a:spcBef>
          <a:spcPts val="413"/>
        </a:spcBef>
        <a:spcAft>
          <a:spcPct val="0"/>
        </a:spcAft>
        <a:defRPr sz="3300" b="1">
          <a:solidFill>
            <a:schemeClr val="tx1"/>
          </a:solidFill>
          <a:latin typeface="Calibri" pitchFamily="34" charset="0"/>
        </a:defRPr>
      </a:lvl8pPr>
      <a:lvl9pPr marL="1828800" algn="l" defTabSz="923925" rtl="0" fontAlgn="base">
        <a:lnSpc>
          <a:spcPct val="90000"/>
        </a:lnSpc>
        <a:spcBef>
          <a:spcPts val="413"/>
        </a:spcBef>
        <a:spcAft>
          <a:spcPct val="0"/>
        </a:spcAft>
        <a:defRPr sz="3300" b="1">
          <a:solidFill>
            <a:schemeClr val="tx1"/>
          </a:solidFill>
          <a:latin typeface="Calibri" pitchFamily="34" charset="0"/>
        </a:defRPr>
      </a:lvl9pPr>
    </p:titleStyle>
    <p:bodyStyle>
      <a:lvl1pPr algn="l" defTabSz="923925" rtl="0" fontAlgn="base">
        <a:spcBef>
          <a:spcPts val="300"/>
        </a:spcBef>
        <a:spcAft>
          <a:spcPts val="300"/>
        </a:spcAft>
        <a:buFont typeface="Arial" pitchFamily="34" charset="0"/>
        <a:defRPr sz="1600" kern="1200" cap="all">
          <a:solidFill>
            <a:schemeClr val="tx1"/>
          </a:solidFill>
          <a:latin typeface="+mn-lt"/>
          <a:ea typeface="+mn-ea"/>
          <a:cs typeface="+mn-cs"/>
        </a:defRPr>
      </a:lvl1pPr>
      <a:lvl2pPr marL="3175" algn="l" defTabSz="923925" rtl="0" fontAlgn="base">
        <a:spcBef>
          <a:spcPts val="300"/>
        </a:spcBef>
        <a:spcAft>
          <a:spcPts val="300"/>
        </a:spcAft>
        <a:buFont typeface="Arial" pitchFamily="34" charset="0"/>
        <a:defRPr sz="1200" kern="1200">
          <a:solidFill>
            <a:schemeClr val="tx1"/>
          </a:solidFill>
          <a:latin typeface="+mn-lt"/>
          <a:ea typeface="+mn-ea"/>
          <a:cs typeface="+mn-cs"/>
        </a:defRPr>
      </a:lvl2pPr>
      <a:lvl3pPr marL="185738" indent="-185738" algn="l" defTabSz="923925" rtl="0" fontAlgn="base">
        <a:spcBef>
          <a:spcPts val="300"/>
        </a:spcBef>
        <a:spcAft>
          <a:spcPts val="300"/>
        </a:spcAft>
        <a:buFont typeface="Arial" pitchFamily="34" charset="0"/>
        <a:buChar char="•"/>
        <a:defRPr sz="1200" kern="1200">
          <a:solidFill>
            <a:schemeClr val="tx1"/>
          </a:solidFill>
          <a:latin typeface="+mn-lt"/>
          <a:ea typeface="+mn-ea"/>
          <a:cs typeface="+mn-cs"/>
        </a:defRPr>
      </a:lvl3pPr>
      <a:lvl4pPr marL="431800" indent="-190500" algn="l" defTabSz="923925" rtl="0" fontAlgn="base">
        <a:spcBef>
          <a:spcPts val="300"/>
        </a:spcBef>
        <a:spcAft>
          <a:spcPts val="300"/>
        </a:spcAft>
        <a:buFont typeface="Arial" pitchFamily="34" charset="0"/>
        <a:buChar char="–"/>
        <a:defRPr sz="1200" kern="1200">
          <a:solidFill>
            <a:schemeClr val="tx1"/>
          </a:solidFill>
          <a:latin typeface="+mn-lt"/>
          <a:ea typeface="+mn-ea"/>
          <a:cs typeface="+mn-cs"/>
        </a:defRPr>
      </a:lvl4pPr>
      <a:lvl5pPr marL="606425" indent="-174625" algn="l" defTabSz="923925" rtl="0" fontAlgn="base">
        <a:spcBef>
          <a:spcPts val="300"/>
        </a:spcBef>
        <a:spcAft>
          <a:spcPts val="300"/>
        </a:spcAft>
        <a:buSzPct val="85000"/>
        <a:buFont typeface="Arial"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231775" y="857250"/>
            <a:ext cx="8655050" cy="457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add emphasis part of title</a:t>
            </a:r>
          </a:p>
        </p:txBody>
      </p:sp>
      <p:sp>
        <p:nvSpPr>
          <p:cNvPr id="3" name="Text Placeholder 2"/>
          <p:cNvSpPr>
            <a:spLocks noGrp="1"/>
          </p:cNvSpPr>
          <p:nvPr>
            <p:ph type="body" idx="1"/>
          </p:nvPr>
        </p:nvSpPr>
        <p:spPr>
          <a:xfrm>
            <a:off x="247650" y="1851025"/>
            <a:ext cx="8651875" cy="352425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44" name="Group 4"/>
          <p:cNvGrpSpPr>
            <a:grpSpLocks/>
          </p:cNvGrpSpPr>
          <p:nvPr/>
        </p:nvGrpSpPr>
        <p:grpSpPr bwMode="auto">
          <a:xfrm>
            <a:off x="6965950" y="6126163"/>
            <a:ext cx="1933575" cy="474662"/>
            <a:chOff x="10239375" y="6688139"/>
            <a:chExt cx="2842245" cy="523426"/>
          </a:xfrm>
        </p:grpSpPr>
        <p:pic>
          <p:nvPicPr>
            <p:cNvPr id="10248" name="Picture 10" descr="IPSOS_GAMECHANGERS_blue.png"/>
            <p:cNvPicPr>
              <a:picLocks noChangeAspect="1"/>
            </p:cNvPicPr>
            <p:nvPr/>
          </p:nvPicPr>
          <p:blipFill>
            <a:blip r:embed="rId37"/>
            <a:srcRect l="78888" t="-9671" b="-2"/>
            <a:stretch>
              <a:fillRect/>
            </a:stretch>
          </p:blipFill>
          <p:spPr bwMode="auto">
            <a:xfrm>
              <a:off x="12526963" y="6688139"/>
              <a:ext cx="554657" cy="523426"/>
            </a:xfrm>
            <a:prstGeom prst="rect">
              <a:avLst/>
            </a:prstGeom>
            <a:noFill/>
            <a:ln w="9525">
              <a:noFill/>
              <a:miter lim="800000"/>
              <a:headEnd/>
              <a:tailEnd/>
            </a:ln>
          </p:spPr>
        </p:pic>
        <p:pic>
          <p:nvPicPr>
            <p:cNvPr id="10249" name="Picture 11" descr="IPSOS_GAMECHANGERS_blue.png"/>
            <p:cNvPicPr>
              <a:picLocks noChangeAspect="1"/>
            </p:cNvPicPr>
            <p:nvPr userDrawn="1"/>
          </p:nvPicPr>
          <p:blipFill>
            <a:blip r:embed="rId37"/>
            <a:srcRect t="14610" r="22774"/>
            <a:stretch>
              <a:fillRect/>
            </a:stretch>
          </p:blipFill>
          <p:spPr bwMode="auto">
            <a:xfrm>
              <a:off x="10239375" y="6804025"/>
              <a:ext cx="2028825" cy="407539"/>
            </a:xfrm>
            <a:prstGeom prst="rect">
              <a:avLst/>
            </a:prstGeom>
            <a:noFill/>
            <a:ln w="9525">
              <a:noFill/>
              <a:miter lim="800000"/>
              <a:headEnd/>
              <a:tailEnd/>
            </a:ln>
          </p:spPr>
        </p:pic>
      </p:grpSp>
      <p:sp>
        <p:nvSpPr>
          <p:cNvPr id="10245" name="TextBox 12"/>
          <p:cNvSpPr txBox="1">
            <a:spLocks noChangeArrowheads="1"/>
          </p:cNvSpPr>
          <p:nvPr/>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50CFEF1A-FEED-42F6-A2F5-F8ABC83F24CE}" type="slidenum">
              <a:rPr lang="en-GB" sz="800">
                <a:solidFill>
                  <a:srgbClr val="888B8D"/>
                </a:solidFill>
              </a:rPr>
              <a:pPr defTabSz="923925">
                <a:lnSpc>
                  <a:spcPct val="85000"/>
                </a:lnSpc>
                <a:spcBef>
                  <a:spcPts val="200"/>
                </a:spcBef>
              </a:pPr>
              <a:t>‹#›</a:t>
            </a:fld>
            <a:endParaRPr lang="en-GB" sz="800">
              <a:solidFill>
                <a:srgbClr val="888B8D"/>
              </a:solidFill>
            </a:endParaRPr>
          </a:p>
        </p:txBody>
      </p:sp>
      <p:sp>
        <p:nvSpPr>
          <p:cNvPr id="10246" name="TextBox 22"/>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888B8D"/>
                </a:solidFill>
              </a:rPr>
              <a:t>© 2015 Ipsos.</a:t>
            </a:r>
            <a:endParaRPr lang="en-GB" sz="1200">
              <a:solidFill>
                <a:srgbClr val="555555"/>
              </a:solidFill>
            </a:endParaRPr>
          </a:p>
        </p:txBody>
      </p:sp>
      <p:pic>
        <p:nvPicPr>
          <p:cNvPr id="10247" name="Picture 24"/>
          <p:cNvPicPr>
            <a:picLocks noChangeAspect="1" noChangeArrowheads="1"/>
          </p:cNvPicPr>
          <p:nvPr userDrawn="1"/>
        </p:nvPicPr>
        <p:blipFill>
          <a:blip r:embed="rId38"/>
          <a:srcRect/>
          <a:stretch>
            <a:fillRect/>
          </a:stretch>
        </p:blipFill>
        <p:spPr bwMode="auto">
          <a:xfrm>
            <a:off x="7018338" y="284163"/>
            <a:ext cx="1889125" cy="284162"/>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4936" r:id="rId1"/>
    <p:sldLayoutId id="2147484937" r:id="rId2"/>
    <p:sldLayoutId id="2147484938" r:id="rId3"/>
    <p:sldLayoutId id="2147485205" r:id="rId4"/>
    <p:sldLayoutId id="2147485206" r:id="rId5"/>
    <p:sldLayoutId id="2147484939" r:id="rId6"/>
    <p:sldLayoutId id="2147485207" r:id="rId7"/>
    <p:sldLayoutId id="2147484940" r:id="rId8"/>
    <p:sldLayoutId id="2147484941" r:id="rId9"/>
    <p:sldLayoutId id="2147484942" r:id="rId10"/>
    <p:sldLayoutId id="2147485208" r:id="rId11"/>
    <p:sldLayoutId id="2147485209" r:id="rId12"/>
    <p:sldLayoutId id="2147485210" r:id="rId13"/>
    <p:sldLayoutId id="2147484943" r:id="rId14"/>
    <p:sldLayoutId id="2147484944" r:id="rId15"/>
    <p:sldLayoutId id="2147484945" r:id="rId16"/>
    <p:sldLayoutId id="2147484946" r:id="rId17"/>
    <p:sldLayoutId id="2147484947" r:id="rId18"/>
    <p:sldLayoutId id="2147484948" r:id="rId19"/>
    <p:sldLayoutId id="2147484949" r:id="rId20"/>
    <p:sldLayoutId id="2147484950" r:id="rId21"/>
    <p:sldLayoutId id="2147485211" r:id="rId22"/>
    <p:sldLayoutId id="2147485212" r:id="rId23"/>
    <p:sldLayoutId id="2147485213" r:id="rId24"/>
    <p:sldLayoutId id="2147485214" r:id="rId25"/>
    <p:sldLayoutId id="2147485215" r:id="rId26"/>
    <p:sldLayoutId id="2147485216" r:id="rId27"/>
    <p:sldLayoutId id="2147485217" r:id="rId28"/>
    <p:sldLayoutId id="2147485218" r:id="rId29"/>
    <p:sldLayoutId id="2147485219" r:id="rId30"/>
    <p:sldLayoutId id="2147485220" r:id="rId31"/>
    <p:sldLayoutId id="2147485221" r:id="rId32"/>
    <p:sldLayoutId id="2147485222" r:id="rId33"/>
    <p:sldLayoutId id="2147485223" r:id="rId34"/>
    <p:sldLayoutId id="2147485224" r:id="rId35"/>
  </p:sldLayoutIdLst>
  <p:hf hdr="0"/>
  <p:txStyles>
    <p:titleStyle>
      <a:lvl1pPr algn="l" defTabSz="923925" rtl="0" fontAlgn="base">
        <a:lnSpc>
          <a:spcPct val="90000"/>
        </a:lnSpc>
        <a:spcBef>
          <a:spcPts val="413"/>
        </a:spcBef>
        <a:spcAft>
          <a:spcPct val="0"/>
        </a:spcAft>
        <a:defRPr sz="3300" b="1" kern="1200">
          <a:solidFill>
            <a:schemeClr val="tx1"/>
          </a:solidFill>
          <a:latin typeface="+mj-lt"/>
          <a:ea typeface="+mj-ea"/>
          <a:cs typeface="+mj-cs"/>
        </a:defRPr>
      </a:lvl1pPr>
      <a:lvl2pPr algn="l" defTabSz="923925" rtl="0" fontAlgn="base">
        <a:lnSpc>
          <a:spcPct val="90000"/>
        </a:lnSpc>
        <a:spcBef>
          <a:spcPts val="413"/>
        </a:spcBef>
        <a:spcAft>
          <a:spcPct val="0"/>
        </a:spcAft>
        <a:defRPr sz="3300" b="1">
          <a:solidFill>
            <a:schemeClr val="tx1"/>
          </a:solidFill>
          <a:latin typeface="Calibri" pitchFamily="34" charset="0"/>
        </a:defRPr>
      </a:lvl2pPr>
      <a:lvl3pPr algn="l" defTabSz="923925" rtl="0" fontAlgn="base">
        <a:lnSpc>
          <a:spcPct val="90000"/>
        </a:lnSpc>
        <a:spcBef>
          <a:spcPts val="413"/>
        </a:spcBef>
        <a:spcAft>
          <a:spcPct val="0"/>
        </a:spcAft>
        <a:defRPr sz="3300" b="1">
          <a:solidFill>
            <a:schemeClr val="tx1"/>
          </a:solidFill>
          <a:latin typeface="Calibri" pitchFamily="34" charset="0"/>
        </a:defRPr>
      </a:lvl3pPr>
      <a:lvl4pPr algn="l" defTabSz="923925" rtl="0" fontAlgn="base">
        <a:lnSpc>
          <a:spcPct val="90000"/>
        </a:lnSpc>
        <a:spcBef>
          <a:spcPts val="413"/>
        </a:spcBef>
        <a:spcAft>
          <a:spcPct val="0"/>
        </a:spcAft>
        <a:defRPr sz="3300" b="1">
          <a:solidFill>
            <a:schemeClr val="tx1"/>
          </a:solidFill>
          <a:latin typeface="Calibri" pitchFamily="34" charset="0"/>
        </a:defRPr>
      </a:lvl4pPr>
      <a:lvl5pPr algn="l" defTabSz="923925" rtl="0" fontAlgn="base">
        <a:lnSpc>
          <a:spcPct val="90000"/>
        </a:lnSpc>
        <a:spcBef>
          <a:spcPts val="413"/>
        </a:spcBef>
        <a:spcAft>
          <a:spcPct val="0"/>
        </a:spcAft>
        <a:defRPr sz="3300" b="1">
          <a:solidFill>
            <a:schemeClr val="tx1"/>
          </a:solidFill>
          <a:latin typeface="Calibri" pitchFamily="34" charset="0"/>
        </a:defRPr>
      </a:lvl5pPr>
      <a:lvl6pPr marL="457200" algn="l" defTabSz="923925" rtl="0" fontAlgn="base">
        <a:lnSpc>
          <a:spcPct val="90000"/>
        </a:lnSpc>
        <a:spcBef>
          <a:spcPts val="413"/>
        </a:spcBef>
        <a:spcAft>
          <a:spcPct val="0"/>
        </a:spcAft>
        <a:defRPr sz="3300" b="1">
          <a:solidFill>
            <a:schemeClr val="tx1"/>
          </a:solidFill>
          <a:latin typeface="Calibri" pitchFamily="34" charset="0"/>
        </a:defRPr>
      </a:lvl6pPr>
      <a:lvl7pPr marL="914400" algn="l" defTabSz="923925" rtl="0" fontAlgn="base">
        <a:lnSpc>
          <a:spcPct val="90000"/>
        </a:lnSpc>
        <a:spcBef>
          <a:spcPts val="413"/>
        </a:spcBef>
        <a:spcAft>
          <a:spcPct val="0"/>
        </a:spcAft>
        <a:defRPr sz="3300" b="1">
          <a:solidFill>
            <a:schemeClr val="tx1"/>
          </a:solidFill>
          <a:latin typeface="Calibri" pitchFamily="34" charset="0"/>
        </a:defRPr>
      </a:lvl7pPr>
      <a:lvl8pPr marL="1371600" algn="l" defTabSz="923925" rtl="0" fontAlgn="base">
        <a:lnSpc>
          <a:spcPct val="90000"/>
        </a:lnSpc>
        <a:spcBef>
          <a:spcPts val="413"/>
        </a:spcBef>
        <a:spcAft>
          <a:spcPct val="0"/>
        </a:spcAft>
        <a:defRPr sz="3300" b="1">
          <a:solidFill>
            <a:schemeClr val="tx1"/>
          </a:solidFill>
          <a:latin typeface="Calibri" pitchFamily="34" charset="0"/>
        </a:defRPr>
      </a:lvl8pPr>
      <a:lvl9pPr marL="1828800" algn="l" defTabSz="923925" rtl="0" fontAlgn="base">
        <a:lnSpc>
          <a:spcPct val="90000"/>
        </a:lnSpc>
        <a:spcBef>
          <a:spcPts val="413"/>
        </a:spcBef>
        <a:spcAft>
          <a:spcPct val="0"/>
        </a:spcAft>
        <a:defRPr sz="3300" b="1">
          <a:solidFill>
            <a:schemeClr val="tx1"/>
          </a:solidFill>
          <a:latin typeface="Calibri" pitchFamily="34" charset="0"/>
        </a:defRPr>
      </a:lvl9pPr>
    </p:titleStyle>
    <p:bodyStyle>
      <a:lvl1pPr algn="l" defTabSz="923925" rtl="0" fontAlgn="base">
        <a:spcBef>
          <a:spcPts val="300"/>
        </a:spcBef>
        <a:spcAft>
          <a:spcPts val="300"/>
        </a:spcAft>
        <a:buFont typeface="Arial" pitchFamily="34" charset="0"/>
        <a:defRPr sz="1600" kern="1200" cap="all">
          <a:solidFill>
            <a:schemeClr val="tx1"/>
          </a:solidFill>
          <a:latin typeface="+mn-lt"/>
          <a:ea typeface="+mn-ea"/>
          <a:cs typeface="+mn-cs"/>
        </a:defRPr>
      </a:lvl1pPr>
      <a:lvl2pPr marL="3175" algn="l" defTabSz="923925" rtl="0" fontAlgn="base">
        <a:spcBef>
          <a:spcPts val="300"/>
        </a:spcBef>
        <a:spcAft>
          <a:spcPts val="300"/>
        </a:spcAft>
        <a:buFont typeface="Arial" pitchFamily="34" charset="0"/>
        <a:defRPr sz="1200" kern="1200">
          <a:solidFill>
            <a:schemeClr val="tx1"/>
          </a:solidFill>
          <a:latin typeface="+mn-lt"/>
          <a:ea typeface="+mn-ea"/>
          <a:cs typeface="+mn-cs"/>
        </a:defRPr>
      </a:lvl2pPr>
      <a:lvl3pPr marL="185738" indent="-185738" algn="l" defTabSz="923925" rtl="0" fontAlgn="base">
        <a:spcBef>
          <a:spcPts val="300"/>
        </a:spcBef>
        <a:spcAft>
          <a:spcPts val="300"/>
        </a:spcAft>
        <a:buFont typeface="Arial" pitchFamily="34" charset="0"/>
        <a:buChar char="•"/>
        <a:defRPr sz="1200" kern="1200">
          <a:solidFill>
            <a:schemeClr val="tx1"/>
          </a:solidFill>
          <a:latin typeface="+mn-lt"/>
          <a:ea typeface="+mn-ea"/>
          <a:cs typeface="+mn-cs"/>
        </a:defRPr>
      </a:lvl3pPr>
      <a:lvl4pPr marL="431800" indent="-190500" algn="l" defTabSz="923925" rtl="0" fontAlgn="base">
        <a:spcBef>
          <a:spcPts val="300"/>
        </a:spcBef>
        <a:spcAft>
          <a:spcPts val="300"/>
        </a:spcAft>
        <a:buFont typeface="Arial" pitchFamily="34" charset="0"/>
        <a:buChar char="–"/>
        <a:defRPr sz="1200" kern="1200">
          <a:solidFill>
            <a:schemeClr val="tx1"/>
          </a:solidFill>
          <a:latin typeface="+mn-lt"/>
          <a:ea typeface="+mn-ea"/>
          <a:cs typeface="+mn-cs"/>
        </a:defRPr>
      </a:lvl4pPr>
      <a:lvl5pPr marL="606425" indent="-174625" algn="l" defTabSz="923925" rtl="0" fontAlgn="base">
        <a:spcBef>
          <a:spcPts val="300"/>
        </a:spcBef>
        <a:spcAft>
          <a:spcPts val="300"/>
        </a:spcAft>
        <a:buSzPct val="85000"/>
        <a:buFont typeface="Arial"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231775" y="857250"/>
            <a:ext cx="8655050" cy="457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add emphasis part of title</a:t>
            </a:r>
          </a:p>
        </p:txBody>
      </p:sp>
      <p:sp>
        <p:nvSpPr>
          <p:cNvPr id="3" name="Text Placeholder 2"/>
          <p:cNvSpPr>
            <a:spLocks noGrp="1"/>
          </p:cNvSpPr>
          <p:nvPr>
            <p:ph type="body" idx="1"/>
          </p:nvPr>
        </p:nvSpPr>
        <p:spPr>
          <a:xfrm>
            <a:off x="247650" y="1851025"/>
            <a:ext cx="8651875" cy="352425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268" name="Group 4"/>
          <p:cNvGrpSpPr>
            <a:grpSpLocks/>
          </p:cNvGrpSpPr>
          <p:nvPr/>
        </p:nvGrpSpPr>
        <p:grpSpPr bwMode="auto">
          <a:xfrm>
            <a:off x="6965950" y="6126163"/>
            <a:ext cx="1933575" cy="474662"/>
            <a:chOff x="10239375" y="6688139"/>
            <a:chExt cx="2842245" cy="523426"/>
          </a:xfrm>
        </p:grpSpPr>
        <p:pic>
          <p:nvPicPr>
            <p:cNvPr id="11272" name="Picture 10" descr="IPSOS_GAMECHANGERS_blue.png"/>
            <p:cNvPicPr>
              <a:picLocks noChangeAspect="1"/>
            </p:cNvPicPr>
            <p:nvPr/>
          </p:nvPicPr>
          <p:blipFill>
            <a:blip r:embed="rId37"/>
            <a:srcRect l="78888" t="-9671" b="-2"/>
            <a:stretch>
              <a:fillRect/>
            </a:stretch>
          </p:blipFill>
          <p:spPr bwMode="auto">
            <a:xfrm>
              <a:off x="12526963" y="6688139"/>
              <a:ext cx="554657" cy="523426"/>
            </a:xfrm>
            <a:prstGeom prst="rect">
              <a:avLst/>
            </a:prstGeom>
            <a:noFill/>
            <a:ln w="9525">
              <a:noFill/>
              <a:miter lim="800000"/>
              <a:headEnd/>
              <a:tailEnd/>
            </a:ln>
          </p:spPr>
        </p:pic>
        <p:pic>
          <p:nvPicPr>
            <p:cNvPr id="11273" name="Picture 11" descr="IPSOS_GAMECHANGERS_blue.png"/>
            <p:cNvPicPr>
              <a:picLocks noChangeAspect="1"/>
            </p:cNvPicPr>
            <p:nvPr userDrawn="1"/>
          </p:nvPicPr>
          <p:blipFill>
            <a:blip r:embed="rId37"/>
            <a:srcRect t="14610" r="22774"/>
            <a:stretch>
              <a:fillRect/>
            </a:stretch>
          </p:blipFill>
          <p:spPr bwMode="auto">
            <a:xfrm>
              <a:off x="10239375" y="6804025"/>
              <a:ext cx="2028825" cy="407539"/>
            </a:xfrm>
            <a:prstGeom prst="rect">
              <a:avLst/>
            </a:prstGeom>
            <a:noFill/>
            <a:ln w="9525">
              <a:noFill/>
              <a:miter lim="800000"/>
              <a:headEnd/>
              <a:tailEnd/>
            </a:ln>
          </p:spPr>
        </p:pic>
      </p:grpSp>
      <p:sp>
        <p:nvSpPr>
          <p:cNvPr id="11269" name="TextBox 12"/>
          <p:cNvSpPr txBox="1">
            <a:spLocks noChangeArrowheads="1"/>
          </p:cNvSpPr>
          <p:nvPr/>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BFA35488-4789-4E3F-9A48-A4FB823288CD}" type="slidenum">
              <a:rPr lang="en-GB" sz="800">
                <a:solidFill>
                  <a:srgbClr val="888B8D"/>
                </a:solidFill>
              </a:rPr>
              <a:pPr defTabSz="923925">
                <a:lnSpc>
                  <a:spcPct val="85000"/>
                </a:lnSpc>
                <a:spcBef>
                  <a:spcPts val="200"/>
                </a:spcBef>
              </a:pPr>
              <a:t>‹#›</a:t>
            </a:fld>
            <a:endParaRPr lang="en-GB" sz="800">
              <a:solidFill>
                <a:srgbClr val="888B8D"/>
              </a:solidFill>
            </a:endParaRPr>
          </a:p>
        </p:txBody>
      </p:sp>
      <p:sp>
        <p:nvSpPr>
          <p:cNvPr id="11270" name="TextBox 22"/>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888B8D"/>
                </a:solidFill>
              </a:rPr>
              <a:t>© 2015 Ipsos.</a:t>
            </a:r>
            <a:endParaRPr lang="en-GB" sz="1200">
              <a:solidFill>
                <a:srgbClr val="555555"/>
              </a:solidFill>
            </a:endParaRPr>
          </a:p>
        </p:txBody>
      </p:sp>
      <p:pic>
        <p:nvPicPr>
          <p:cNvPr id="11271" name="Picture 24"/>
          <p:cNvPicPr>
            <a:picLocks noChangeAspect="1" noChangeArrowheads="1"/>
          </p:cNvPicPr>
          <p:nvPr userDrawn="1"/>
        </p:nvPicPr>
        <p:blipFill>
          <a:blip r:embed="rId38"/>
          <a:srcRect/>
          <a:stretch>
            <a:fillRect/>
          </a:stretch>
        </p:blipFill>
        <p:spPr bwMode="auto">
          <a:xfrm>
            <a:off x="7018338" y="284163"/>
            <a:ext cx="1889125" cy="284162"/>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4951" r:id="rId1"/>
    <p:sldLayoutId id="2147484952" r:id="rId2"/>
    <p:sldLayoutId id="2147484953" r:id="rId3"/>
    <p:sldLayoutId id="2147485225" r:id="rId4"/>
    <p:sldLayoutId id="2147485226" r:id="rId5"/>
    <p:sldLayoutId id="2147484954" r:id="rId6"/>
    <p:sldLayoutId id="2147485227" r:id="rId7"/>
    <p:sldLayoutId id="2147484955" r:id="rId8"/>
    <p:sldLayoutId id="2147484956" r:id="rId9"/>
    <p:sldLayoutId id="2147484957" r:id="rId10"/>
    <p:sldLayoutId id="2147485228" r:id="rId11"/>
    <p:sldLayoutId id="2147485229" r:id="rId12"/>
    <p:sldLayoutId id="2147485230" r:id="rId13"/>
    <p:sldLayoutId id="2147484958" r:id="rId14"/>
    <p:sldLayoutId id="2147484959" r:id="rId15"/>
    <p:sldLayoutId id="2147484960" r:id="rId16"/>
    <p:sldLayoutId id="2147484961" r:id="rId17"/>
    <p:sldLayoutId id="2147484962" r:id="rId18"/>
    <p:sldLayoutId id="2147484963" r:id="rId19"/>
    <p:sldLayoutId id="2147484964" r:id="rId20"/>
    <p:sldLayoutId id="2147484965" r:id="rId21"/>
    <p:sldLayoutId id="2147485231" r:id="rId22"/>
    <p:sldLayoutId id="2147485232" r:id="rId23"/>
    <p:sldLayoutId id="2147485233" r:id="rId24"/>
    <p:sldLayoutId id="2147485234" r:id="rId25"/>
    <p:sldLayoutId id="2147485235" r:id="rId26"/>
    <p:sldLayoutId id="2147485236" r:id="rId27"/>
    <p:sldLayoutId id="2147485237" r:id="rId28"/>
    <p:sldLayoutId id="2147485238" r:id="rId29"/>
    <p:sldLayoutId id="2147485239" r:id="rId30"/>
    <p:sldLayoutId id="2147485240" r:id="rId31"/>
    <p:sldLayoutId id="2147485241" r:id="rId32"/>
    <p:sldLayoutId id="2147485242" r:id="rId33"/>
    <p:sldLayoutId id="2147485243" r:id="rId34"/>
    <p:sldLayoutId id="2147485244" r:id="rId35"/>
  </p:sldLayoutIdLst>
  <p:hf hdr="0"/>
  <p:txStyles>
    <p:titleStyle>
      <a:lvl1pPr algn="l" defTabSz="923925" rtl="0" fontAlgn="base">
        <a:lnSpc>
          <a:spcPct val="90000"/>
        </a:lnSpc>
        <a:spcBef>
          <a:spcPts val="413"/>
        </a:spcBef>
        <a:spcAft>
          <a:spcPct val="0"/>
        </a:spcAft>
        <a:defRPr sz="3300" b="1" kern="1200">
          <a:solidFill>
            <a:schemeClr val="tx1"/>
          </a:solidFill>
          <a:latin typeface="+mj-lt"/>
          <a:ea typeface="+mj-ea"/>
          <a:cs typeface="+mj-cs"/>
        </a:defRPr>
      </a:lvl1pPr>
      <a:lvl2pPr algn="l" defTabSz="923925" rtl="0" fontAlgn="base">
        <a:lnSpc>
          <a:spcPct val="90000"/>
        </a:lnSpc>
        <a:spcBef>
          <a:spcPts val="413"/>
        </a:spcBef>
        <a:spcAft>
          <a:spcPct val="0"/>
        </a:spcAft>
        <a:defRPr sz="3300" b="1">
          <a:solidFill>
            <a:schemeClr val="tx1"/>
          </a:solidFill>
          <a:latin typeface="Calibri" pitchFamily="34" charset="0"/>
        </a:defRPr>
      </a:lvl2pPr>
      <a:lvl3pPr algn="l" defTabSz="923925" rtl="0" fontAlgn="base">
        <a:lnSpc>
          <a:spcPct val="90000"/>
        </a:lnSpc>
        <a:spcBef>
          <a:spcPts val="413"/>
        </a:spcBef>
        <a:spcAft>
          <a:spcPct val="0"/>
        </a:spcAft>
        <a:defRPr sz="3300" b="1">
          <a:solidFill>
            <a:schemeClr val="tx1"/>
          </a:solidFill>
          <a:latin typeface="Calibri" pitchFamily="34" charset="0"/>
        </a:defRPr>
      </a:lvl3pPr>
      <a:lvl4pPr algn="l" defTabSz="923925" rtl="0" fontAlgn="base">
        <a:lnSpc>
          <a:spcPct val="90000"/>
        </a:lnSpc>
        <a:spcBef>
          <a:spcPts val="413"/>
        </a:spcBef>
        <a:spcAft>
          <a:spcPct val="0"/>
        </a:spcAft>
        <a:defRPr sz="3300" b="1">
          <a:solidFill>
            <a:schemeClr val="tx1"/>
          </a:solidFill>
          <a:latin typeface="Calibri" pitchFamily="34" charset="0"/>
        </a:defRPr>
      </a:lvl4pPr>
      <a:lvl5pPr algn="l" defTabSz="923925" rtl="0" fontAlgn="base">
        <a:lnSpc>
          <a:spcPct val="90000"/>
        </a:lnSpc>
        <a:spcBef>
          <a:spcPts val="413"/>
        </a:spcBef>
        <a:spcAft>
          <a:spcPct val="0"/>
        </a:spcAft>
        <a:defRPr sz="3300" b="1">
          <a:solidFill>
            <a:schemeClr val="tx1"/>
          </a:solidFill>
          <a:latin typeface="Calibri" pitchFamily="34" charset="0"/>
        </a:defRPr>
      </a:lvl5pPr>
      <a:lvl6pPr marL="457200" algn="l" defTabSz="923925" rtl="0" fontAlgn="base">
        <a:lnSpc>
          <a:spcPct val="90000"/>
        </a:lnSpc>
        <a:spcBef>
          <a:spcPts val="413"/>
        </a:spcBef>
        <a:spcAft>
          <a:spcPct val="0"/>
        </a:spcAft>
        <a:defRPr sz="3300" b="1">
          <a:solidFill>
            <a:schemeClr val="tx1"/>
          </a:solidFill>
          <a:latin typeface="Calibri" pitchFamily="34" charset="0"/>
        </a:defRPr>
      </a:lvl6pPr>
      <a:lvl7pPr marL="914400" algn="l" defTabSz="923925" rtl="0" fontAlgn="base">
        <a:lnSpc>
          <a:spcPct val="90000"/>
        </a:lnSpc>
        <a:spcBef>
          <a:spcPts val="413"/>
        </a:spcBef>
        <a:spcAft>
          <a:spcPct val="0"/>
        </a:spcAft>
        <a:defRPr sz="3300" b="1">
          <a:solidFill>
            <a:schemeClr val="tx1"/>
          </a:solidFill>
          <a:latin typeface="Calibri" pitchFamily="34" charset="0"/>
        </a:defRPr>
      </a:lvl7pPr>
      <a:lvl8pPr marL="1371600" algn="l" defTabSz="923925" rtl="0" fontAlgn="base">
        <a:lnSpc>
          <a:spcPct val="90000"/>
        </a:lnSpc>
        <a:spcBef>
          <a:spcPts val="413"/>
        </a:spcBef>
        <a:spcAft>
          <a:spcPct val="0"/>
        </a:spcAft>
        <a:defRPr sz="3300" b="1">
          <a:solidFill>
            <a:schemeClr val="tx1"/>
          </a:solidFill>
          <a:latin typeface="Calibri" pitchFamily="34" charset="0"/>
        </a:defRPr>
      </a:lvl8pPr>
      <a:lvl9pPr marL="1828800" algn="l" defTabSz="923925" rtl="0" fontAlgn="base">
        <a:lnSpc>
          <a:spcPct val="90000"/>
        </a:lnSpc>
        <a:spcBef>
          <a:spcPts val="413"/>
        </a:spcBef>
        <a:spcAft>
          <a:spcPct val="0"/>
        </a:spcAft>
        <a:defRPr sz="3300" b="1">
          <a:solidFill>
            <a:schemeClr val="tx1"/>
          </a:solidFill>
          <a:latin typeface="Calibri" pitchFamily="34" charset="0"/>
        </a:defRPr>
      </a:lvl9pPr>
    </p:titleStyle>
    <p:bodyStyle>
      <a:lvl1pPr algn="l" defTabSz="923925" rtl="0" fontAlgn="base">
        <a:spcBef>
          <a:spcPts val="300"/>
        </a:spcBef>
        <a:spcAft>
          <a:spcPts val="300"/>
        </a:spcAft>
        <a:buFont typeface="Arial" pitchFamily="34" charset="0"/>
        <a:defRPr sz="1600" kern="1200" cap="all">
          <a:solidFill>
            <a:schemeClr val="tx1"/>
          </a:solidFill>
          <a:latin typeface="+mn-lt"/>
          <a:ea typeface="+mn-ea"/>
          <a:cs typeface="+mn-cs"/>
        </a:defRPr>
      </a:lvl1pPr>
      <a:lvl2pPr marL="3175" algn="l" defTabSz="923925" rtl="0" fontAlgn="base">
        <a:spcBef>
          <a:spcPts val="300"/>
        </a:spcBef>
        <a:spcAft>
          <a:spcPts val="300"/>
        </a:spcAft>
        <a:buFont typeface="Arial" pitchFamily="34" charset="0"/>
        <a:defRPr sz="1200" kern="1200">
          <a:solidFill>
            <a:schemeClr val="tx1"/>
          </a:solidFill>
          <a:latin typeface="+mn-lt"/>
          <a:ea typeface="+mn-ea"/>
          <a:cs typeface="+mn-cs"/>
        </a:defRPr>
      </a:lvl2pPr>
      <a:lvl3pPr marL="185738" indent="-185738" algn="l" defTabSz="923925" rtl="0" fontAlgn="base">
        <a:spcBef>
          <a:spcPts val="300"/>
        </a:spcBef>
        <a:spcAft>
          <a:spcPts val="300"/>
        </a:spcAft>
        <a:buFont typeface="Arial" pitchFamily="34" charset="0"/>
        <a:buChar char="•"/>
        <a:defRPr sz="1200" kern="1200">
          <a:solidFill>
            <a:schemeClr val="tx1"/>
          </a:solidFill>
          <a:latin typeface="+mn-lt"/>
          <a:ea typeface="+mn-ea"/>
          <a:cs typeface="+mn-cs"/>
        </a:defRPr>
      </a:lvl3pPr>
      <a:lvl4pPr marL="431800" indent="-190500" algn="l" defTabSz="923925" rtl="0" fontAlgn="base">
        <a:spcBef>
          <a:spcPts val="300"/>
        </a:spcBef>
        <a:spcAft>
          <a:spcPts val="300"/>
        </a:spcAft>
        <a:buFont typeface="Arial" pitchFamily="34" charset="0"/>
        <a:buChar char="–"/>
        <a:defRPr sz="1200" kern="1200">
          <a:solidFill>
            <a:schemeClr val="tx1"/>
          </a:solidFill>
          <a:latin typeface="+mn-lt"/>
          <a:ea typeface="+mn-ea"/>
          <a:cs typeface="+mn-cs"/>
        </a:defRPr>
      </a:lvl4pPr>
      <a:lvl5pPr marL="606425" indent="-174625" algn="l" defTabSz="923925" rtl="0" fontAlgn="base">
        <a:spcBef>
          <a:spcPts val="300"/>
        </a:spcBef>
        <a:spcAft>
          <a:spcPts val="300"/>
        </a:spcAft>
        <a:buSzPct val="85000"/>
        <a:buFont typeface="Arial"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231775" y="857250"/>
            <a:ext cx="8655050" cy="457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add emphasis part of title</a:t>
            </a:r>
          </a:p>
        </p:txBody>
      </p:sp>
      <p:sp>
        <p:nvSpPr>
          <p:cNvPr id="3" name="Text Placeholder 2"/>
          <p:cNvSpPr>
            <a:spLocks noGrp="1"/>
          </p:cNvSpPr>
          <p:nvPr>
            <p:ph type="body" idx="1"/>
          </p:nvPr>
        </p:nvSpPr>
        <p:spPr>
          <a:xfrm>
            <a:off x="247650" y="1851025"/>
            <a:ext cx="8651875" cy="352425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2292" name="Group 4"/>
          <p:cNvGrpSpPr>
            <a:grpSpLocks/>
          </p:cNvGrpSpPr>
          <p:nvPr/>
        </p:nvGrpSpPr>
        <p:grpSpPr bwMode="auto">
          <a:xfrm>
            <a:off x="6965950" y="6126163"/>
            <a:ext cx="1933575" cy="474662"/>
            <a:chOff x="10239375" y="6688139"/>
            <a:chExt cx="2842245" cy="523426"/>
          </a:xfrm>
        </p:grpSpPr>
        <p:pic>
          <p:nvPicPr>
            <p:cNvPr id="12296" name="Picture 10" descr="IPSOS_GAMECHANGERS_blue.png"/>
            <p:cNvPicPr>
              <a:picLocks noChangeAspect="1"/>
            </p:cNvPicPr>
            <p:nvPr/>
          </p:nvPicPr>
          <p:blipFill>
            <a:blip r:embed="rId37"/>
            <a:srcRect l="78888" t="-9671" b="-2"/>
            <a:stretch>
              <a:fillRect/>
            </a:stretch>
          </p:blipFill>
          <p:spPr bwMode="auto">
            <a:xfrm>
              <a:off x="12526963" y="6688139"/>
              <a:ext cx="554657" cy="523426"/>
            </a:xfrm>
            <a:prstGeom prst="rect">
              <a:avLst/>
            </a:prstGeom>
            <a:noFill/>
            <a:ln w="9525">
              <a:noFill/>
              <a:miter lim="800000"/>
              <a:headEnd/>
              <a:tailEnd/>
            </a:ln>
          </p:spPr>
        </p:pic>
        <p:pic>
          <p:nvPicPr>
            <p:cNvPr id="12297" name="Picture 11" descr="IPSOS_GAMECHANGERS_blue.png"/>
            <p:cNvPicPr>
              <a:picLocks noChangeAspect="1"/>
            </p:cNvPicPr>
            <p:nvPr userDrawn="1"/>
          </p:nvPicPr>
          <p:blipFill>
            <a:blip r:embed="rId37"/>
            <a:srcRect t="14610" r="22774"/>
            <a:stretch>
              <a:fillRect/>
            </a:stretch>
          </p:blipFill>
          <p:spPr bwMode="auto">
            <a:xfrm>
              <a:off x="10239375" y="6804025"/>
              <a:ext cx="2028825" cy="407539"/>
            </a:xfrm>
            <a:prstGeom prst="rect">
              <a:avLst/>
            </a:prstGeom>
            <a:noFill/>
            <a:ln w="9525">
              <a:noFill/>
              <a:miter lim="800000"/>
              <a:headEnd/>
              <a:tailEnd/>
            </a:ln>
          </p:spPr>
        </p:pic>
      </p:grpSp>
      <p:sp>
        <p:nvSpPr>
          <p:cNvPr id="12293" name="TextBox 12"/>
          <p:cNvSpPr txBox="1">
            <a:spLocks noChangeArrowheads="1"/>
          </p:cNvSpPr>
          <p:nvPr/>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a:lnSpc>
                <a:spcPct val="85000"/>
              </a:lnSpc>
              <a:spcBef>
                <a:spcPts val="200"/>
              </a:spcBef>
            </a:pPr>
            <a:fld id="{47EF08CC-E450-464F-92C7-95B56426AEF1}" type="slidenum">
              <a:rPr lang="en-GB" sz="800">
                <a:solidFill>
                  <a:srgbClr val="888B8D"/>
                </a:solidFill>
              </a:rPr>
              <a:pPr defTabSz="923925">
                <a:lnSpc>
                  <a:spcPct val="85000"/>
                </a:lnSpc>
                <a:spcBef>
                  <a:spcPts val="200"/>
                </a:spcBef>
              </a:pPr>
              <a:t>‹#›</a:t>
            </a:fld>
            <a:endParaRPr lang="en-GB" sz="800">
              <a:solidFill>
                <a:srgbClr val="888B8D"/>
              </a:solidFill>
            </a:endParaRPr>
          </a:p>
        </p:txBody>
      </p:sp>
      <p:sp>
        <p:nvSpPr>
          <p:cNvPr id="12294" name="TextBox 22"/>
          <p:cNvSpPr txBox="1">
            <a:spLocks noChangeArrowheads="1"/>
          </p:cNvSpPr>
          <p:nvPr userDrawn="1"/>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a:lnSpc>
                <a:spcPct val="85000"/>
              </a:lnSpc>
              <a:spcBef>
                <a:spcPts val="200"/>
              </a:spcBef>
            </a:pPr>
            <a:r>
              <a:rPr lang="en-GB" sz="800">
                <a:solidFill>
                  <a:srgbClr val="888B8D"/>
                </a:solidFill>
              </a:rPr>
              <a:t>© 2015 Ipsos.</a:t>
            </a:r>
            <a:endParaRPr lang="en-GB" sz="1200">
              <a:solidFill>
                <a:srgbClr val="555555"/>
              </a:solidFill>
            </a:endParaRPr>
          </a:p>
        </p:txBody>
      </p:sp>
      <p:pic>
        <p:nvPicPr>
          <p:cNvPr id="12295" name="Picture 24"/>
          <p:cNvPicPr>
            <a:picLocks noChangeAspect="1" noChangeArrowheads="1"/>
          </p:cNvPicPr>
          <p:nvPr userDrawn="1"/>
        </p:nvPicPr>
        <p:blipFill>
          <a:blip r:embed="rId38"/>
          <a:srcRect/>
          <a:stretch>
            <a:fillRect/>
          </a:stretch>
        </p:blipFill>
        <p:spPr bwMode="auto">
          <a:xfrm>
            <a:off x="7018338" y="284163"/>
            <a:ext cx="1889125" cy="284162"/>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4966" r:id="rId1"/>
    <p:sldLayoutId id="2147484967" r:id="rId2"/>
    <p:sldLayoutId id="2147484968" r:id="rId3"/>
    <p:sldLayoutId id="2147485245" r:id="rId4"/>
    <p:sldLayoutId id="2147485246" r:id="rId5"/>
    <p:sldLayoutId id="2147484969" r:id="rId6"/>
    <p:sldLayoutId id="2147485247" r:id="rId7"/>
    <p:sldLayoutId id="2147484970" r:id="rId8"/>
    <p:sldLayoutId id="2147484971" r:id="rId9"/>
    <p:sldLayoutId id="2147484972" r:id="rId10"/>
    <p:sldLayoutId id="2147485248" r:id="rId11"/>
    <p:sldLayoutId id="2147485249" r:id="rId12"/>
    <p:sldLayoutId id="2147485250" r:id="rId13"/>
    <p:sldLayoutId id="2147484973" r:id="rId14"/>
    <p:sldLayoutId id="2147484974" r:id="rId15"/>
    <p:sldLayoutId id="2147484975" r:id="rId16"/>
    <p:sldLayoutId id="2147484976" r:id="rId17"/>
    <p:sldLayoutId id="2147484977" r:id="rId18"/>
    <p:sldLayoutId id="2147484978" r:id="rId19"/>
    <p:sldLayoutId id="2147484979" r:id="rId20"/>
    <p:sldLayoutId id="2147484980" r:id="rId21"/>
    <p:sldLayoutId id="2147485251" r:id="rId22"/>
    <p:sldLayoutId id="2147485252" r:id="rId23"/>
    <p:sldLayoutId id="2147485253" r:id="rId24"/>
    <p:sldLayoutId id="2147485254" r:id="rId25"/>
    <p:sldLayoutId id="2147485255" r:id="rId26"/>
    <p:sldLayoutId id="2147485256" r:id="rId27"/>
    <p:sldLayoutId id="2147485257" r:id="rId28"/>
    <p:sldLayoutId id="2147485258" r:id="rId29"/>
    <p:sldLayoutId id="2147485259" r:id="rId30"/>
    <p:sldLayoutId id="2147485260" r:id="rId31"/>
    <p:sldLayoutId id="2147485261" r:id="rId32"/>
    <p:sldLayoutId id="2147485262" r:id="rId33"/>
    <p:sldLayoutId id="2147485263" r:id="rId34"/>
    <p:sldLayoutId id="2147485264" r:id="rId35"/>
  </p:sldLayoutIdLst>
  <p:hf hdr="0"/>
  <p:txStyles>
    <p:titleStyle>
      <a:lvl1pPr algn="l" defTabSz="923925" rtl="0" fontAlgn="base">
        <a:lnSpc>
          <a:spcPct val="90000"/>
        </a:lnSpc>
        <a:spcBef>
          <a:spcPts val="413"/>
        </a:spcBef>
        <a:spcAft>
          <a:spcPct val="0"/>
        </a:spcAft>
        <a:defRPr sz="3300" b="1" kern="1200">
          <a:solidFill>
            <a:schemeClr val="tx1"/>
          </a:solidFill>
          <a:latin typeface="+mj-lt"/>
          <a:ea typeface="+mj-ea"/>
          <a:cs typeface="+mj-cs"/>
        </a:defRPr>
      </a:lvl1pPr>
      <a:lvl2pPr algn="l" defTabSz="923925" rtl="0" fontAlgn="base">
        <a:lnSpc>
          <a:spcPct val="90000"/>
        </a:lnSpc>
        <a:spcBef>
          <a:spcPts val="413"/>
        </a:spcBef>
        <a:spcAft>
          <a:spcPct val="0"/>
        </a:spcAft>
        <a:defRPr sz="3300" b="1">
          <a:solidFill>
            <a:schemeClr val="tx1"/>
          </a:solidFill>
          <a:latin typeface="Calibri" pitchFamily="34" charset="0"/>
        </a:defRPr>
      </a:lvl2pPr>
      <a:lvl3pPr algn="l" defTabSz="923925" rtl="0" fontAlgn="base">
        <a:lnSpc>
          <a:spcPct val="90000"/>
        </a:lnSpc>
        <a:spcBef>
          <a:spcPts val="413"/>
        </a:spcBef>
        <a:spcAft>
          <a:spcPct val="0"/>
        </a:spcAft>
        <a:defRPr sz="3300" b="1">
          <a:solidFill>
            <a:schemeClr val="tx1"/>
          </a:solidFill>
          <a:latin typeface="Calibri" pitchFamily="34" charset="0"/>
        </a:defRPr>
      </a:lvl3pPr>
      <a:lvl4pPr algn="l" defTabSz="923925" rtl="0" fontAlgn="base">
        <a:lnSpc>
          <a:spcPct val="90000"/>
        </a:lnSpc>
        <a:spcBef>
          <a:spcPts val="413"/>
        </a:spcBef>
        <a:spcAft>
          <a:spcPct val="0"/>
        </a:spcAft>
        <a:defRPr sz="3300" b="1">
          <a:solidFill>
            <a:schemeClr val="tx1"/>
          </a:solidFill>
          <a:latin typeface="Calibri" pitchFamily="34" charset="0"/>
        </a:defRPr>
      </a:lvl4pPr>
      <a:lvl5pPr algn="l" defTabSz="923925" rtl="0" fontAlgn="base">
        <a:lnSpc>
          <a:spcPct val="90000"/>
        </a:lnSpc>
        <a:spcBef>
          <a:spcPts val="413"/>
        </a:spcBef>
        <a:spcAft>
          <a:spcPct val="0"/>
        </a:spcAft>
        <a:defRPr sz="3300" b="1">
          <a:solidFill>
            <a:schemeClr val="tx1"/>
          </a:solidFill>
          <a:latin typeface="Calibri" pitchFamily="34" charset="0"/>
        </a:defRPr>
      </a:lvl5pPr>
      <a:lvl6pPr marL="457200" algn="l" defTabSz="923925" rtl="0" fontAlgn="base">
        <a:lnSpc>
          <a:spcPct val="90000"/>
        </a:lnSpc>
        <a:spcBef>
          <a:spcPts val="413"/>
        </a:spcBef>
        <a:spcAft>
          <a:spcPct val="0"/>
        </a:spcAft>
        <a:defRPr sz="3300" b="1">
          <a:solidFill>
            <a:schemeClr val="tx1"/>
          </a:solidFill>
          <a:latin typeface="Calibri" pitchFamily="34" charset="0"/>
        </a:defRPr>
      </a:lvl6pPr>
      <a:lvl7pPr marL="914400" algn="l" defTabSz="923925" rtl="0" fontAlgn="base">
        <a:lnSpc>
          <a:spcPct val="90000"/>
        </a:lnSpc>
        <a:spcBef>
          <a:spcPts val="413"/>
        </a:spcBef>
        <a:spcAft>
          <a:spcPct val="0"/>
        </a:spcAft>
        <a:defRPr sz="3300" b="1">
          <a:solidFill>
            <a:schemeClr val="tx1"/>
          </a:solidFill>
          <a:latin typeface="Calibri" pitchFamily="34" charset="0"/>
        </a:defRPr>
      </a:lvl7pPr>
      <a:lvl8pPr marL="1371600" algn="l" defTabSz="923925" rtl="0" fontAlgn="base">
        <a:lnSpc>
          <a:spcPct val="90000"/>
        </a:lnSpc>
        <a:spcBef>
          <a:spcPts val="413"/>
        </a:spcBef>
        <a:spcAft>
          <a:spcPct val="0"/>
        </a:spcAft>
        <a:defRPr sz="3300" b="1">
          <a:solidFill>
            <a:schemeClr val="tx1"/>
          </a:solidFill>
          <a:latin typeface="Calibri" pitchFamily="34" charset="0"/>
        </a:defRPr>
      </a:lvl8pPr>
      <a:lvl9pPr marL="1828800" algn="l" defTabSz="923925" rtl="0" fontAlgn="base">
        <a:lnSpc>
          <a:spcPct val="90000"/>
        </a:lnSpc>
        <a:spcBef>
          <a:spcPts val="413"/>
        </a:spcBef>
        <a:spcAft>
          <a:spcPct val="0"/>
        </a:spcAft>
        <a:defRPr sz="3300" b="1">
          <a:solidFill>
            <a:schemeClr val="tx1"/>
          </a:solidFill>
          <a:latin typeface="Calibri" pitchFamily="34" charset="0"/>
        </a:defRPr>
      </a:lvl9pPr>
    </p:titleStyle>
    <p:bodyStyle>
      <a:lvl1pPr algn="l" defTabSz="923925" rtl="0" fontAlgn="base">
        <a:spcBef>
          <a:spcPts val="300"/>
        </a:spcBef>
        <a:spcAft>
          <a:spcPts val="300"/>
        </a:spcAft>
        <a:buFont typeface="Arial" pitchFamily="34" charset="0"/>
        <a:defRPr sz="1600" kern="1200" cap="all">
          <a:solidFill>
            <a:schemeClr val="tx1"/>
          </a:solidFill>
          <a:latin typeface="+mn-lt"/>
          <a:ea typeface="+mn-ea"/>
          <a:cs typeface="+mn-cs"/>
        </a:defRPr>
      </a:lvl1pPr>
      <a:lvl2pPr marL="3175" algn="l" defTabSz="923925" rtl="0" fontAlgn="base">
        <a:spcBef>
          <a:spcPts val="300"/>
        </a:spcBef>
        <a:spcAft>
          <a:spcPts val="300"/>
        </a:spcAft>
        <a:buFont typeface="Arial" pitchFamily="34" charset="0"/>
        <a:defRPr sz="1200" kern="1200">
          <a:solidFill>
            <a:schemeClr val="tx1"/>
          </a:solidFill>
          <a:latin typeface="+mn-lt"/>
          <a:ea typeface="+mn-ea"/>
          <a:cs typeface="+mn-cs"/>
        </a:defRPr>
      </a:lvl2pPr>
      <a:lvl3pPr marL="185738" indent="-185738" algn="l" defTabSz="923925" rtl="0" fontAlgn="base">
        <a:spcBef>
          <a:spcPts val="300"/>
        </a:spcBef>
        <a:spcAft>
          <a:spcPts val="300"/>
        </a:spcAft>
        <a:buFont typeface="Arial" pitchFamily="34" charset="0"/>
        <a:buChar char="•"/>
        <a:defRPr sz="1200" kern="1200">
          <a:solidFill>
            <a:schemeClr val="tx1"/>
          </a:solidFill>
          <a:latin typeface="+mn-lt"/>
          <a:ea typeface="+mn-ea"/>
          <a:cs typeface="+mn-cs"/>
        </a:defRPr>
      </a:lvl3pPr>
      <a:lvl4pPr marL="431800" indent="-190500" algn="l" defTabSz="923925" rtl="0" fontAlgn="base">
        <a:spcBef>
          <a:spcPts val="300"/>
        </a:spcBef>
        <a:spcAft>
          <a:spcPts val="300"/>
        </a:spcAft>
        <a:buFont typeface="Arial" pitchFamily="34" charset="0"/>
        <a:buChar char="–"/>
        <a:defRPr sz="1200" kern="1200">
          <a:solidFill>
            <a:schemeClr val="tx1"/>
          </a:solidFill>
          <a:latin typeface="+mn-lt"/>
          <a:ea typeface="+mn-ea"/>
          <a:cs typeface="+mn-cs"/>
        </a:defRPr>
      </a:lvl4pPr>
      <a:lvl5pPr marL="606425" indent="-174625" algn="l" defTabSz="923925" rtl="0" fontAlgn="base">
        <a:spcBef>
          <a:spcPts val="300"/>
        </a:spcBef>
        <a:spcAft>
          <a:spcPts val="300"/>
        </a:spcAft>
        <a:buSzPct val="85000"/>
        <a:buFont typeface="Arial"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108">
                <a:solidFill>
                  <a:schemeClr val="tx1">
                    <a:tint val="75000"/>
                  </a:schemeClr>
                </a:solidFill>
                <a:latin typeface="+mn-lt"/>
                <a:cs typeface="+mn-cs"/>
              </a:defRPr>
            </a:lvl1pPr>
          </a:lstStyle>
          <a:p>
            <a:pPr>
              <a:defRPr/>
            </a:pPr>
            <a:fld id="{561DB075-8669-4CBF-A2CC-28B693F0A1C9}" type="datetimeFigureOut">
              <a:rPr lang="en-GB"/>
              <a:pPr>
                <a:defRPr/>
              </a:pPr>
              <a:t>08/12/2016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108">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108">
                <a:solidFill>
                  <a:schemeClr val="tx1">
                    <a:tint val="75000"/>
                  </a:schemeClr>
                </a:solidFill>
                <a:latin typeface="+mn-lt"/>
                <a:cs typeface="+mn-cs"/>
              </a:defRPr>
            </a:lvl1pPr>
          </a:lstStyle>
          <a:p>
            <a:pPr>
              <a:defRPr/>
            </a:pPr>
            <a:fld id="{FF11D7CD-25C9-44E5-B6EA-11CF6B3C449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884" r:id="rId1"/>
    <p:sldLayoutId id="2147484885" r:id="rId2"/>
    <p:sldLayoutId id="2147484886" r:id="rId3"/>
    <p:sldLayoutId id="2147484887" r:id="rId4"/>
    <p:sldLayoutId id="2147484888" r:id="rId5"/>
    <p:sldLayoutId id="2147484889" r:id="rId6"/>
    <p:sldLayoutId id="2147484890" r:id="rId7"/>
    <p:sldLayoutId id="2147484891" r:id="rId8"/>
    <p:sldLayoutId id="2147484892" r:id="rId9"/>
    <p:sldLayoutId id="2147484893" r:id="rId10"/>
    <p:sldLayoutId id="2147484894" r:id="rId11"/>
  </p:sldLayoutIdLst>
  <p:txStyles>
    <p:titleStyle>
      <a:lvl1pPr algn="ctr" defTabSz="842963" rtl="0" eaLnBrk="0" fontAlgn="base" hangingPunct="0">
        <a:spcBef>
          <a:spcPct val="0"/>
        </a:spcBef>
        <a:spcAft>
          <a:spcPct val="0"/>
        </a:spcAft>
        <a:defRPr sz="4000" kern="1200">
          <a:solidFill>
            <a:schemeClr val="tx1"/>
          </a:solidFill>
          <a:latin typeface="+mj-lt"/>
          <a:ea typeface="+mj-ea"/>
          <a:cs typeface="+mj-cs"/>
        </a:defRPr>
      </a:lvl1pPr>
      <a:lvl2pPr algn="ctr" defTabSz="842963" rtl="0" eaLnBrk="0" fontAlgn="base" hangingPunct="0">
        <a:spcBef>
          <a:spcPct val="0"/>
        </a:spcBef>
        <a:spcAft>
          <a:spcPct val="0"/>
        </a:spcAft>
        <a:defRPr sz="4000">
          <a:solidFill>
            <a:schemeClr val="tx1"/>
          </a:solidFill>
          <a:latin typeface="Calibri" pitchFamily="34" charset="0"/>
        </a:defRPr>
      </a:lvl2pPr>
      <a:lvl3pPr algn="ctr" defTabSz="842963" rtl="0" eaLnBrk="0" fontAlgn="base" hangingPunct="0">
        <a:spcBef>
          <a:spcPct val="0"/>
        </a:spcBef>
        <a:spcAft>
          <a:spcPct val="0"/>
        </a:spcAft>
        <a:defRPr sz="4000">
          <a:solidFill>
            <a:schemeClr val="tx1"/>
          </a:solidFill>
          <a:latin typeface="Calibri" pitchFamily="34" charset="0"/>
        </a:defRPr>
      </a:lvl3pPr>
      <a:lvl4pPr algn="ctr" defTabSz="842963" rtl="0" eaLnBrk="0" fontAlgn="base" hangingPunct="0">
        <a:spcBef>
          <a:spcPct val="0"/>
        </a:spcBef>
        <a:spcAft>
          <a:spcPct val="0"/>
        </a:spcAft>
        <a:defRPr sz="4000">
          <a:solidFill>
            <a:schemeClr val="tx1"/>
          </a:solidFill>
          <a:latin typeface="Calibri" pitchFamily="34" charset="0"/>
        </a:defRPr>
      </a:lvl4pPr>
      <a:lvl5pPr algn="ctr" defTabSz="842963" rtl="0" eaLnBrk="0" fontAlgn="base" hangingPunct="0">
        <a:spcBef>
          <a:spcPct val="0"/>
        </a:spcBef>
        <a:spcAft>
          <a:spcPct val="0"/>
        </a:spcAft>
        <a:defRPr sz="4000">
          <a:solidFill>
            <a:schemeClr val="tx1"/>
          </a:solidFill>
          <a:latin typeface="Calibri" pitchFamily="34" charset="0"/>
        </a:defRPr>
      </a:lvl5pPr>
      <a:lvl6pPr marL="457200" algn="ctr" defTabSz="842963" rtl="0" fontAlgn="base">
        <a:spcBef>
          <a:spcPct val="0"/>
        </a:spcBef>
        <a:spcAft>
          <a:spcPct val="0"/>
        </a:spcAft>
        <a:defRPr sz="4000">
          <a:solidFill>
            <a:schemeClr val="tx1"/>
          </a:solidFill>
          <a:latin typeface="Calibri" pitchFamily="34" charset="0"/>
        </a:defRPr>
      </a:lvl6pPr>
      <a:lvl7pPr marL="914400" algn="ctr" defTabSz="842963" rtl="0" fontAlgn="base">
        <a:spcBef>
          <a:spcPct val="0"/>
        </a:spcBef>
        <a:spcAft>
          <a:spcPct val="0"/>
        </a:spcAft>
        <a:defRPr sz="4000">
          <a:solidFill>
            <a:schemeClr val="tx1"/>
          </a:solidFill>
          <a:latin typeface="Calibri" pitchFamily="34" charset="0"/>
        </a:defRPr>
      </a:lvl7pPr>
      <a:lvl8pPr marL="1371600" algn="ctr" defTabSz="842963" rtl="0" fontAlgn="base">
        <a:spcBef>
          <a:spcPct val="0"/>
        </a:spcBef>
        <a:spcAft>
          <a:spcPct val="0"/>
        </a:spcAft>
        <a:defRPr sz="4000">
          <a:solidFill>
            <a:schemeClr val="tx1"/>
          </a:solidFill>
          <a:latin typeface="Calibri" pitchFamily="34" charset="0"/>
        </a:defRPr>
      </a:lvl8pPr>
      <a:lvl9pPr marL="1828800" algn="ctr" defTabSz="842963" rtl="0" fontAlgn="base">
        <a:spcBef>
          <a:spcPct val="0"/>
        </a:spcBef>
        <a:spcAft>
          <a:spcPct val="0"/>
        </a:spcAft>
        <a:defRPr sz="4000">
          <a:solidFill>
            <a:schemeClr val="tx1"/>
          </a:solidFill>
          <a:latin typeface="Calibri" pitchFamily="34" charset="0"/>
        </a:defRPr>
      </a:lvl9pPr>
    </p:titleStyle>
    <p:bodyStyle>
      <a:lvl1pPr marL="315913" indent="-315913" algn="l" defTabSz="842963"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1pPr>
      <a:lvl2pPr marL="685800" indent="-263525" algn="l" defTabSz="842963" rtl="0" eaLnBrk="0" fontAlgn="base" hangingPunct="0">
        <a:spcBef>
          <a:spcPct val="20000"/>
        </a:spcBef>
        <a:spcAft>
          <a:spcPct val="0"/>
        </a:spcAft>
        <a:buFont typeface="Arial" pitchFamily="34" charset="0"/>
        <a:buChar char="–"/>
        <a:defRPr sz="2500" kern="1200">
          <a:solidFill>
            <a:schemeClr val="tx1"/>
          </a:solidFill>
          <a:latin typeface="+mn-lt"/>
          <a:ea typeface="+mn-ea"/>
          <a:cs typeface="+mn-cs"/>
        </a:defRPr>
      </a:lvl2pPr>
      <a:lvl3pPr marL="1054100" indent="-209550" algn="l" defTabSz="842963"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3pPr>
      <a:lvl4pPr marL="1476375" indent="-209550" algn="l" defTabSz="842963"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1898650" indent="-209550" algn="l" defTabSz="842963"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 id="2147485011" r:id="rId10"/>
    <p:sldLayoutId id="2147485012" r:id="rId11"/>
    <p:sldLayoutId id="2147485013" r:id="rId12"/>
  </p:sldLayoutIdLst>
  <p:hf hdr="0" ftr="0" dt="0"/>
  <p:txStyles>
    <p:titleStyle>
      <a:lvl1pPr algn="ctr" defTabSz="1035050" rtl="0" eaLnBrk="0" fontAlgn="base" hangingPunct="0">
        <a:spcBef>
          <a:spcPct val="0"/>
        </a:spcBef>
        <a:spcAft>
          <a:spcPct val="0"/>
        </a:spcAft>
        <a:defRPr sz="5000" kern="1200">
          <a:solidFill>
            <a:schemeClr val="tx1"/>
          </a:solidFill>
          <a:latin typeface="+mj-lt"/>
          <a:ea typeface="+mj-ea"/>
          <a:cs typeface="+mj-cs"/>
        </a:defRPr>
      </a:lvl1pPr>
      <a:lvl2pPr algn="ctr" defTabSz="1035050" rtl="0" eaLnBrk="0" fontAlgn="base" hangingPunct="0">
        <a:spcBef>
          <a:spcPct val="0"/>
        </a:spcBef>
        <a:spcAft>
          <a:spcPct val="0"/>
        </a:spcAft>
        <a:defRPr sz="5000">
          <a:solidFill>
            <a:schemeClr val="tx1"/>
          </a:solidFill>
          <a:latin typeface="Calibri" pitchFamily="34" charset="0"/>
        </a:defRPr>
      </a:lvl2pPr>
      <a:lvl3pPr algn="ctr" defTabSz="1035050" rtl="0" eaLnBrk="0" fontAlgn="base" hangingPunct="0">
        <a:spcBef>
          <a:spcPct val="0"/>
        </a:spcBef>
        <a:spcAft>
          <a:spcPct val="0"/>
        </a:spcAft>
        <a:defRPr sz="5000">
          <a:solidFill>
            <a:schemeClr val="tx1"/>
          </a:solidFill>
          <a:latin typeface="Calibri" pitchFamily="34" charset="0"/>
        </a:defRPr>
      </a:lvl3pPr>
      <a:lvl4pPr algn="ctr" defTabSz="1035050" rtl="0" eaLnBrk="0" fontAlgn="base" hangingPunct="0">
        <a:spcBef>
          <a:spcPct val="0"/>
        </a:spcBef>
        <a:spcAft>
          <a:spcPct val="0"/>
        </a:spcAft>
        <a:defRPr sz="5000">
          <a:solidFill>
            <a:schemeClr val="tx1"/>
          </a:solidFill>
          <a:latin typeface="Calibri" pitchFamily="34" charset="0"/>
        </a:defRPr>
      </a:lvl4pPr>
      <a:lvl5pPr algn="ctr" defTabSz="1035050" rtl="0" eaLnBrk="0" fontAlgn="base" hangingPunct="0">
        <a:spcBef>
          <a:spcPct val="0"/>
        </a:spcBef>
        <a:spcAft>
          <a:spcPct val="0"/>
        </a:spcAft>
        <a:defRPr sz="5000">
          <a:solidFill>
            <a:schemeClr val="tx1"/>
          </a:solidFill>
          <a:latin typeface="Calibri" pitchFamily="34" charset="0"/>
        </a:defRPr>
      </a:lvl5pPr>
      <a:lvl6pPr marL="422041" algn="ctr" defTabSz="1036053" rtl="0" eaLnBrk="1" fontAlgn="base" hangingPunct="1">
        <a:spcBef>
          <a:spcPct val="0"/>
        </a:spcBef>
        <a:spcAft>
          <a:spcPct val="0"/>
        </a:spcAft>
        <a:defRPr sz="5077">
          <a:solidFill>
            <a:schemeClr val="tx1"/>
          </a:solidFill>
          <a:latin typeface="Calibri" pitchFamily="34" charset="0"/>
        </a:defRPr>
      </a:lvl6pPr>
      <a:lvl7pPr marL="844083" algn="ctr" defTabSz="1036053" rtl="0" eaLnBrk="1" fontAlgn="base" hangingPunct="1">
        <a:spcBef>
          <a:spcPct val="0"/>
        </a:spcBef>
        <a:spcAft>
          <a:spcPct val="0"/>
        </a:spcAft>
        <a:defRPr sz="5077">
          <a:solidFill>
            <a:schemeClr val="tx1"/>
          </a:solidFill>
          <a:latin typeface="Calibri" pitchFamily="34" charset="0"/>
        </a:defRPr>
      </a:lvl7pPr>
      <a:lvl8pPr marL="1266124" algn="ctr" defTabSz="1036053" rtl="0" eaLnBrk="1" fontAlgn="base" hangingPunct="1">
        <a:spcBef>
          <a:spcPct val="0"/>
        </a:spcBef>
        <a:spcAft>
          <a:spcPct val="0"/>
        </a:spcAft>
        <a:defRPr sz="5077">
          <a:solidFill>
            <a:schemeClr val="tx1"/>
          </a:solidFill>
          <a:latin typeface="Calibri" pitchFamily="34" charset="0"/>
        </a:defRPr>
      </a:lvl8pPr>
      <a:lvl9pPr marL="1688165" algn="ctr" defTabSz="1036053" rtl="0" eaLnBrk="1" fontAlgn="base" hangingPunct="1">
        <a:spcBef>
          <a:spcPct val="0"/>
        </a:spcBef>
        <a:spcAft>
          <a:spcPct val="0"/>
        </a:spcAft>
        <a:defRPr sz="5077">
          <a:solidFill>
            <a:schemeClr val="tx1"/>
          </a:solidFill>
          <a:latin typeface="Calibri" pitchFamily="34" charset="0"/>
        </a:defRPr>
      </a:lvl9pPr>
    </p:titleStyle>
    <p:bodyStyle>
      <a:lvl1pPr marL="387350" indent="-387350" algn="l" defTabSz="1035050"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41375" indent="-323850" algn="l" defTabSz="1035050"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95400" indent="-257175" algn="l" defTabSz="1035050"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3pPr>
      <a:lvl4pPr marL="1812925" indent="-257175" algn="l" defTabSz="1035050"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332038" indent="-257175" algn="l" defTabSz="1035050"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852807"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6pPr>
      <a:lvl7pPr marL="3371500"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7pPr>
      <a:lvl8pPr marL="3890192"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8pPr>
      <a:lvl9pPr marL="4408883"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9pPr>
    </p:bodyStyle>
    <p:otherStyle>
      <a:defPPr>
        <a:defRPr lang="de-DE"/>
      </a:defPPr>
      <a:lvl1pPr marL="0" algn="l" defTabSz="1037384" rtl="0" eaLnBrk="1" latinLnBrk="0" hangingPunct="1">
        <a:defRPr sz="2031" kern="1200">
          <a:solidFill>
            <a:schemeClr val="tx1"/>
          </a:solidFill>
          <a:latin typeface="+mn-lt"/>
          <a:ea typeface="+mn-ea"/>
          <a:cs typeface="+mn-cs"/>
        </a:defRPr>
      </a:lvl1pPr>
      <a:lvl2pPr marL="518693" algn="l" defTabSz="1037384" rtl="0" eaLnBrk="1" latinLnBrk="0" hangingPunct="1">
        <a:defRPr sz="2031" kern="1200">
          <a:solidFill>
            <a:schemeClr val="tx1"/>
          </a:solidFill>
          <a:latin typeface="+mn-lt"/>
          <a:ea typeface="+mn-ea"/>
          <a:cs typeface="+mn-cs"/>
        </a:defRPr>
      </a:lvl2pPr>
      <a:lvl3pPr marL="1037384" algn="l" defTabSz="1037384" rtl="0" eaLnBrk="1" latinLnBrk="0" hangingPunct="1">
        <a:defRPr sz="2031" kern="1200">
          <a:solidFill>
            <a:schemeClr val="tx1"/>
          </a:solidFill>
          <a:latin typeface="+mn-lt"/>
          <a:ea typeface="+mn-ea"/>
          <a:cs typeface="+mn-cs"/>
        </a:defRPr>
      </a:lvl3pPr>
      <a:lvl4pPr marL="1556076" algn="l" defTabSz="1037384" rtl="0" eaLnBrk="1" latinLnBrk="0" hangingPunct="1">
        <a:defRPr sz="2031" kern="1200">
          <a:solidFill>
            <a:schemeClr val="tx1"/>
          </a:solidFill>
          <a:latin typeface="+mn-lt"/>
          <a:ea typeface="+mn-ea"/>
          <a:cs typeface="+mn-cs"/>
        </a:defRPr>
      </a:lvl4pPr>
      <a:lvl5pPr marL="2074769" algn="l" defTabSz="1037384" rtl="0" eaLnBrk="1" latinLnBrk="0" hangingPunct="1">
        <a:defRPr sz="2031" kern="1200">
          <a:solidFill>
            <a:schemeClr val="tx1"/>
          </a:solidFill>
          <a:latin typeface="+mn-lt"/>
          <a:ea typeface="+mn-ea"/>
          <a:cs typeface="+mn-cs"/>
        </a:defRPr>
      </a:lvl5pPr>
      <a:lvl6pPr marL="2593461" algn="l" defTabSz="1037384" rtl="0" eaLnBrk="1" latinLnBrk="0" hangingPunct="1">
        <a:defRPr sz="2031" kern="1200">
          <a:solidFill>
            <a:schemeClr val="tx1"/>
          </a:solidFill>
          <a:latin typeface="+mn-lt"/>
          <a:ea typeface="+mn-ea"/>
          <a:cs typeface="+mn-cs"/>
        </a:defRPr>
      </a:lvl6pPr>
      <a:lvl7pPr marL="3112154" algn="l" defTabSz="1037384" rtl="0" eaLnBrk="1" latinLnBrk="0" hangingPunct="1">
        <a:defRPr sz="2031" kern="1200">
          <a:solidFill>
            <a:schemeClr val="tx1"/>
          </a:solidFill>
          <a:latin typeface="+mn-lt"/>
          <a:ea typeface="+mn-ea"/>
          <a:cs typeface="+mn-cs"/>
        </a:defRPr>
      </a:lvl7pPr>
      <a:lvl8pPr marL="3630846" algn="l" defTabSz="1037384" rtl="0" eaLnBrk="1" latinLnBrk="0" hangingPunct="1">
        <a:defRPr sz="2031" kern="1200">
          <a:solidFill>
            <a:schemeClr val="tx1"/>
          </a:solidFill>
          <a:latin typeface="+mn-lt"/>
          <a:ea typeface="+mn-ea"/>
          <a:cs typeface="+mn-cs"/>
        </a:defRPr>
      </a:lvl8pPr>
      <a:lvl9pPr marL="4149539" algn="l" defTabSz="1037384" rtl="0" eaLnBrk="1" latinLnBrk="0" hangingPunct="1">
        <a:defRPr sz="203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108">
                <a:solidFill>
                  <a:prstClr val="black">
                    <a:tint val="75000"/>
                  </a:prstClr>
                </a:solidFill>
                <a:latin typeface="+mn-lt"/>
                <a:cs typeface="+mn-cs"/>
              </a:defRPr>
            </a:lvl1pPr>
          </a:lstStyle>
          <a:p>
            <a:pPr>
              <a:defRPr/>
            </a:pPr>
            <a:fld id="{DCC6BA71-FD05-4F77-9D1F-A40B964D8328}" type="datetimeFigureOut">
              <a:rPr lang="sr-Latn-RS"/>
              <a:pPr>
                <a:defRPr/>
              </a:pPr>
              <a:t>8.12.2016</a:t>
            </a:fld>
            <a:endParaRPr lang="sr-Latn-R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108">
                <a:solidFill>
                  <a:prstClr val="black">
                    <a:tint val="75000"/>
                  </a:prstClr>
                </a:solidFill>
                <a:latin typeface="+mn-lt"/>
                <a:cs typeface="+mn-cs"/>
              </a:defRPr>
            </a:lvl1pPr>
          </a:lstStyle>
          <a:p>
            <a:pPr>
              <a:defRPr/>
            </a:pPr>
            <a:endParaRPr lang="sr-Latn-R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108">
                <a:solidFill>
                  <a:prstClr val="black">
                    <a:tint val="75000"/>
                  </a:prstClr>
                </a:solidFill>
                <a:latin typeface="+mn-lt"/>
                <a:cs typeface="+mn-cs"/>
              </a:defRPr>
            </a:lvl1pPr>
          </a:lstStyle>
          <a:p>
            <a:pPr>
              <a:defRPr/>
            </a:pPr>
            <a:fld id="{AD1D8C2E-94F7-46C8-A451-4E4EE9264F34}" type="slidenum">
              <a:rPr lang="sr-Latn-RS"/>
              <a:pPr>
                <a:defRPr/>
              </a:pPr>
              <a:t>‹#›</a:t>
            </a:fld>
            <a:endParaRPr lang="sr-Latn-RS"/>
          </a:p>
        </p:txBody>
      </p:sp>
    </p:spTree>
  </p:cSld>
  <p:clrMap bg1="lt1" tx1="dk1" bg2="lt2" tx2="dk2" accent1="accent1" accent2="accent2" accent3="accent3" accent4="accent4" accent5="accent5" accent6="accent6" hlink="hlink" folHlink="folHlink"/>
  <p:sldLayoutIdLst>
    <p:sldLayoutId id="2147484895" r:id="rId1"/>
    <p:sldLayoutId id="2147484896" r:id="rId2"/>
    <p:sldLayoutId id="2147484897" r:id="rId3"/>
    <p:sldLayoutId id="2147484898" r:id="rId4"/>
    <p:sldLayoutId id="2147484899" r:id="rId5"/>
    <p:sldLayoutId id="2147484900" r:id="rId6"/>
    <p:sldLayoutId id="2147484901" r:id="rId7"/>
    <p:sldLayoutId id="2147484902" r:id="rId8"/>
    <p:sldLayoutId id="2147484903" r:id="rId9"/>
    <p:sldLayoutId id="2147484904" r:id="rId10"/>
    <p:sldLayoutId id="2147484905" r:id="rId11"/>
    <p:sldLayoutId id="2147485014" r:id="rId12"/>
  </p:sldLayoutIdLst>
  <p:txStyles>
    <p:titleStyle>
      <a:lvl1pPr algn="ctr" defTabSz="842963" rtl="0" eaLnBrk="0" fontAlgn="base" hangingPunct="0">
        <a:spcBef>
          <a:spcPct val="0"/>
        </a:spcBef>
        <a:spcAft>
          <a:spcPct val="0"/>
        </a:spcAft>
        <a:defRPr sz="4000" kern="1200">
          <a:solidFill>
            <a:schemeClr val="tx1"/>
          </a:solidFill>
          <a:latin typeface="+mj-lt"/>
          <a:ea typeface="+mj-ea"/>
          <a:cs typeface="+mj-cs"/>
        </a:defRPr>
      </a:lvl1pPr>
      <a:lvl2pPr algn="ctr" defTabSz="842963" rtl="0" eaLnBrk="0" fontAlgn="base" hangingPunct="0">
        <a:spcBef>
          <a:spcPct val="0"/>
        </a:spcBef>
        <a:spcAft>
          <a:spcPct val="0"/>
        </a:spcAft>
        <a:defRPr sz="4000">
          <a:solidFill>
            <a:schemeClr val="tx1"/>
          </a:solidFill>
          <a:latin typeface="Calibri" pitchFamily="34" charset="0"/>
        </a:defRPr>
      </a:lvl2pPr>
      <a:lvl3pPr algn="ctr" defTabSz="842963" rtl="0" eaLnBrk="0" fontAlgn="base" hangingPunct="0">
        <a:spcBef>
          <a:spcPct val="0"/>
        </a:spcBef>
        <a:spcAft>
          <a:spcPct val="0"/>
        </a:spcAft>
        <a:defRPr sz="4000">
          <a:solidFill>
            <a:schemeClr val="tx1"/>
          </a:solidFill>
          <a:latin typeface="Calibri" pitchFamily="34" charset="0"/>
        </a:defRPr>
      </a:lvl3pPr>
      <a:lvl4pPr algn="ctr" defTabSz="842963" rtl="0" eaLnBrk="0" fontAlgn="base" hangingPunct="0">
        <a:spcBef>
          <a:spcPct val="0"/>
        </a:spcBef>
        <a:spcAft>
          <a:spcPct val="0"/>
        </a:spcAft>
        <a:defRPr sz="4000">
          <a:solidFill>
            <a:schemeClr val="tx1"/>
          </a:solidFill>
          <a:latin typeface="Calibri" pitchFamily="34" charset="0"/>
        </a:defRPr>
      </a:lvl4pPr>
      <a:lvl5pPr algn="ctr" defTabSz="842963" rtl="0" eaLnBrk="0" fontAlgn="base" hangingPunct="0">
        <a:spcBef>
          <a:spcPct val="0"/>
        </a:spcBef>
        <a:spcAft>
          <a:spcPct val="0"/>
        </a:spcAft>
        <a:defRPr sz="4000">
          <a:solidFill>
            <a:schemeClr val="tx1"/>
          </a:solidFill>
          <a:latin typeface="Calibri" pitchFamily="34" charset="0"/>
        </a:defRPr>
      </a:lvl5pPr>
      <a:lvl6pPr marL="457200" algn="ctr" defTabSz="842963" rtl="0" fontAlgn="base">
        <a:spcBef>
          <a:spcPct val="0"/>
        </a:spcBef>
        <a:spcAft>
          <a:spcPct val="0"/>
        </a:spcAft>
        <a:defRPr sz="4000">
          <a:solidFill>
            <a:schemeClr val="tx1"/>
          </a:solidFill>
          <a:latin typeface="Calibri" pitchFamily="34" charset="0"/>
        </a:defRPr>
      </a:lvl6pPr>
      <a:lvl7pPr marL="914400" algn="ctr" defTabSz="842963" rtl="0" fontAlgn="base">
        <a:spcBef>
          <a:spcPct val="0"/>
        </a:spcBef>
        <a:spcAft>
          <a:spcPct val="0"/>
        </a:spcAft>
        <a:defRPr sz="4000">
          <a:solidFill>
            <a:schemeClr val="tx1"/>
          </a:solidFill>
          <a:latin typeface="Calibri" pitchFamily="34" charset="0"/>
        </a:defRPr>
      </a:lvl7pPr>
      <a:lvl8pPr marL="1371600" algn="ctr" defTabSz="842963" rtl="0" fontAlgn="base">
        <a:spcBef>
          <a:spcPct val="0"/>
        </a:spcBef>
        <a:spcAft>
          <a:spcPct val="0"/>
        </a:spcAft>
        <a:defRPr sz="4000">
          <a:solidFill>
            <a:schemeClr val="tx1"/>
          </a:solidFill>
          <a:latin typeface="Calibri" pitchFamily="34" charset="0"/>
        </a:defRPr>
      </a:lvl8pPr>
      <a:lvl9pPr marL="1828800" algn="ctr" defTabSz="842963" rtl="0" fontAlgn="base">
        <a:spcBef>
          <a:spcPct val="0"/>
        </a:spcBef>
        <a:spcAft>
          <a:spcPct val="0"/>
        </a:spcAft>
        <a:defRPr sz="4000">
          <a:solidFill>
            <a:schemeClr val="tx1"/>
          </a:solidFill>
          <a:latin typeface="Calibri" pitchFamily="34" charset="0"/>
        </a:defRPr>
      </a:lvl9pPr>
    </p:titleStyle>
    <p:bodyStyle>
      <a:lvl1pPr marL="315913" indent="-315913" algn="l" defTabSz="842963"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1pPr>
      <a:lvl2pPr marL="685800" indent="-263525" algn="l" defTabSz="842963" rtl="0" eaLnBrk="0" fontAlgn="base" hangingPunct="0">
        <a:spcBef>
          <a:spcPct val="20000"/>
        </a:spcBef>
        <a:spcAft>
          <a:spcPct val="0"/>
        </a:spcAft>
        <a:buFont typeface="Arial" pitchFamily="34" charset="0"/>
        <a:buChar char="–"/>
        <a:defRPr sz="2500" kern="1200">
          <a:solidFill>
            <a:schemeClr val="tx1"/>
          </a:solidFill>
          <a:latin typeface="+mn-lt"/>
          <a:ea typeface="+mn-ea"/>
          <a:cs typeface="+mn-cs"/>
        </a:defRPr>
      </a:lvl2pPr>
      <a:lvl3pPr marL="1054100" indent="-209550" algn="l" defTabSz="842963"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3pPr>
      <a:lvl4pPr marL="1476375" indent="-209550" algn="l" defTabSz="842963"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1898650" indent="-209550" algn="l" defTabSz="842963"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sr-Latn-R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Lst>
  <p:txStyles>
    <p:titleStyle>
      <a:lvl1pPr algn="ctr" defTabSz="842963" rtl="0" eaLnBrk="0" fontAlgn="base" hangingPunct="0">
        <a:spcBef>
          <a:spcPct val="0"/>
        </a:spcBef>
        <a:spcAft>
          <a:spcPct val="0"/>
        </a:spcAft>
        <a:defRPr sz="4000" kern="1200">
          <a:solidFill>
            <a:schemeClr val="tx1"/>
          </a:solidFill>
          <a:latin typeface="+mj-lt"/>
          <a:ea typeface="+mj-ea"/>
          <a:cs typeface="+mj-cs"/>
        </a:defRPr>
      </a:lvl1pPr>
      <a:lvl2pPr algn="ctr" defTabSz="842963" rtl="0" eaLnBrk="0" fontAlgn="base" hangingPunct="0">
        <a:spcBef>
          <a:spcPct val="0"/>
        </a:spcBef>
        <a:spcAft>
          <a:spcPct val="0"/>
        </a:spcAft>
        <a:defRPr sz="4000">
          <a:solidFill>
            <a:schemeClr val="tx1"/>
          </a:solidFill>
          <a:latin typeface="Calibri" pitchFamily="34" charset="0"/>
        </a:defRPr>
      </a:lvl2pPr>
      <a:lvl3pPr algn="ctr" defTabSz="842963" rtl="0" eaLnBrk="0" fontAlgn="base" hangingPunct="0">
        <a:spcBef>
          <a:spcPct val="0"/>
        </a:spcBef>
        <a:spcAft>
          <a:spcPct val="0"/>
        </a:spcAft>
        <a:defRPr sz="4000">
          <a:solidFill>
            <a:schemeClr val="tx1"/>
          </a:solidFill>
          <a:latin typeface="Calibri" pitchFamily="34" charset="0"/>
        </a:defRPr>
      </a:lvl3pPr>
      <a:lvl4pPr algn="ctr" defTabSz="842963" rtl="0" eaLnBrk="0" fontAlgn="base" hangingPunct="0">
        <a:spcBef>
          <a:spcPct val="0"/>
        </a:spcBef>
        <a:spcAft>
          <a:spcPct val="0"/>
        </a:spcAft>
        <a:defRPr sz="4000">
          <a:solidFill>
            <a:schemeClr val="tx1"/>
          </a:solidFill>
          <a:latin typeface="Calibri" pitchFamily="34" charset="0"/>
        </a:defRPr>
      </a:lvl4pPr>
      <a:lvl5pPr algn="ctr" defTabSz="842963" rtl="0" eaLnBrk="0" fontAlgn="base" hangingPunct="0">
        <a:spcBef>
          <a:spcPct val="0"/>
        </a:spcBef>
        <a:spcAft>
          <a:spcPct val="0"/>
        </a:spcAft>
        <a:defRPr sz="4000">
          <a:solidFill>
            <a:schemeClr val="tx1"/>
          </a:solidFill>
          <a:latin typeface="Calibri" pitchFamily="34" charset="0"/>
        </a:defRPr>
      </a:lvl5pPr>
      <a:lvl6pPr marL="457200" algn="ctr" defTabSz="842963" rtl="0" fontAlgn="base">
        <a:spcBef>
          <a:spcPct val="0"/>
        </a:spcBef>
        <a:spcAft>
          <a:spcPct val="0"/>
        </a:spcAft>
        <a:defRPr sz="4000">
          <a:solidFill>
            <a:schemeClr val="tx1"/>
          </a:solidFill>
          <a:latin typeface="Calibri" pitchFamily="34" charset="0"/>
        </a:defRPr>
      </a:lvl6pPr>
      <a:lvl7pPr marL="914400" algn="ctr" defTabSz="842963" rtl="0" fontAlgn="base">
        <a:spcBef>
          <a:spcPct val="0"/>
        </a:spcBef>
        <a:spcAft>
          <a:spcPct val="0"/>
        </a:spcAft>
        <a:defRPr sz="4000">
          <a:solidFill>
            <a:schemeClr val="tx1"/>
          </a:solidFill>
          <a:latin typeface="Calibri" pitchFamily="34" charset="0"/>
        </a:defRPr>
      </a:lvl7pPr>
      <a:lvl8pPr marL="1371600" algn="ctr" defTabSz="842963" rtl="0" fontAlgn="base">
        <a:spcBef>
          <a:spcPct val="0"/>
        </a:spcBef>
        <a:spcAft>
          <a:spcPct val="0"/>
        </a:spcAft>
        <a:defRPr sz="4000">
          <a:solidFill>
            <a:schemeClr val="tx1"/>
          </a:solidFill>
          <a:latin typeface="Calibri" pitchFamily="34" charset="0"/>
        </a:defRPr>
      </a:lvl8pPr>
      <a:lvl9pPr marL="1828800" algn="ctr" defTabSz="842963" rtl="0" fontAlgn="base">
        <a:spcBef>
          <a:spcPct val="0"/>
        </a:spcBef>
        <a:spcAft>
          <a:spcPct val="0"/>
        </a:spcAft>
        <a:defRPr sz="4000">
          <a:solidFill>
            <a:schemeClr val="tx1"/>
          </a:solidFill>
          <a:latin typeface="Calibri" pitchFamily="34" charset="0"/>
        </a:defRPr>
      </a:lvl9pPr>
    </p:titleStyle>
    <p:bodyStyle>
      <a:lvl1pPr marL="315913" indent="-315913" algn="l" defTabSz="842963"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1pPr>
      <a:lvl2pPr marL="685800" indent="-263525" algn="l" defTabSz="842963" rtl="0" eaLnBrk="0" fontAlgn="base" hangingPunct="0">
        <a:spcBef>
          <a:spcPct val="20000"/>
        </a:spcBef>
        <a:spcAft>
          <a:spcPct val="0"/>
        </a:spcAft>
        <a:buFont typeface="Arial" pitchFamily="34" charset="0"/>
        <a:buChar char="–"/>
        <a:defRPr sz="2500" kern="1200">
          <a:solidFill>
            <a:schemeClr val="tx1"/>
          </a:solidFill>
          <a:latin typeface="+mn-lt"/>
          <a:ea typeface="+mn-ea"/>
          <a:cs typeface="+mn-cs"/>
        </a:defRPr>
      </a:lvl2pPr>
      <a:lvl3pPr marL="1054100" indent="-209550" algn="l" defTabSz="842963"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3pPr>
      <a:lvl4pPr marL="1476375" indent="-209550" algn="l" defTabSz="842963"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1898650" indent="-209550" algn="l" defTabSz="842963"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de-D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020" r:id="rId1"/>
    <p:sldLayoutId id="2147485021" r:id="rId2"/>
    <p:sldLayoutId id="2147485022" r:id="rId3"/>
    <p:sldLayoutId id="2147485023" r:id="rId4"/>
    <p:sldLayoutId id="2147485024" r:id="rId5"/>
    <p:sldLayoutId id="2147485025" r:id="rId6"/>
    <p:sldLayoutId id="2147485026" r:id="rId7"/>
    <p:sldLayoutId id="2147485027" r:id="rId8"/>
    <p:sldLayoutId id="2147485028" r:id="rId9"/>
  </p:sldLayoutIdLst>
  <p:hf hdr="0" ftr="0" dt="0"/>
  <p:txStyles>
    <p:titleStyle>
      <a:lvl1pPr algn="ctr" defTabSz="1035050" rtl="0" eaLnBrk="0" fontAlgn="base" hangingPunct="0">
        <a:spcBef>
          <a:spcPct val="0"/>
        </a:spcBef>
        <a:spcAft>
          <a:spcPct val="0"/>
        </a:spcAft>
        <a:defRPr sz="5000" kern="1200">
          <a:solidFill>
            <a:schemeClr val="tx1"/>
          </a:solidFill>
          <a:latin typeface="+mj-lt"/>
          <a:ea typeface="+mj-ea"/>
          <a:cs typeface="+mj-cs"/>
        </a:defRPr>
      </a:lvl1pPr>
      <a:lvl2pPr algn="ctr" defTabSz="1035050" rtl="0" eaLnBrk="0" fontAlgn="base" hangingPunct="0">
        <a:spcBef>
          <a:spcPct val="0"/>
        </a:spcBef>
        <a:spcAft>
          <a:spcPct val="0"/>
        </a:spcAft>
        <a:defRPr sz="5000">
          <a:solidFill>
            <a:schemeClr val="tx1"/>
          </a:solidFill>
          <a:latin typeface="Calibri" pitchFamily="34" charset="0"/>
        </a:defRPr>
      </a:lvl2pPr>
      <a:lvl3pPr algn="ctr" defTabSz="1035050" rtl="0" eaLnBrk="0" fontAlgn="base" hangingPunct="0">
        <a:spcBef>
          <a:spcPct val="0"/>
        </a:spcBef>
        <a:spcAft>
          <a:spcPct val="0"/>
        </a:spcAft>
        <a:defRPr sz="5000">
          <a:solidFill>
            <a:schemeClr val="tx1"/>
          </a:solidFill>
          <a:latin typeface="Calibri" pitchFamily="34" charset="0"/>
        </a:defRPr>
      </a:lvl3pPr>
      <a:lvl4pPr algn="ctr" defTabSz="1035050" rtl="0" eaLnBrk="0" fontAlgn="base" hangingPunct="0">
        <a:spcBef>
          <a:spcPct val="0"/>
        </a:spcBef>
        <a:spcAft>
          <a:spcPct val="0"/>
        </a:spcAft>
        <a:defRPr sz="5000">
          <a:solidFill>
            <a:schemeClr val="tx1"/>
          </a:solidFill>
          <a:latin typeface="Calibri" pitchFamily="34" charset="0"/>
        </a:defRPr>
      </a:lvl4pPr>
      <a:lvl5pPr algn="ctr" defTabSz="1035050" rtl="0" eaLnBrk="0" fontAlgn="base" hangingPunct="0">
        <a:spcBef>
          <a:spcPct val="0"/>
        </a:spcBef>
        <a:spcAft>
          <a:spcPct val="0"/>
        </a:spcAft>
        <a:defRPr sz="5000">
          <a:solidFill>
            <a:schemeClr val="tx1"/>
          </a:solidFill>
          <a:latin typeface="Calibri" pitchFamily="34" charset="0"/>
        </a:defRPr>
      </a:lvl5pPr>
      <a:lvl6pPr marL="422041" algn="ctr" defTabSz="1036053" rtl="0" fontAlgn="base">
        <a:spcBef>
          <a:spcPct val="0"/>
        </a:spcBef>
        <a:spcAft>
          <a:spcPct val="0"/>
        </a:spcAft>
        <a:defRPr sz="5077">
          <a:solidFill>
            <a:schemeClr val="tx1"/>
          </a:solidFill>
          <a:latin typeface="Calibri" pitchFamily="34" charset="0"/>
        </a:defRPr>
      </a:lvl6pPr>
      <a:lvl7pPr marL="844083" algn="ctr" defTabSz="1036053" rtl="0" fontAlgn="base">
        <a:spcBef>
          <a:spcPct val="0"/>
        </a:spcBef>
        <a:spcAft>
          <a:spcPct val="0"/>
        </a:spcAft>
        <a:defRPr sz="5077">
          <a:solidFill>
            <a:schemeClr val="tx1"/>
          </a:solidFill>
          <a:latin typeface="Calibri" pitchFamily="34" charset="0"/>
        </a:defRPr>
      </a:lvl7pPr>
      <a:lvl8pPr marL="1266124" algn="ctr" defTabSz="1036053" rtl="0" fontAlgn="base">
        <a:spcBef>
          <a:spcPct val="0"/>
        </a:spcBef>
        <a:spcAft>
          <a:spcPct val="0"/>
        </a:spcAft>
        <a:defRPr sz="5077">
          <a:solidFill>
            <a:schemeClr val="tx1"/>
          </a:solidFill>
          <a:latin typeface="Calibri" pitchFamily="34" charset="0"/>
        </a:defRPr>
      </a:lvl8pPr>
      <a:lvl9pPr marL="1688165" algn="ctr" defTabSz="1036053" rtl="0" fontAlgn="base">
        <a:spcBef>
          <a:spcPct val="0"/>
        </a:spcBef>
        <a:spcAft>
          <a:spcPct val="0"/>
        </a:spcAft>
        <a:defRPr sz="5077">
          <a:solidFill>
            <a:schemeClr val="tx1"/>
          </a:solidFill>
          <a:latin typeface="Calibri" pitchFamily="34" charset="0"/>
        </a:defRPr>
      </a:lvl9pPr>
    </p:titleStyle>
    <p:bodyStyle>
      <a:lvl1pPr marL="387350" indent="-387350" algn="l" defTabSz="1035050"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41375" indent="-323850" algn="l" defTabSz="1035050"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95400" indent="-257175" algn="l" defTabSz="1035050"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3pPr>
      <a:lvl4pPr marL="1812925" indent="-257175" algn="l" defTabSz="1035050"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332038" indent="-257175" algn="l" defTabSz="1035050"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852807"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6pPr>
      <a:lvl7pPr marL="3371500"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7pPr>
      <a:lvl8pPr marL="3890192"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8pPr>
      <a:lvl9pPr marL="4408883"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9pPr>
    </p:bodyStyle>
    <p:otherStyle>
      <a:defPPr>
        <a:defRPr lang="de-DE"/>
      </a:defPPr>
      <a:lvl1pPr marL="0" algn="l" defTabSz="1037384" rtl="0" eaLnBrk="1" latinLnBrk="0" hangingPunct="1">
        <a:defRPr sz="2031" kern="1200">
          <a:solidFill>
            <a:schemeClr val="tx1"/>
          </a:solidFill>
          <a:latin typeface="+mn-lt"/>
          <a:ea typeface="+mn-ea"/>
          <a:cs typeface="+mn-cs"/>
        </a:defRPr>
      </a:lvl1pPr>
      <a:lvl2pPr marL="518693" algn="l" defTabSz="1037384" rtl="0" eaLnBrk="1" latinLnBrk="0" hangingPunct="1">
        <a:defRPr sz="2031" kern="1200">
          <a:solidFill>
            <a:schemeClr val="tx1"/>
          </a:solidFill>
          <a:latin typeface="+mn-lt"/>
          <a:ea typeface="+mn-ea"/>
          <a:cs typeface="+mn-cs"/>
        </a:defRPr>
      </a:lvl2pPr>
      <a:lvl3pPr marL="1037384" algn="l" defTabSz="1037384" rtl="0" eaLnBrk="1" latinLnBrk="0" hangingPunct="1">
        <a:defRPr sz="2031" kern="1200">
          <a:solidFill>
            <a:schemeClr val="tx1"/>
          </a:solidFill>
          <a:latin typeface="+mn-lt"/>
          <a:ea typeface="+mn-ea"/>
          <a:cs typeface="+mn-cs"/>
        </a:defRPr>
      </a:lvl3pPr>
      <a:lvl4pPr marL="1556076" algn="l" defTabSz="1037384" rtl="0" eaLnBrk="1" latinLnBrk="0" hangingPunct="1">
        <a:defRPr sz="2031" kern="1200">
          <a:solidFill>
            <a:schemeClr val="tx1"/>
          </a:solidFill>
          <a:latin typeface="+mn-lt"/>
          <a:ea typeface="+mn-ea"/>
          <a:cs typeface="+mn-cs"/>
        </a:defRPr>
      </a:lvl4pPr>
      <a:lvl5pPr marL="2074769" algn="l" defTabSz="1037384" rtl="0" eaLnBrk="1" latinLnBrk="0" hangingPunct="1">
        <a:defRPr sz="2031" kern="1200">
          <a:solidFill>
            <a:schemeClr val="tx1"/>
          </a:solidFill>
          <a:latin typeface="+mn-lt"/>
          <a:ea typeface="+mn-ea"/>
          <a:cs typeface="+mn-cs"/>
        </a:defRPr>
      </a:lvl5pPr>
      <a:lvl6pPr marL="2593461" algn="l" defTabSz="1037384" rtl="0" eaLnBrk="1" latinLnBrk="0" hangingPunct="1">
        <a:defRPr sz="2031" kern="1200">
          <a:solidFill>
            <a:schemeClr val="tx1"/>
          </a:solidFill>
          <a:latin typeface="+mn-lt"/>
          <a:ea typeface="+mn-ea"/>
          <a:cs typeface="+mn-cs"/>
        </a:defRPr>
      </a:lvl6pPr>
      <a:lvl7pPr marL="3112154" algn="l" defTabSz="1037384" rtl="0" eaLnBrk="1" latinLnBrk="0" hangingPunct="1">
        <a:defRPr sz="2031" kern="1200">
          <a:solidFill>
            <a:schemeClr val="tx1"/>
          </a:solidFill>
          <a:latin typeface="+mn-lt"/>
          <a:ea typeface="+mn-ea"/>
          <a:cs typeface="+mn-cs"/>
        </a:defRPr>
      </a:lvl7pPr>
      <a:lvl8pPr marL="3630846" algn="l" defTabSz="1037384" rtl="0" eaLnBrk="1" latinLnBrk="0" hangingPunct="1">
        <a:defRPr sz="2031" kern="1200">
          <a:solidFill>
            <a:schemeClr val="tx1"/>
          </a:solidFill>
          <a:latin typeface="+mn-lt"/>
          <a:ea typeface="+mn-ea"/>
          <a:cs typeface="+mn-cs"/>
        </a:defRPr>
      </a:lvl8pPr>
      <a:lvl9pPr marL="4149539" algn="l" defTabSz="1037384" rtl="0" eaLnBrk="1" latinLnBrk="0" hangingPunct="1">
        <a:defRPr sz="203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029" r:id="rId1"/>
    <p:sldLayoutId id="2147485030" r:id="rId2"/>
    <p:sldLayoutId id="2147485031" r:id="rId3"/>
    <p:sldLayoutId id="2147485032" r:id="rId4"/>
    <p:sldLayoutId id="2147485033" r:id="rId5"/>
    <p:sldLayoutId id="2147485034" r:id="rId6"/>
    <p:sldLayoutId id="2147485035" r:id="rId7"/>
  </p:sldLayoutIdLst>
  <p:hf hdr="0" ftr="0" dt="0"/>
  <p:txStyles>
    <p:titleStyle>
      <a:lvl1pPr algn="ctr" defTabSz="1035050" rtl="0" eaLnBrk="0" fontAlgn="base" hangingPunct="0">
        <a:spcBef>
          <a:spcPct val="0"/>
        </a:spcBef>
        <a:spcAft>
          <a:spcPct val="0"/>
        </a:spcAft>
        <a:defRPr sz="5000" kern="1200">
          <a:solidFill>
            <a:schemeClr val="tx1"/>
          </a:solidFill>
          <a:latin typeface="+mj-lt"/>
          <a:ea typeface="+mj-ea"/>
          <a:cs typeface="+mj-cs"/>
        </a:defRPr>
      </a:lvl1pPr>
      <a:lvl2pPr algn="ctr" defTabSz="1035050" rtl="0" eaLnBrk="0" fontAlgn="base" hangingPunct="0">
        <a:spcBef>
          <a:spcPct val="0"/>
        </a:spcBef>
        <a:spcAft>
          <a:spcPct val="0"/>
        </a:spcAft>
        <a:defRPr sz="5000">
          <a:solidFill>
            <a:schemeClr val="tx1"/>
          </a:solidFill>
          <a:latin typeface="Calibri" pitchFamily="34" charset="0"/>
        </a:defRPr>
      </a:lvl2pPr>
      <a:lvl3pPr algn="ctr" defTabSz="1035050" rtl="0" eaLnBrk="0" fontAlgn="base" hangingPunct="0">
        <a:spcBef>
          <a:spcPct val="0"/>
        </a:spcBef>
        <a:spcAft>
          <a:spcPct val="0"/>
        </a:spcAft>
        <a:defRPr sz="5000">
          <a:solidFill>
            <a:schemeClr val="tx1"/>
          </a:solidFill>
          <a:latin typeface="Calibri" pitchFamily="34" charset="0"/>
        </a:defRPr>
      </a:lvl3pPr>
      <a:lvl4pPr algn="ctr" defTabSz="1035050" rtl="0" eaLnBrk="0" fontAlgn="base" hangingPunct="0">
        <a:spcBef>
          <a:spcPct val="0"/>
        </a:spcBef>
        <a:spcAft>
          <a:spcPct val="0"/>
        </a:spcAft>
        <a:defRPr sz="5000">
          <a:solidFill>
            <a:schemeClr val="tx1"/>
          </a:solidFill>
          <a:latin typeface="Calibri" pitchFamily="34" charset="0"/>
        </a:defRPr>
      </a:lvl4pPr>
      <a:lvl5pPr algn="ctr" defTabSz="1035050" rtl="0" eaLnBrk="0" fontAlgn="base" hangingPunct="0">
        <a:spcBef>
          <a:spcPct val="0"/>
        </a:spcBef>
        <a:spcAft>
          <a:spcPct val="0"/>
        </a:spcAft>
        <a:defRPr sz="5000">
          <a:solidFill>
            <a:schemeClr val="tx1"/>
          </a:solidFill>
          <a:latin typeface="Calibri" pitchFamily="34" charset="0"/>
        </a:defRPr>
      </a:lvl5pPr>
      <a:lvl6pPr marL="422041" algn="ctr" defTabSz="1036053" rtl="0" fontAlgn="base">
        <a:spcBef>
          <a:spcPct val="0"/>
        </a:spcBef>
        <a:spcAft>
          <a:spcPct val="0"/>
        </a:spcAft>
        <a:defRPr sz="5077">
          <a:solidFill>
            <a:schemeClr val="tx1"/>
          </a:solidFill>
          <a:latin typeface="Calibri" pitchFamily="34" charset="0"/>
        </a:defRPr>
      </a:lvl6pPr>
      <a:lvl7pPr marL="844083" algn="ctr" defTabSz="1036053" rtl="0" fontAlgn="base">
        <a:spcBef>
          <a:spcPct val="0"/>
        </a:spcBef>
        <a:spcAft>
          <a:spcPct val="0"/>
        </a:spcAft>
        <a:defRPr sz="5077">
          <a:solidFill>
            <a:schemeClr val="tx1"/>
          </a:solidFill>
          <a:latin typeface="Calibri" pitchFamily="34" charset="0"/>
        </a:defRPr>
      </a:lvl7pPr>
      <a:lvl8pPr marL="1266124" algn="ctr" defTabSz="1036053" rtl="0" fontAlgn="base">
        <a:spcBef>
          <a:spcPct val="0"/>
        </a:spcBef>
        <a:spcAft>
          <a:spcPct val="0"/>
        </a:spcAft>
        <a:defRPr sz="5077">
          <a:solidFill>
            <a:schemeClr val="tx1"/>
          </a:solidFill>
          <a:latin typeface="Calibri" pitchFamily="34" charset="0"/>
        </a:defRPr>
      </a:lvl8pPr>
      <a:lvl9pPr marL="1688165" algn="ctr" defTabSz="1036053" rtl="0" fontAlgn="base">
        <a:spcBef>
          <a:spcPct val="0"/>
        </a:spcBef>
        <a:spcAft>
          <a:spcPct val="0"/>
        </a:spcAft>
        <a:defRPr sz="5077">
          <a:solidFill>
            <a:schemeClr val="tx1"/>
          </a:solidFill>
          <a:latin typeface="Calibri" pitchFamily="34" charset="0"/>
        </a:defRPr>
      </a:lvl9pPr>
    </p:titleStyle>
    <p:bodyStyle>
      <a:lvl1pPr marL="387350" indent="-387350" algn="l" defTabSz="1035050"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41375" indent="-323850" algn="l" defTabSz="1035050"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95400" indent="-257175" algn="l" defTabSz="1035050"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3pPr>
      <a:lvl4pPr marL="1812925" indent="-257175" algn="l" defTabSz="1035050"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332038" indent="-257175" algn="l" defTabSz="1035050"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852807"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6pPr>
      <a:lvl7pPr marL="3371500"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7pPr>
      <a:lvl8pPr marL="3890192"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8pPr>
      <a:lvl9pPr marL="4408883"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9pPr>
    </p:bodyStyle>
    <p:otherStyle>
      <a:defPPr>
        <a:defRPr lang="de-DE"/>
      </a:defPPr>
      <a:lvl1pPr marL="0" algn="l" defTabSz="1037384" rtl="0" eaLnBrk="1" latinLnBrk="0" hangingPunct="1">
        <a:defRPr sz="2031" kern="1200">
          <a:solidFill>
            <a:schemeClr val="tx1"/>
          </a:solidFill>
          <a:latin typeface="+mn-lt"/>
          <a:ea typeface="+mn-ea"/>
          <a:cs typeface="+mn-cs"/>
        </a:defRPr>
      </a:lvl1pPr>
      <a:lvl2pPr marL="518693" algn="l" defTabSz="1037384" rtl="0" eaLnBrk="1" latinLnBrk="0" hangingPunct="1">
        <a:defRPr sz="2031" kern="1200">
          <a:solidFill>
            <a:schemeClr val="tx1"/>
          </a:solidFill>
          <a:latin typeface="+mn-lt"/>
          <a:ea typeface="+mn-ea"/>
          <a:cs typeface="+mn-cs"/>
        </a:defRPr>
      </a:lvl2pPr>
      <a:lvl3pPr marL="1037384" algn="l" defTabSz="1037384" rtl="0" eaLnBrk="1" latinLnBrk="0" hangingPunct="1">
        <a:defRPr sz="2031" kern="1200">
          <a:solidFill>
            <a:schemeClr val="tx1"/>
          </a:solidFill>
          <a:latin typeface="+mn-lt"/>
          <a:ea typeface="+mn-ea"/>
          <a:cs typeface="+mn-cs"/>
        </a:defRPr>
      </a:lvl3pPr>
      <a:lvl4pPr marL="1556076" algn="l" defTabSz="1037384" rtl="0" eaLnBrk="1" latinLnBrk="0" hangingPunct="1">
        <a:defRPr sz="2031" kern="1200">
          <a:solidFill>
            <a:schemeClr val="tx1"/>
          </a:solidFill>
          <a:latin typeface="+mn-lt"/>
          <a:ea typeface="+mn-ea"/>
          <a:cs typeface="+mn-cs"/>
        </a:defRPr>
      </a:lvl4pPr>
      <a:lvl5pPr marL="2074769" algn="l" defTabSz="1037384" rtl="0" eaLnBrk="1" latinLnBrk="0" hangingPunct="1">
        <a:defRPr sz="2031" kern="1200">
          <a:solidFill>
            <a:schemeClr val="tx1"/>
          </a:solidFill>
          <a:latin typeface="+mn-lt"/>
          <a:ea typeface="+mn-ea"/>
          <a:cs typeface="+mn-cs"/>
        </a:defRPr>
      </a:lvl5pPr>
      <a:lvl6pPr marL="2593461" algn="l" defTabSz="1037384" rtl="0" eaLnBrk="1" latinLnBrk="0" hangingPunct="1">
        <a:defRPr sz="2031" kern="1200">
          <a:solidFill>
            <a:schemeClr val="tx1"/>
          </a:solidFill>
          <a:latin typeface="+mn-lt"/>
          <a:ea typeface="+mn-ea"/>
          <a:cs typeface="+mn-cs"/>
        </a:defRPr>
      </a:lvl6pPr>
      <a:lvl7pPr marL="3112154" algn="l" defTabSz="1037384" rtl="0" eaLnBrk="1" latinLnBrk="0" hangingPunct="1">
        <a:defRPr sz="2031" kern="1200">
          <a:solidFill>
            <a:schemeClr val="tx1"/>
          </a:solidFill>
          <a:latin typeface="+mn-lt"/>
          <a:ea typeface="+mn-ea"/>
          <a:cs typeface="+mn-cs"/>
        </a:defRPr>
      </a:lvl7pPr>
      <a:lvl8pPr marL="3630846" algn="l" defTabSz="1037384" rtl="0" eaLnBrk="1" latinLnBrk="0" hangingPunct="1">
        <a:defRPr sz="2031" kern="1200">
          <a:solidFill>
            <a:schemeClr val="tx1"/>
          </a:solidFill>
          <a:latin typeface="+mn-lt"/>
          <a:ea typeface="+mn-ea"/>
          <a:cs typeface="+mn-cs"/>
        </a:defRPr>
      </a:lvl8pPr>
      <a:lvl9pPr marL="4149539" algn="l" defTabSz="1037384" rtl="0" eaLnBrk="1" latinLnBrk="0" hangingPunct="1">
        <a:defRPr sz="203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036" r:id="rId1"/>
    <p:sldLayoutId id="2147485037" r:id="rId2"/>
    <p:sldLayoutId id="2147485038" r:id="rId3"/>
    <p:sldLayoutId id="2147485039" r:id="rId4"/>
    <p:sldLayoutId id="2147485040" r:id="rId5"/>
    <p:sldLayoutId id="2147485041" r:id="rId6"/>
    <p:sldLayoutId id="2147485042" r:id="rId7"/>
    <p:sldLayoutId id="2147485043" r:id="rId8"/>
    <p:sldLayoutId id="2147485044" r:id="rId9"/>
  </p:sldLayoutIdLst>
  <p:hf hdr="0" ftr="0" dt="0"/>
  <p:txStyles>
    <p:titleStyle>
      <a:lvl1pPr algn="ctr" defTabSz="1035050" rtl="0" eaLnBrk="0" fontAlgn="base" hangingPunct="0">
        <a:spcBef>
          <a:spcPct val="0"/>
        </a:spcBef>
        <a:spcAft>
          <a:spcPct val="0"/>
        </a:spcAft>
        <a:defRPr sz="5000" kern="1200">
          <a:solidFill>
            <a:schemeClr val="tx1"/>
          </a:solidFill>
          <a:latin typeface="+mj-lt"/>
          <a:ea typeface="+mj-ea"/>
          <a:cs typeface="+mj-cs"/>
        </a:defRPr>
      </a:lvl1pPr>
      <a:lvl2pPr algn="ctr" defTabSz="1035050" rtl="0" eaLnBrk="0" fontAlgn="base" hangingPunct="0">
        <a:spcBef>
          <a:spcPct val="0"/>
        </a:spcBef>
        <a:spcAft>
          <a:spcPct val="0"/>
        </a:spcAft>
        <a:defRPr sz="5000">
          <a:solidFill>
            <a:schemeClr val="tx1"/>
          </a:solidFill>
          <a:latin typeface="Calibri" pitchFamily="34" charset="0"/>
        </a:defRPr>
      </a:lvl2pPr>
      <a:lvl3pPr algn="ctr" defTabSz="1035050" rtl="0" eaLnBrk="0" fontAlgn="base" hangingPunct="0">
        <a:spcBef>
          <a:spcPct val="0"/>
        </a:spcBef>
        <a:spcAft>
          <a:spcPct val="0"/>
        </a:spcAft>
        <a:defRPr sz="5000">
          <a:solidFill>
            <a:schemeClr val="tx1"/>
          </a:solidFill>
          <a:latin typeface="Calibri" pitchFamily="34" charset="0"/>
        </a:defRPr>
      </a:lvl3pPr>
      <a:lvl4pPr algn="ctr" defTabSz="1035050" rtl="0" eaLnBrk="0" fontAlgn="base" hangingPunct="0">
        <a:spcBef>
          <a:spcPct val="0"/>
        </a:spcBef>
        <a:spcAft>
          <a:spcPct val="0"/>
        </a:spcAft>
        <a:defRPr sz="5000">
          <a:solidFill>
            <a:schemeClr val="tx1"/>
          </a:solidFill>
          <a:latin typeface="Calibri" pitchFamily="34" charset="0"/>
        </a:defRPr>
      </a:lvl4pPr>
      <a:lvl5pPr algn="ctr" defTabSz="1035050" rtl="0" eaLnBrk="0" fontAlgn="base" hangingPunct="0">
        <a:spcBef>
          <a:spcPct val="0"/>
        </a:spcBef>
        <a:spcAft>
          <a:spcPct val="0"/>
        </a:spcAft>
        <a:defRPr sz="5000">
          <a:solidFill>
            <a:schemeClr val="tx1"/>
          </a:solidFill>
          <a:latin typeface="Calibri" pitchFamily="34" charset="0"/>
        </a:defRPr>
      </a:lvl5pPr>
      <a:lvl6pPr marL="422041" algn="ctr" defTabSz="1036053" rtl="0" fontAlgn="base">
        <a:spcBef>
          <a:spcPct val="0"/>
        </a:spcBef>
        <a:spcAft>
          <a:spcPct val="0"/>
        </a:spcAft>
        <a:defRPr sz="5077">
          <a:solidFill>
            <a:schemeClr val="tx1"/>
          </a:solidFill>
          <a:latin typeface="Calibri" pitchFamily="34" charset="0"/>
        </a:defRPr>
      </a:lvl6pPr>
      <a:lvl7pPr marL="844083" algn="ctr" defTabSz="1036053" rtl="0" fontAlgn="base">
        <a:spcBef>
          <a:spcPct val="0"/>
        </a:spcBef>
        <a:spcAft>
          <a:spcPct val="0"/>
        </a:spcAft>
        <a:defRPr sz="5077">
          <a:solidFill>
            <a:schemeClr val="tx1"/>
          </a:solidFill>
          <a:latin typeface="Calibri" pitchFamily="34" charset="0"/>
        </a:defRPr>
      </a:lvl7pPr>
      <a:lvl8pPr marL="1266124" algn="ctr" defTabSz="1036053" rtl="0" fontAlgn="base">
        <a:spcBef>
          <a:spcPct val="0"/>
        </a:spcBef>
        <a:spcAft>
          <a:spcPct val="0"/>
        </a:spcAft>
        <a:defRPr sz="5077">
          <a:solidFill>
            <a:schemeClr val="tx1"/>
          </a:solidFill>
          <a:latin typeface="Calibri" pitchFamily="34" charset="0"/>
        </a:defRPr>
      </a:lvl8pPr>
      <a:lvl9pPr marL="1688165" algn="ctr" defTabSz="1036053" rtl="0" fontAlgn="base">
        <a:spcBef>
          <a:spcPct val="0"/>
        </a:spcBef>
        <a:spcAft>
          <a:spcPct val="0"/>
        </a:spcAft>
        <a:defRPr sz="5077">
          <a:solidFill>
            <a:schemeClr val="tx1"/>
          </a:solidFill>
          <a:latin typeface="Calibri" pitchFamily="34" charset="0"/>
        </a:defRPr>
      </a:lvl9pPr>
    </p:titleStyle>
    <p:bodyStyle>
      <a:lvl1pPr marL="387350" indent="-387350" algn="l" defTabSz="1035050"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41375" indent="-323850" algn="l" defTabSz="1035050"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95400" indent="-257175" algn="l" defTabSz="1035050"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3pPr>
      <a:lvl4pPr marL="1812925" indent="-257175" algn="l" defTabSz="1035050"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332038" indent="-257175" algn="l" defTabSz="1035050"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852807"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6pPr>
      <a:lvl7pPr marL="3371500"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7pPr>
      <a:lvl8pPr marL="3890192"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8pPr>
      <a:lvl9pPr marL="4408883" indent="-259346" algn="l" defTabSz="1037384" rtl="0" eaLnBrk="1" latinLnBrk="0" hangingPunct="1">
        <a:spcBef>
          <a:spcPct val="20000"/>
        </a:spcBef>
        <a:buFont typeface="Arial" pitchFamily="34" charset="0"/>
        <a:buChar char="•"/>
        <a:defRPr sz="2215" kern="1200">
          <a:solidFill>
            <a:schemeClr val="tx1"/>
          </a:solidFill>
          <a:latin typeface="+mn-lt"/>
          <a:ea typeface="+mn-ea"/>
          <a:cs typeface="+mn-cs"/>
        </a:defRPr>
      </a:lvl9pPr>
    </p:bodyStyle>
    <p:otherStyle>
      <a:defPPr>
        <a:defRPr lang="de-DE"/>
      </a:defPPr>
      <a:lvl1pPr marL="0" algn="l" defTabSz="1037384" rtl="0" eaLnBrk="1" latinLnBrk="0" hangingPunct="1">
        <a:defRPr sz="2031" kern="1200">
          <a:solidFill>
            <a:schemeClr val="tx1"/>
          </a:solidFill>
          <a:latin typeface="+mn-lt"/>
          <a:ea typeface="+mn-ea"/>
          <a:cs typeface="+mn-cs"/>
        </a:defRPr>
      </a:lvl1pPr>
      <a:lvl2pPr marL="518693" algn="l" defTabSz="1037384" rtl="0" eaLnBrk="1" latinLnBrk="0" hangingPunct="1">
        <a:defRPr sz="2031" kern="1200">
          <a:solidFill>
            <a:schemeClr val="tx1"/>
          </a:solidFill>
          <a:latin typeface="+mn-lt"/>
          <a:ea typeface="+mn-ea"/>
          <a:cs typeface="+mn-cs"/>
        </a:defRPr>
      </a:lvl2pPr>
      <a:lvl3pPr marL="1037384" algn="l" defTabSz="1037384" rtl="0" eaLnBrk="1" latinLnBrk="0" hangingPunct="1">
        <a:defRPr sz="2031" kern="1200">
          <a:solidFill>
            <a:schemeClr val="tx1"/>
          </a:solidFill>
          <a:latin typeface="+mn-lt"/>
          <a:ea typeface="+mn-ea"/>
          <a:cs typeface="+mn-cs"/>
        </a:defRPr>
      </a:lvl3pPr>
      <a:lvl4pPr marL="1556076" algn="l" defTabSz="1037384" rtl="0" eaLnBrk="1" latinLnBrk="0" hangingPunct="1">
        <a:defRPr sz="2031" kern="1200">
          <a:solidFill>
            <a:schemeClr val="tx1"/>
          </a:solidFill>
          <a:latin typeface="+mn-lt"/>
          <a:ea typeface="+mn-ea"/>
          <a:cs typeface="+mn-cs"/>
        </a:defRPr>
      </a:lvl4pPr>
      <a:lvl5pPr marL="2074769" algn="l" defTabSz="1037384" rtl="0" eaLnBrk="1" latinLnBrk="0" hangingPunct="1">
        <a:defRPr sz="2031" kern="1200">
          <a:solidFill>
            <a:schemeClr val="tx1"/>
          </a:solidFill>
          <a:latin typeface="+mn-lt"/>
          <a:ea typeface="+mn-ea"/>
          <a:cs typeface="+mn-cs"/>
        </a:defRPr>
      </a:lvl5pPr>
      <a:lvl6pPr marL="2593461" algn="l" defTabSz="1037384" rtl="0" eaLnBrk="1" latinLnBrk="0" hangingPunct="1">
        <a:defRPr sz="2031" kern="1200">
          <a:solidFill>
            <a:schemeClr val="tx1"/>
          </a:solidFill>
          <a:latin typeface="+mn-lt"/>
          <a:ea typeface="+mn-ea"/>
          <a:cs typeface="+mn-cs"/>
        </a:defRPr>
      </a:lvl6pPr>
      <a:lvl7pPr marL="3112154" algn="l" defTabSz="1037384" rtl="0" eaLnBrk="1" latinLnBrk="0" hangingPunct="1">
        <a:defRPr sz="2031" kern="1200">
          <a:solidFill>
            <a:schemeClr val="tx1"/>
          </a:solidFill>
          <a:latin typeface="+mn-lt"/>
          <a:ea typeface="+mn-ea"/>
          <a:cs typeface="+mn-cs"/>
        </a:defRPr>
      </a:lvl7pPr>
      <a:lvl8pPr marL="3630846" algn="l" defTabSz="1037384" rtl="0" eaLnBrk="1" latinLnBrk="0" hangingPunct="1">
        <a:defRPr sz="2031" kern="1200">
          <a:solidFill>
            <a:schemeClr val="tx1"/>
          </a:solidFill>
          <a:latin typeface="+mn-lt"/>
          <a:ea typeface="+mn-ea"/>
          <a:cs typeface="+mn-cs"/>
        </a:defRPr>
      </a:lvl8pPr>
      <a:lvl9pPr marL="4149539" algn="l" defTabSz="1037384" rtl="0" eaLnBrk="1" latinLnBrk="0" hangingPunct="1">
        <a:defRPr sz="20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20.xml"/></Relationships>
</file>

<file path=ppt/slides/_rels/slide1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xml"/><Relationship Id="rId1" Type="http://schemas.openxmlformats.org/officeDocument/2006/relationships/slideLayout" Target="../slideLayouts/slideLayout124.xml"/></Relationships>
</file>

<file path=ppt/slides/_rels/slide1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xml"/><Relationship Id="rId1" Type="http://schemas.openxmlformats.org/officeDocument/2006/relationships/slideLayout" Target="../slideLayouts/slideLayout12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4.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4.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4.xml"/><Relationship Id="rId1" Type="http://schemas.openxmlformats.org/officeDocument/2006/relationships/vmlDrawing" Target="../drawings/vmlDrawing6.vml"/><Relationship Id="rId4" Type="http://schemas.openxmlformats.org/officeDocument/2006/relationships/oleObject" Target="../embeddings/Microsoft_Office_Excel_Chart7.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4.xml"/><Relationship Id="rId1" Type="http://schemas.openxmlformats.org/officeDocument/2006/relationships/vmlDrawing" Target="../drawings/vmlDrawing7.vml"/><Relationship Id="rId4" Type="http://schemas.openxmlformats.org/officeDocument/2006/relationships/oleObject" Target="../embeddings/Microsoft_Office_Excel_Chart8.xls"/></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4.xml"/><Relationship Id="rId1" Type="http://schemas.openxmlformats.org/officeDocument/2006/relationships/vmlDrawing" Target="../drawings/vmlDrawing8.vml"/><Relationship Id="rId4" Type="http://schemas.openxmlformats.org/officeDocument/2006/relationships/oleObject" Target="../embeddings/Microsoft_Office_Excel_Chart9.xls"/></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4.xml"/><Relationship Id="rId1" Type="http://schemas.openxmlformats.org/officeDocument/2006/relationships/vmlDrawing" Target="../drawings/vmlDrawing9.vml"/><Relationship Id="rId4" Type="http://schemas.openxmlformats.org/officeDocument/2006/relationships/oleObject" Target="../embeddings/Microsoft_Office_Excel_Chart10.xls"/></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4.xml"/><Relationship Id="rId1" Type="http://schemas.openxmlformats.org/officeDocument/2006/relationships/vmlDrawing" Target="../drawings/vmlDrawing10.vml"/><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2.xml"/><Relationship Id="rId1" Type="http://schemas.openxmlformats.org/officeDocument/2006/relationships/vmlDrawing" Target="../drawings/vmlDrawing11.vml"/><Relationship Id="rId4" Type="http://schemas.openxmlformats.org/officeDocument/2006/relationships/oleObject" Target="../embeddings/Microsoft_Office_Excel_Chart11.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77.xml"/><Relationship Id="rId1" Type="http://schemas.openxmlformats.org/officeDocument/2006/relationships/vmlDrawing" Target="../drawings/vmlDrawing12.vml"/><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12.xml"/><Relationship Id="rId1" Type="http://schemas.openxmlformats.org/officeDocument/2006/relationships/vmlDrawing" Target="../drawings/vmlDrawing13.vml"/><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4.xml"/><Relationship Id="rId1" Type="http://schemas.openxmlformats.org/officeDocument/2006/relationships/vmlDrawing" Target="../drawings/vmlDrawing14.vml"/><Relationship Id="rId4" Type="http://schemas.openxmlformats.org/officeDocument/2006/relationships/oleObject" Target="../embeddings/Microsoft_Office_Excel_Chart12.xls"/></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47.xml"/><Relationship Id="rId1" Type="http://schemas.openxmlformats.org/officeDocument/2006/relationships/vmlDrawing" Target="../drawings/vmlDrawing15.vml"/><Relationship Id="rId5" Type="http://schemas.openxmlformats.org/officeDocument/2006/relationships/oleObject" Target="../embeddings/Microsoft_Office_Excel_Chart14.xls"/><Relationship Id="rId4" Type="http://schemas.openxmlformats.org/officeDocument/2006/relationships/oleObject" Target="../embeddings/Microsoft_Office_Excel_Chart13.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4.xml"/><Relationship Id="rId1" Type="http://schemas.openxmlformats.org/officeDocument/2006/relationships/vmlDrawing" Target="../drawings/vmlDrawing16.vml"/><Relationship Id="rId5" Type="http://schemas.openxmlformats.org/officeDocument/2006/relationships/oleObject" Target="../embeddings/Microsoft_Office_Excel_Chart16.xls"/><Relationship Id="rId4" Type="http://schemas.openxmlformats.org/officeDocument/2006/relationships/oleObject" Target="../embeddings/Microsoft_Office_Excel_Chart15.xls"/></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4.xml"/><Relationship Id="rId1" Type="http://schemas.openxmlformats.org/officeDocument/2006/relationships/vmlDrawing" Target="../drawings/vmlDrawing17.vml"/><Relationship Id="rId4" Type="http://schemas.openxmlformats.org/officeDocument/2006/relationships/oleObject" Target="../embeddings/Microsoft_Office_Excel_Chart17.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4.xml"/><Relationship Id="rId1" Type="http://schemas.openxmlformats.org/officeDocument/2006/relationships/vmlDrawing" Target="../drawings/vmlDrawing18.vml"/><Relationship Id="rId4" Type="http://schemas.openxmlformats.org/officeDocument/2006/relationships/oleObject" Target="../embeddings/Microsoft_Office_Excel_Chart18.xls"/></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oleObject" Target="../embeddings/oleObject9.bin"/><Relationship Id="rId2" Type="http://schemas.openxmlformats.org/officeDocument/2006/relationships/slideLayout" Target="../slideLayouts/slideLayout124.xml"/><Relationship Id="rId1" Type="http://schemas.openxmlformats.org/officeDocument/2006/relationships/vmlDrawing" Target="../drawings/vmlDrawing19.vml"/><Relationship Id="rId6" Type="http://schemas.openxmlformats.org/officeDocument/2006/relationships/oleObject" Target="../embeddings/Microsoft_Office_Excel_Chart21.xls"/><Relationship Id="rId5" Type="http://schemas.openxmlformats.org/officeDocument/2006/relationships/oleObject" Target="../embeddings/Microsoft_Office_Excel_Chart20.xls"/><Relationship Id="rId4" Type="http://schemas.openxmlformats.org/officeDocument/2006/relationships/oleObject" Target="../embeddings/Microsoft_Office_Excel_Chart19.xls"/></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4.xml"/><Relationship Id="rId2" Type="http://schemas.openxmlformats.org/officeDocument/2006/relationships/vmlDrawing" Target="../drawings/vmlDrawing20.vml"/><Relationship Id="rId1" Type="http://schemas.openxmlformats.org/officeDocument/2006/relationships/themeOverride" Target="../theme/themeOverride1.xml"/><Relationship Id="rId5" Type="http://schemas.openxmlformats.org/officeDocument/2006/relationships/oleObject" Target="../embeddings/oleObject10.bin"/><Relationship Id="rId4"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4.xml"/><Relationship Id="rId2" Type="http://schemas.openxmlformats.org/officeDocument/2006/relationships/vmlDrawing" Target="../drawings/vmlDrawing21.vml"/><Relationship Id="rId1" Type="http://schemas.openxmlformats.org/officeDocument/2006/relationships/themeOverride" Target="../theme/themeOverride2.xml"/><Relationship Id="rId5" Type="http://schemas.openxmlformats.org/officeDocument/2006/relationships/oleObject" Target="../embeddings/Microsoft_Office_Excel_Chart22.xls"/><Relationship Id="rId4"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24.xml"/><Relationship Id="rId2" Type="http://schemas.openxmlformats.org/officeDocument/2006/relationships/vmlDrawing" Target="../drawings/vmlDrawing22.vml"/><Relationship Id="rId1" Type="http://schemas.openxmlformats.org/officeDocument/2006/relationships/themeOverride" Target="../theme/themeOverride3.xml"/><Relationship Id="rId5" Type="http://schemas.openxmlformats.org/officeDocument/2006/relationships/oleObject" Target="../embeddings/Microsoft_Office_Excel_Chart23.xls"/><Relationship Id="rId4"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4.xml"/><Relationship Id="rId2" Type="http://schemas.openxmlformats.org/officeDocument/2006/relationships/vmlDrawing" Target="../drawings/vmlDrawing23.vml"/><Relationship Id="rId1" Type="http://schemas.openxmlformats.org/officeDocument/2006/relationships/themeOverride" Target="../theme/themeOverride4.xml"/><Relationship Id="rId5" Type="http://schemas.openxmlformats.org/officeDocument/2006/relationships/oleObject" Target="../embeddings/Microsoft_Office_Excel_Chart24.xls"/><Relationship Id="rId4"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4.xml"/><Relationship Id="rId2" Type="http://schemas.openxmlformats.org/officeDocument/2006/relationships/vmlDrawing" Target="../drawings/vmlDrawing24.vml"/><Relationship Id="rId1" Type="http://schemas.openxmlformats.org/officeDocument/2006/relationships/themeOverride" Target="../theme/themeOverride5.xml"/><Relationship Id="rId5" Type="http://schemas.openxmlformats.org/officeDocument/2006/relationships/oleObject" Target="../embeddings/Microsoft_Office_Excel_Chart25.xls"/><Relationship Id="rId4"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4.xml"/><Relationship Id="rId1" Type="http://schemas.openxmlformats.org/officeDocument/2006/relationships/vmlDrawing" Target="../drawings/vmlDrawing25.vml"/><Relationship Id="rId4" Type="http://schemas.openxmlformats.org/officeDocument/2006/relationships/oleObject" Target="../embeddings/Microsoft_Office_Excel_Chart26.xls"/></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24.xml"/><Relationship Id="rId2" Type="http://schemas.openxmlformats.org/officeDocument/2006/relationships/vmlDrawing" Target="../drawings/vmlDrawing26.vml"/><Relationship Id="rId1" Type="http://schemas.openxmlformats.org/officeDocument/2006/relationships/themeOverride" Target="../theme/themeOverride6.xml"/><Relationship Id="rId5" Type="http://schemas.openxmlformats.org/officeDocument/2006/relationships/oleObject" Target="../embeddings/Microsoft_Office_Excel_Chart27.xls"/><Relationship Id="rId4"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4.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4.xml"/><Relationship Id="rId1" Type="http://schemas.openxmlformats.org/officeDocument/2006/relationships/themeOverride" Target="../theme/themeOverride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4.xml"/><Relationship Id="rId1" Type="http://schemas.openxmlformats.org/officeDocument/2006/relationships/vmlDrawing" Target="../drawings/vmlDrawing27.vml"/><Relationship Id="rId4" Type="http://schemas.openxmlformats.org/officeDocument/2006/relationships/oleObject" Target="../embeddings/Microsoft_Office_Excel_Chart28.xls"/></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4.xml"/><Relationship Id="rId1" Type="http://schemas.openxmlformats.org/officeDocument/2006/relationships/vmlDrawing" Target="../drawings/vmlDrawing28.vml"/><Relationship Id="rId4" Type="http://schemas.openxmlformats.org/officeDocument/2006/relationships/oleObject" Target="../embeddings/oleObject11.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4.xml"/><Relationship Id="rId1" Type="http://schemas.openxmlformats.org/officeDocument/2006/relationships/vmlDrawing" Target="../drawings/vmlDrawing29.vml"/><Relationship Id="rId4" Type="http://schemas.openxmlformats.org/officeDocument/2006/relationships/oleObject" Target="../embeddings/Microsoft_Office_Excel_Chart29.xls"/></Relationships>
</file>

<file path=ppt/slides/_rels/slide4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17.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74.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oleObject" Target="../embeddings/Microsoft_Office_Excel_Chart4.xls"/><Relationship Id="rId3" Type="http://schemas.openxmlformats.org/officeDocument/2006/relationships/notesSlide" Target="../notesSlides/notesSlide3.xml"/><Relationship Id="rId7" Type="http://schemas.openxmlformats.org/officeDocument/2006/relationships/oleObject" Target="../embeddings/Microsoft_Office_Excel_Chart3.xls"/><Relationship Id="rId2" Type="http://schemas.openxmlformats.org/officeDocument/2006/relationships/slideLayout" Target="../slideLayouts/slideLayout124.xml"/><Relationship Id="rId1" Type="http://schemas.openxmlformats.org/officeDocument/2006/relationships/vmlDrawing" Target="../drawings/vmlDrawing3.vml"/><Relationship Id="rId6" Type="http://schemas.openxmlformats.org/officeDocument/2006/relationships/oleObject" Target="../embeddings/Microsoft_Office_Excel_Chart2.xls"/><Relationship Id="rId5" Type="http://schemas.openxmlformats.org/officeDocument/2006/relationships/oleObject" Target="../embeddings/Microsoft_Office_Excel_Chart1.xls"/><Relationship Id="rId10" Type="http://schemas.openxmlformats.org/officeDocument/2006/relationships/oleObject" Target="../embeddings/Microsoft_Office_Excel_Chart6.xls"/><Relationship Id="rId4" Type="http://schemas.openxmlformats.org/officeDocument/2006/relationships/oleObject" Target="../embeddings/oleObject3.bin"/><Relationship Id="rId9" Type="http://schemas.openxmlformats.org/officeDocument/2006/relationships/oleObject" Target="../embeddings/Microsoft_Office_Excel_Chart5.xls"/></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itle 1"/>
          <p:cNvSpPr>
            <a:spLocks noGrp="1"/>
          </p:cNvSpPr>
          <p:nvPr>
            <p:ph type="ctrTitle"/>
          </p:nvPr>
        </p:nvSpPr>
        <p:spPr>
          <a:xfrm>
            <a:off x="685800" y="2130425"/>
            <a:ext cx="7772400" cy="1470025"/>
          </a:xfrm>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a:p>
        </p:txBody>
      </p:sp>
      <p:pic>
        <p:nvPicPr>
          <p:cNvPr id="304132" name="Picture 3" descr="USAID-Serbia-Anketa-PPT.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844083">
              <a:defRPr/>
            </a:pPr>
            <a:fld id="{89C16014-F19D-4462-AF90-F223415DBBE6}" type="slidenum">
              <a:rPr lang="de-DE" sz="1800" kern="0">
                <a:latin typeface="Calibri" panose="020F0502020204030204" pitchFamily="34" charset="0"/>
              </a:rPr>
              <a:pPr defTabSz="844083">
                <a:defRPr/>
              </a:pPr>
              <a:t>10</a:t>
            </a:fld>
            <a:endParaRPr lang="de-DE" sz="1800" kern="0" dirty="0">
              <a:latin typeface="Calibri" panose="020F0502020204030204" pitchFamily="34" charset="0"/>
            </a:endParaRPr>
          </a:p>
        </p:txBody>
      </p:sp>
      <p:sp>
        <p:nvSpPr>
          <p:cNvPr id="7" name="Title 3"/>
          <p:cNvSpPr>
            <a:spLocks noGrp="1"/>
          </p:cNvSpPr>
          <p:nvPr>
            <p:ph type="title"/>
          </p:nvPr>
        </p:nvSpPr>
        <p:spPr>
          <a:xfrm>
            <a:off x="250825" y="152400"/>
            <a:ext cx="8370888" cy="755650"/>
          </a:xfrm>
        </p:spPr>
        <p:txBody>
          <a:bodyPr/>
          <a:lstStyle/>
          <a:p>
            <a:pPr eaLnBrk="1" hangingPunct="1">
              <a:defRPr/>
            </a:pPr>
            <a:r>
              <a:rPr lang="sr-Latn-ME" sz="2585" b="1" dirty="0">
                <a:solidFill>
                  <a:schemeClr val="tx2">
                    <a:lumMod val="20000"/>
                    <a:lumOff val="80000"/>
                  </a:schemeClr>
                </a:solidFill>
              </a:rPr>
              <a:t>TRANSPARENTNOST</a:t>
            </a:r>
            <a:endParaRPr lang="en-US" sz="2585" b="1" dirty="0">
              <a:solidFill>
                <a:schemeClr val="tx2">
                  <a:lumMod val="20000"/>
                  <a:lumOff val="80000"/>
                </a:schemeClr>
              </a:solidFill>
            </a:endParaRPr>
          </a:p>
        </p:txBody>
      </p:sp>
      <p:sp>
        <p:nvSpPr>
          <p:cNvPr id="25" name="Title 9"/>
          <p:cNvSpPr txBox="1">
            <a:spLocks/>
          </p:cNvSpPr>
          <p:nvPr/>
        </p:nvSpPr>
        <p:spPr>
          <a:xfrm>
            <a:off x="304800" y="971550"/>
            <a:ext cx="7981950" cy="153988"/>
          </a:xfrm>
          <a:prstGeom prst="rect">
            <a:avLst/>
          </a:prstGeom>
        </p:spPr>
        <p:txBody>
          <a:bodyPr lIns="0" tIns="0" rIns="0" bIns="0">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pPr fontAlgn="auto">
              <a:spcAft>
                <a:spcPts val="0"/>
              </a:spcAft>
              <a:defRPr/>
            </a:pPr>
            <a:r>
              <a:rPr lang="sr-Latn-CS" sz="1108" i="1" dirty="0">
                <a:solidFill>
                  <a:prstClr val="white">
                    <a:lumMod val="50000"/>
                  </a:prstClr>
                </a:solidFill>
                <a:latin typeface="Calibri" panose="020F0502020204030204" pitchFamily="34" charset="0"/>
                <a:cs typeface="Arial" panose="020B0604020202020204" pitchFamily="34" charset="0"/>
              </a:rPr>
              <a:t>U kojoj meri se slažete ili ne slažete sa sledećim tvrdnjama?</a:t>
            </a:r>
          </a:p>
        </p:txBody>
      </p:sp>
      <p:sp>
        <p:nvSpPr>
          <p:cNvPr id="26" name="Text Placeholder 19"/>
          <p:cNvSpPr txBox="1">
            <a:spLocks/>
          </p:cNvSpPr>
          <p:nvPr/>
        </p:nvSpPr>
        <p:spPr>
          <a:xfrm>
            <a:off x="1790700" y="6419850"/>
            <a:ext cx="5440363"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entiteti sa 3 ili više zaposlenih:</a:t>
            </a:r>
            <a:endParaRPr lang="en-US" sz="923" b="1" kern="0" dirty="0">
              <a:solidFill>
                <a:schemeClr val="bg1"/>
              </a:solidFill>
              <a:latin typeface="Calibri" panose="020F0502020204030204" pitchFamily="34" charset="0"/>
            </a:endParaRPr>
          </a:p>
          <a:p>
            <a:pPr>
              <a:defRPr/>
            </a:pPr>
            <a:r>
              <a:rPr lang="en-US" sz="923" b="1" kern="0" dirty="0">
                <a:solidFill>
                  <a:schemeClr val="bg1"/>
                </a:solidFill>
                <a:latin typeface="Calibri" panose="020F0502020204030204" pitchFamily="34" charset="0"/>
              </a:rPr>
              <a:t>2011 (N=913), 2012 (N=1020), 2013</a:t>
            </a:r>
            <a:r>
              <a:rPr lang="sr-Latn-ME" sz="923" b="1" kern="0" dirty="0">
                <a:solidFill>
                  <a:schemeClr val="bg1"/>
                </a:solidFill>
                <a:latin typeface="Calibri" panose="020F0502020204030204" pitchFamily="34" charset="0"/>
              </a:rPr>
              <a:t> </a:t>
            </a:r>
            <a:r>
              <a:rPr lang="sr-Latn-CS" sz="923" b="1" kern="0" dirty="0">
                <a:solidFill>
                  <a:schemeClr val="bg1"/>
                </a:solidFill>
                <a:latin typeface="Calibri" panose="020F0502020204030204" pitchFamily="34" charset="0"/>
              </a:rPr>
              <a:t>(N=</a:t>
            </a:r>
            <a:r>
              <a:rPr lang="en-US" sz="923" b="1" kern="0" dirty="0">
                <a:solidFill>
                  <a:schemeClr val="bg1"/>
                </a:solidFill>
                <a:latin typeface="Calibri" panose="020F0502020204030204" pitchFamily="34" charset="0"/>
              </a:rPr>
              <a:t>1029</a:t>
            </a:r>
            <a:r>
              <a:rPr lang="sr-Latn-C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2014 (N=1009)</a:t>
            </a:r>
            <a:r>
              <a:rPr lang="sr-Latn-R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2015 (N=1008)</a:t>
            </a:r>
            <a:r>
              <a:rPr lang="sr-Latn-RS" sz="923" b="1" kern="0" dirty="0">
                <a:solidFill>
                  <a:schemeClr val="bg1"/>
                </a:solidFill>
                <a:latin typeface="Calibri" panose="020F0502020204030204" pitchFamily="34" charset="0"/>
              </a:rPr>
              <a:t> i 2016 (N=1032)</a:t>
            </a:r>
            <a:endParaRPr lang="en-GB" sz="923" b="1" kern="0" dirty="0">
              <a:solidFill>
                <a:schemeClr val="bg1"/>
              </a:solidFill>
              <a:latin typeface="Calibri" panose="020F0502020204030204" pitchFamily="34" charset="0"/>
            </a:endParaRPr>
          </a:p>
        </p:txBody>
      </p:sp>
      <p:pic>
        <p:nvPicPr>
          <p:cNvPr id="313350" name="Picture 1"/>
          <p:cNvPicPr>
            <a:picLocks noChangeAspect="1" noChangeArrowheads="1"/>
          </p:cNvPicPr>
          <p:nvPr/>
        </p:nvPicPr>
        <p:blipFill>
          <a:blip r:embed="rId3"/>
          <a:srcRect l="1166" r="5539" b="9129"/>
          <a:stretch>
            <a:fillRect/>
          </a:stretch>
        </p:blipFill>
        <p:spPr bwMode="auto">
          <a:xfrm rot="10800000" flipV="1">
            <a:off x="0" y="2763838"/>
            <a:ext cx="9144000" cy="3375025"/>
          </a:xfrm>
          <a:prstGeom prst="rect">
            <a:avLst/>
          </a:prstGeom>
          <a:noFill/>
          <a:ln w="9525">
            <a:noFill/>
            <a:miter lim="800000"/>
            <a:headEnd/>
            <a:tailEnd/>
          </a:ln>
        </p:spPr>
      </p:pic>
      <p:sp>
        <p:nvSpPr>
          <p:cNvPr id="30" name="Oval 29"/>
          <p:cNvSpPr/>
          <p:nvPr/>
        </p:nvSpPr>
        <p:spPr>
          <a:xfrm>
            <a:off x="41463" y="4641165"/>
            <a:ext cx="997048" cy="936235"/>
          </a:xfrm>
          <a:prstGeom prst="ellipse">
            <a:avLst/>
          </a:prstGeom>
          <a:solidFill>
            <a:srgbClr val="00427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defTabSz="844083" fontAlgn="auto">
              <a:spcBef>
                <a:spcPts val="0"/>
              </a:spcBef>
              <a:spcAft>
                <a:spcPts val="0"/>
              </a:spcAft>
              <a:defRPr/>
            </a:pPr>
            <a:r>
              <a:rPr lang="sr-Latn-CS" sz="1662" b="1" kern="0" dirty="0">
                <a:solidFill>
                  <a:srgbClr val="00CCFF"/>
                </a:solidFill>
                <a:latin typeface="Calibri"/>
                <a:cs typeface="+mn-cs"/>
                <a:sym typeface="Wingdings" pitchFamily="2" charset="2"/>
              </a:rPr>
              <a:t>2011:</a:t>
            </a:r>
            <a:endParaRPr lang="en-GB" sz="1662" b="1" kern="0" dirty="0">
              <a:solidFill>
                <a:srgbClr val="00CCFF"/>
              </a:solidFill>
              <a:latin typeface="Calibri"/>
              <a:cs typeface="+mn-cs"/>
              <a:sym typeface="Wingdings" pitchFamily="2" charset="2"/>
            </a:endParaRPr>
          </a:p>
          <a:p>
            <a:pPr algn="ctr" defTabSz="844083" fontAlgn="auto">
              <a:spcBef>
                <a:spcPts val="0"/>
              </a:spcBef>
              <a:spcAft>
                <a:spcPts val="0"/>
              </a:spcAft>
              <a:defRPr/>
            </a:pPr>
            <a:r>
              <a:rPr lang="sr-Latn-CS" sz="2954" b="1" kern="0" dirty="0">
                <a:solidFill>
                  <a:srgbClr val="FFFFFF"/>
                </a:solidFill>
                <a:latin typeface="Calibri"/>
                <a:cs typeface="+mn-cs"/>
                <a:sym typeface="Wingdings" pitchFamily="2" charset="2"/>
              </a:rPr>
              <a:t>24%</a:t>
            </a:r>
            <a:endParaRPr lang="en-GB" sz="1662" kern="0" dirty="0">
              <a:solidFill>
                <a:srgbClr val="FFFFFF"/>
              </a:solidFill>
              <a:latin typeface="Calibri"/>
              <a:cs typeface="+mn-cs"/>
            </a:endParaRPr>
          </a:p>
        </p:txBody>
      </p:sp>
      <p:sp>
        <p:nvSpPr>
          <p:cNvPr id="31" name="Form 50"/>
          <p:cNvSpPr/>
          <p:nvPr/>
        </p:nvSpPr>
        <p:spPr>
          <a:xfrm rot="1080900">
            <a:off x="492125" y="4006850"/>
            <a:ext cx="588963" cy="565150"/>
          </a:xfrm>
          <a:prstGeom prst="swooshArrow">
            <a:avLst>
              <a:gd name="adj1" fmla="val 23043"/>
              <a:gd name="adj2" fmla="val 20739"/>
            </a:avLst>
          </a:prstGeom>
          <a:solidFill>
            <a:srgbClr val="A8CCDD">
              <a:lumMod val="50000"/>
            </a:srgbClr>
          </a:solidFill>
          <a:ln w="38100" cap="flat" cmpd="sng" algn="ctr">
            <a:solidFill>
              <a:srgbClr val="A8CCDD">
                <a:lumMod val="50000"/>
              </a:srgbClr>
            </a:solidFill>
            <a:prstDash val="solid"/>
          </a:ln>
          <a:effectLst/>
        </p:spPr>
        <p:txBody>
          <a:bodyPr/>
          <a:lstStyle/>
          <a:p>
            <a:pPr defTabSz="844083" fontAlgn="auto">
              <a:spcBef>
                <a:spcPts val="0"/>
              </a:spcBef>
              <a:spcAft>
                <a:spcPts val="0"/>
              </a:spcAft>
              <a:defRPr/>
            </a:pPr>
            <a:endParaRPr lang="en-GB" sz="1662" kern="0">
              <a:solidFill>
                <a:srgbClr val="FFFFFF"/>
              </a:solidFill>
              <a:latin typeface="Calibri"/>
              <a:cs typeface="+mn-cs"/>
            </a:endParaRPr>
          </a:p>
        </p:txBody>
      </p:sp>
      <p:sp>
        <p:nvSpPr>
          <p:cNvPr id="32" name="Rectangle 31"/>
          <p:cNvSpPr/>
          <p:nvPr/>
        </p:nvSpPr>
        <p:spPr bwMode="auto">
          <a:xfrm>
            <a:off x="4431324" y="4828736"/>
            <a:ext cx="4320540" cy="936038"/>
          </a:xfrm>
          <a:prstGeom prst="rect">
            <a:avLst/>
          </a:prstGeom>
          <a:solidFill>
            <a:srgbClr val="004274"/>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0">
            <a:schemeClr val="accent5"/>
          </a:lnRef>
          <a:fillRef idx="3">
            <a:schemeClr val="accent5"/>
          </a:fillRef>
          <a:effectRef idx="3">
            <a:schemeClr val="accent5"/>
          </a:effectRef>
          <a:fontRef idx="minor">
            <a:schemeClr val="lt1"/>
          </a:fontRef>
        </p:style>
        <p:txBody>
          <a:bodyPr lIns="79875" tIns="41535" rIns="79875" bIns="41535">
            <a:spAutoFit/>
          </a:bodyPr>
          <a:lstStyle/>
          <a:p>
            <a:pPr algn="ctr" defTabSz="811545" fontAlgn="auto">
              <a:spcBef>
                <a:spcPts val="0"/>
              </a:spcBef>
              <a:spcAft>
                <a:spcPts val="0"/>
              </a:spcAft>
              <a:defRPr/>
            </a:pPr>
            <a:r>
              <a:rPr lang="sv-SE" sz="1846" b="1" kern="0" dirty="0">
                <a:solidFill>
                  <a:schemeClr val="tx1"/>
                </a:solidFill>
                <a:latin typeface="Calibri" panose="020F0502020204030204" pitchFamily="34" charset="0"/>
              </a:rPr>
              <a:t>U poslednjih 12 meseci se povećala transparentnost i predvidljivost poslovanja u Srbiji</a:t>
            </a:r>
            <a:r>
              <a:rPr lang="sr-Latn-CS" sz="1846" b="1" kern="0" dirty="0">
                <a:solidFill>
                  <a:schemeClr val="tx1"/>
                </a:solidFill>
                <a:latin typeface="Calibri" panose="020F0502020204030204" pitchFamily="34" charset="0"/>
              </a:rPr>
              <a:t>.</a:t>
            </a:r>
            <a:endParaRPr lang="en-US" sz="1846" b="1" kern="0" dirty="0">
              <a:solidFill>
                <a:schemeClr val="tx1"/>
              </a:solidFill>
              <a:latin typeface="Calibri" panose="020F0502020204030204" pitchFamily="34" charset="0"/>
            </a:endParaRPr>
          </a:p>
        </p:txBody>
      </p:sp>
      <p:sp>
        <p:nvSpPr>
          <p:cNvPr id="44" name="Oval 43"/>
          <p:cNvSpPr/>
          <p:nvPr/>
        </p:nvSpPr>
        <p:spPr>
          <a:xfrm>
            <a:off x="1147115" y="3894408"/>
            <a:ext cx="1163077" cy="1163077"/>
          </a:xfrm>
          <a:prstGeom prst="ellipse">
            <a:avLst/>
          </a:prstGeom>
          <a:solidFill>
            <a:srgbClr val="00427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defTabSz="844083" fontAlgn="auto">
              <a:spcBef>
                <a:spcPts val="0"/>
              </a:spcBef>
              <a:spcAft>
                <a:spcPts val="0"/>
              </a:spcAft>
              <a:defRPr/>
            </a:pPr>
            <a:r>
              <a:rPr lang="sr-Latn-CS" sz="1662" b="1" kern="0" dirty="0">
                <a:solidFill>
                  <a:srgbClr val="00CCFF"/>
                </a:solidFill>
                <a:latin typeface="Calibri"/>
                <a:cs typeface="+mn-cs"/>
                <a:sym typeface="Wingdings" pitchFamily="2" charset="2"/>
              </a:rPr>
              <a:t>2012:</a:t>
            </a:r>
            <a:endParaRPr lang="en-GB" sz="1662" b="1" kern="0" dirty="0">
              <a:solidFill>
                <a:srgbClr val="00CCFF"/>
              </a:solidFill>
              <a:latin typeface="Calibri"/>
              <a:cs typeface="+mn-cs"/>
              <a:sym typeface="Wingdings" pitchFamily="2" charset="2"/>
            </a:endParaRPr>
          </a:p>
          <a:p>
            <a:pPr algn="ctr" defTabSz="844083" fontAlgn="auto">
              <a:spcBef>
                <a:spcPts val="0"/>
              </a:spcBef>
              <a:spcAft>
                <a:spcPts val="0"/>
              </a:spcAft>
              <a:defRPr/>
            </a:pPr>
            <a:r>
              <a:rPr lang="sr-Latn-CS" sz="2954" b="1" kern="0" dirty="0">
                <a:solidFill>
                  <a:srgbClr val="FFFFFF"/>
                </a:solidFill>
                <a:latin typeface="Calibri"/>
                <a:cs typeface="+mn-cs"/>
                <a:sym typeface="Wingdings" pitchFamily="2" charset="2"/>
              </a:rPr>
              <a:t>27%</a:t>
            </a:r>
            <a:endParaRPr lang="en-GB" sz="1662" kern="0" dirty="0">
              <a:solidFill>
                <a:srgbClr val="FFFFFF"/>
              </a:solidFill>
              <a:latin typeface="Calibri"/>
              <a:cs typeface="+mn-cs"/>
            </a:endParaRPr>
          </a:p>
        </p:txBody>
      </p:sp>
      <p:sp>
        <p:nvSpPr>
          <p:cNvPr id="45" name="Form 50"/>
          <p:cNvSpPr/>
          <p:nvPr/>
        </p:nvSpPr>
        <p:spPr>
          <a:xfrm rot="1080900">
            <a:off x="2038350" y="3355975"/>
            <a:ext cx="587375" cy="565150"/>
          </a:xfrm>
          <a:prstGeom prst="swooshArrow">
            <a:avLst>
              <a:gd name="adj1" fmla="val 23043"/>
              <a:gd name="adj2" fmla="val 20739"/>
            </a:avLst>
          </a:prstGeom>
          <a:solidFill>
            <a:srgbClr val="A8CCDD">
              <a:lumMod val="50000"/>
            </a:srgbClr>
          </a:solidFill>
          <a:ln w="38100" cap="flat" cmpd="sng" algn="ctr">
            <a:solidFill>
              <a:srgbClr val="A8CCDD">
                <a:lumMod val="50000"/>
              </a:srgbClr>
            </a:solidFill>
            <a:prstDash val="solid"/>
          </a:ln>
          <a:effectLst/>
        </p:spPr>
        <p:txBody>
          <a:bodyPr/>
          <a:lstStyle/>
          <a:p>
            <a:pPr defTabSz="844083" fontAlgn="auto">
              <a:spcBef>
                <a:spcPts val="0"/>
              </a:spcBef>
              <a:spcAft>
                <a:spcPts val="0"/>
              </a:spcAft>
              <a:defRPr/>
            </a:pPr>
            <a:endParaRPr lang="en-GB" sz="1662" kern="0">
              <a:solidFill>
                <a:srgbClr val="FFFFFF"/>
              </a:solidFill>
              <a:latin typeface="Calibri"/>
              <a:cs typeface="+mn-cs"/>
            </a:endParaRPr>
          </a:p>
        </p:txBody>
      </p:sp>
      <p:sp>
        <p:nvSpPr>
          <p:cNvPr id="46" name="Oval 45"/>
          <p:cNvSpPr/>
          <p:nvPr/>
        </p:nvSpPr>
        <p:spPr>
          <a:xfrm>
            <a:off x="2685633" y="3395592"/>
            <a:ext cx="1163077" cy="1163077"/>
          </a:xfrm>
          <a:prstGeom prst="ellipse">
            <a:avLst/>
          </a:prstGeom>
          <a:solidFill>
            <a:srgbClr val="00427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defTabSz="844083" fontAlgn="auto">
              <a:spcBef>
                <a:spcPts val="0"/>
              </a:spcBef>
              <a:spcAft>
                <a:spcPts val="0"/>
              </a:spcAft>
              <a:defRPr/>
            </a:pPr>
            <a:r>
              <a:rPr lang="sr-Latn-CS" sz="1662" b="1" kern="0" dirty="0">
                <a:solidFill>
                  <a:srgbClr val="00CCFF"/>
                </a:solidFill>
                <a:latin typeface="Calibri"/>
                <a:cs typeface="+mn-cs"/>
                <a:sym typeface="Wingdings" pitchFamily="2" charset="2"/>
              </a:rPr>
              <a:t>2013:</a:t>
            </a:r>
            <a:endParaRPr lang="en-GB" sz="1662" b="1" kern="0" dirty="0">
              <a:solidFill>
                <a:srgbClr val="00CCFF"/>
              </a:solidFill>
              <a:latin typeface="Calibri"/>
              <a:cs typeface="+mn-cs"/>
              <a:sym typeface="Wingdings" pitchFamily="2" charset="2"/>
            </a:endParaRPr>
          </a:p>
          <a:p>
            <a:pPr algn="ctr" defTabSz="844083" fontAlgn="auto">
              <a:spcBef>
                <a:spcPts val="0"/>
              </a:spcBef>
              <a:spcAft>
                <a:spcPts val="0"/>
              </a:spcAft>
              <a:defRPr/>
            </a:pPr>
            <a:r>
              <a:rPr lang="sr-Latn-CS" sz="2954" b="1" kern="0" dirty="0">
                <a:solidFill>
                  <a:srgbClr val="FFFFFF"/>
                </a:solidFill>
                <a:latin typeface="Calibri"/>
                <a:cs typeface="+mn-cs"/>
                <a:sym typeface="Wingdings" pitchFamily="2" charset="2"/>
              </a:rPr>
              <a:t>45%</a:t>
            </a:r>
            <a:endParaRPr lang="en-GB" sz="1662" kern="0" dirty="0">
              <a:solidFill>
                <a:srgbClr val="FFFFFF"/>
              </a:solidFill>
              <a:latin typeface="Calibri"/>
              <a:cs typeface="+mn-cs"/>
            </a:endParaRPr>
          </a:p>
        </p:txBody>
      </p:sp>
      <p:sp>
        <p:nvSpPr>
          <p:cNvPr id="47" name="Form 50"/>
          <p:cNvSpPr/>
          <p:nvPr/>
        </p:nvSpPr>
        <p:spPr>
          <a:xfrm rot="1080900">
            <a:off x="3436938" y="2841625"/>
            <a:ext cx="587375" cy="565150"/>
          </a:xfrm>
          <a:prstGeom prst="swooshArrow">
            <a:avLst>
              <a:gd name="adj1" fmla="val 23043"/>
              <a:gd name="adj2" fmla="val 20739"/>
            </a:avLst>
          </a:prstGeom>
          <a:solidFill>
            <a:srgbClr val="A8CCDD">
              <a:lumMod val="50000"/>
            </a:srgbClr>
          </a:solidFill>
          <a:ln w="38100" cap="flat" cmpd="sng" algn="ctr">
            <a:solidFill>
              <a:srgbClr val="A8CCDD">
                <a:lumMod val="50000"/>
              </a:srgbClr>
            </a:solidFill>
            <a:prstDash val="solid"/>
          </a:ln>
          <a:effectLst/>
        </p:spPr>
        <p:txBody>
          <a:bodyPr/>
          <a:lstStyle/>
          <a:p>
            <a:pPr defTabSz="844083" fontAlgn="auto">
              <a:spcBef>
                <a:spcPts val="0"/>
              </a:spcBef>
              <a:spcAft>
                <a:spcPts val="0"/>
              </a:spcAft>
              <a:defRPr/>
            </a:pPr>
            <a:endParaRPr lang="en-GB" sz="1662" kern="0">
              <a:solidFill>
                <a:srgbClr val="FFFFFF"/>
              </a:solidFill>
              <a:latin typeface="Calibri"/>
              <a:cs typeface="+mn-cs"/>
            </a:endParaRPr>
          </a:p>
        </p:txBody>
      </p:sp>
      <p:sp>
        <p:nvSpPr>
          <p:cNvPr id="48" name="Oval 47"/>
          <p:cNvSpPr/>
          <p:nvPr/>
        </p:nvSpPr>
        <p:spPr>
          <a:xfrm>
            <a:off x="4093231" y="2764303"/>
            <a:ext cx="1474058" cy="1301996"/>
          </a:xfrm>
          <a:prstGeom prst="ellipse">
            <a:avLst/>
          </a:prstGeom>
          <a:solidFill>
            <a:srgbClr val="00427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defTabSz="844083" fontAlgn="auto">
              <a:spcBef>
                <a:spcPts val="0"/>
              </a:spcBef>
              <a:spcAft>
                <a:spcPts val="0"/>
              </a:spcAft>
              <a:defRPr/>
            </a:pPr>
            <a:r>
              <a:rPr lang="sr-Latn-CS" sz="1662" b="1" kern="0" dirty="0">
                <a:solidFill>
                  <a:srgbClr val="00CCFF"/>
                </a:solidFill>
                <a:latin typeface="Calibri"/>
                <a:cs typeface="+mn-cs"/>
                <a:sym typeface="Wingdings" pitchFamily="2" charset="2"/>
              </a:rPr>
              <a:t>2014:</a:t>
            </a:r>
            <a:endParaRPr lang="en-GB" sz="1662" b="1" kern="0" dirty="0">
              <a:solidFill>
                <a:srgbClr val="00CCFF"/>
              </a:solidFill>
              <a:latin typeface="Calibri"/>
              <a:cs typeface="+mn-cs"/>
              <a:sym typeface="Wingdings" pitchFamily="2" charset="2"/>
            </a:endParaRPr>
          </a:p>
          <a:p>
            <a:pPr algn="ctr" defTabSz="844083" fontAlgn="auto">
              <a:spcBef>
                <a:spcPts val="0"/>
              </a:spcBef>
              <a:spcAft>
                <a:spcPts val="0"/>
              </a:spcAft>
              <a:defRPr/>
            </a:pPr>
            <a:r>
              <a:rPr lang="sr-Latn-CS" sz="2954" b="1" kern="0" dirty="0">
                <a:solidFill>
                  <a:srgbClr val="FFFFFF"/>
                </a:solidFill>
                <a:latin typeface="Calibri"/>
                <a:cs typeface="+mn-cs"/>
                <a:sym typeface="Wingdings" pitchFamily="2" charset="2"/>
              </a:rPr>
              <a:t>55%</a:t>
            </a:r>
            <a:endParaRPr lang="en-GB" sz="1662" kern="0" dirty="0">
              <a:solidFill>
                <a:srgbClr val="FFFFFF"/>
              </a:solidFill>
              <a:latin typeface="Calibri"/>
              <a:cs typeface="+mn-cs"/>
            </a:endParaRPr>
          </a:p>
        </p:txBody>
      </p:sp>
      <p:sp>
        <p:nvSpPr>
          <p:cNvPr id="49" name="Form 50"/>
          <p:cNvSpPr/>
          <p:nvPr/>
        </p:nvSpPr>
        <p:spPr>
          <a:xfrm rot="1080900">
            <a:off x="4976813" y="2224088"/>
            <a:ext cx="588962" cy="565150"/>
          </a:xfrm>
          <a:prstGeom prst="swooshArrow">
            <a:avLst>
              <a:gd name="adj1" fmla="val 23043"/>
              <a:gd name="adj2" fmla="val 20739"/>
            </a:avLst>
          </a:prstGeom>
          <a:solidFill>
            <a:srgbClr val="A8CCDD">
              <a:lumMod val="50000"/>
            </a:srgbClr>
          </a:solidFill>
          <a:ln w="38100" cap="flat" cmpd="sng" algn="ctr">
            <a:solidFill>
              <a:srgbClr val="A8CCDD">
                <a:lumMod val="50000"/>
              </a:srgbClr>
            </a:solidFill>
            <a:prstDash val="solid"/>
          </a:ln>
          <a:effectLst/>
        </p:spPr>
        <p:txBody>
          <a:bodyPr/>
          <a:lstStyle/>
          <a:p>
            <a:pPr defTabSz="844083" fontAlgn="auto">
              <a:spcBef>
                <a:spcPts val="0"/>
              </a:spcBef>
              <a:spcAft>
                <a:spcPts val="0"/>
              </a:spcAft>
              <a:defRPr/>
            </a:pPr>
            <a:endParaRPr lang="en-GB" sz="1662" kern="0">
              <a:solidFill>
                <a:srgbClr val="FFFFFF"/>
              </a:solidFill>
              <a:latin typeface="Calibri"/>
              <a:cs typeface="+mn-cs"/>
            </a:endParaRPr>
          </a:p>
        </p:txBody>
      </p:sp>
      <p:sp>
        <p:nvSpPr>
          <p:cNvPr id="50" name="Oval 49"/>
          <p:cNvSpPr/>
          <p:nvPr/>
        </p:nvSpPr>
        <p:spPr>
          <a:xfrm>
            <a:off x="5596614" y="1978123"/>
            <a:ext cx="1695157" cy="1544665"/>
          </a:xfrm>
          <a:prstGeom prst="ellipse">
            <a:avLst/>
          </a:prstGeom>
          <a:solidFill>
            <a:srgbClr val="00427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defTabSz="844083" fontAlgn="auto">
              <a:spcBef>
                <a:spcPts val="0"/>
              </a:spcBef>
              <a:spcAft>
                <a:spcPts val="0"/>
              </a:spcAft>
              <a:defRPr/>
            </a:pPr>
            <a:r>
              <a:rPr lang="sr-Latn-CS" sz="1662" b="1" kern="0" dirty="0">
                <a:solidFill>
                  <a:srgbClr val="00CCFF"/>
                </a:solidFill>
                <a:latin typeface="Calibri"/>
                <a:cs typeface="+mn-cs"/>
                <a:sym typeface="Wingdings" pitchFamily="2" charset="2"/>
              </a:rPr>
              <a:t>2015:</a:t>
            </a:r>
            <a:endParaRPr lang="en-GB" sz="1662" b="1" kern="0" dirty="0">
              <a:solidFill>
                <a:srgbClr val="00CCFF"/>
              </a:solidFill>
              <a:latin typeface="Calibri"/>
              <a:cs typeface="+mn-cs"/>
              <a:sym typeface="Wingdings" pitchFamily="2" charset="2"/>
            </a:endParaRPr>
          </a:p>
          <a:p>
            <a:pPr algn="ctr" defTabSz="844083" fontAlgn="auto">
              <a:spcBef>
                <a:spcPts val="0"/>
              </a:spcBef>
              <a:spcAft>
                <a:spcPts val="0"/>
              </a:spcAft>
              <a:defRPr/>
            </a:pPr>
            <a:r>
              <a:rPr lang="sr-Latn-CS" sz="2954" b="1" kern="0" dirty="0">
                <a:solidFill>
                  <a:srgbClr val="FFFFFF"/>
                </a:solidFill>
                <a:latin typeface="Calibri"/>
                <a:cs typeface="+mn-cs"/>
                <a:sym typeface="Wingdings" pitchFamily="2" charset="2"/>
              </a:rPr>
              <a:t>62%</a:t>
            </a:r>
            <a:endParaRPr lang="en-GB" sz="1662" kern="0" dirty="0">
              <a:solidFill>
                <a:srgbClr val="FFFFFF"/>
              </a:solidFill>
              <a:latin typeface="Calibri"/>
              <a:cs typeface="+mn-cs"/>
            </a:endParaRPr>
          </a:p>
        </p:txBody>
      </p:sp>
      <p:sp>
        <p:nvSpPr>
          <p:cNvPr id="51" name="Form 50"/>
          <p:cNvSpPr/>
          <p:nvPr/>
        </p:nvSpPr>
        <p:spPr>
          <a:xfrm rot="1080900">
            <a:off x="6745288" y="1468438"/>
            <a:ext cx="587375" cy="565150"/>
          </a:xfrm>
          <a:prstGeom prst="swooshArrow">
            <a:avLst>
              <a:gd name="adj1" fmla="val 23043"/>
              <a:gd name="adj2" fmla="val 20739"/>
            </a:avLst>
          </a:prstGeom>
          <a:solidFill>
            <a:srgbClr val="A8CCDD">
              <a:lumMod val="50000"/>
            </a:srgbClr>
          </a:solidFill>
          <a:ln w="38100" cap="flat" cmpd="sng" algn="ctr">
            <a:solidFill>
              <a:srgbClr val="A8CCDD">
                <a:lumMod val="50000"/>
              </a:srgbClr>
            </a:solidFill>
            <a:prstDash val="solid"/>
          </a:ln>
          <a:effectLst/>
        </p:spPr>
        <p:txBody>
          <a:bodyPr/>
          <a:lstStyle/>
          <a:p>
            <a:pPr defTabSz="844083" fontAlgn="auto">
              <a:spcBef>
                <a:spcPts val="0"/>
              </a:spcBef>
              <a:spcAft>
                <a:spcPts val="0"/>
              </a:spcAft>
              <a:defRPr/>
            </a:pPr>
            <a:endParaRPr lang="en-GB" sz="1662" kern="0">
              <a:solidFill>
                <a:srgbClr val="FFFFFF"/>
              </a:solidFill>
              <a:latin typeface="Calibri"/>
              <a:cs typeface="+mn-cs"/>
            </a:endParaRPr>
          </a:p>
        </p:txBody>
      </p:sp>
      <p:sp>
        <p:nvSpPr>
          <p:cNvPr id="52" name="Oval 51"/>
          <p:cNvSpPr/>
          <p:nvPr/>
        </p:nvSpPr>
        <p:spPr>
          <a:xfrm>
            <a:off x="7336324" y="1278401"/>
            <a:ext cx="1794217" cy="1661747"/>
          </a:xfrm>
          <a:prstGeom prst="ellipse">
            <a:avLst/>
          </a:prstGeom>
          <a:solidFill>
            <a:srgbClr val="00427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defTabSz="844083" fontAlgn="auto">
              <a:spcBef>
                <a:spcPts val="0"/>
              </a:spcBef>
              <a:spcAft>
                <a:spcPts val="0"/>
              </a:spcAft>
              <a:defRPr/>
            </a:pPr>
            <a:r>
              <a:rPr lang="sr-Latn-CS" sz="1662" b="1" kern="0" dirty="0">
                <a:solidFill>
                  <a:srgbClr val="00CCFF"/>
                </a:solidFill>
                <a:latin typeface="Calibri"/>
                <a:cs typeface="+mn-cs"/>
                <a:sym typeface="Wingdings" pitchFamily="2" charset="2"/>
              </a:rPr>
              <a:t>2016:</a:t>
            </a:r>
            <a:endParaRPr lang="en-GB" sz="1662" b="1" kern="0" dirty="0">
              <a:solidFill>
                <a:srgbClr val="00CCFF"/>
              </a:solidFill>
              <a:latin typeface="Calibri"/>
              <a:cs typeface="+mn-cs"/>
              <a:sym typeface="Wingdings" pitchFamily="2" charset="2"/>
            </a:endParaRPr>
          </a:p>
          <a:p>
            <a:pPr algn="ctr" defTabSz="844083" fontAlgn="auto">
              <a:spcBef>
                <a:spcPts val="0"/>
              </a:spcBef>
              <a:spcAft>
                <a:spcPts val="0"/>
              </a:spcAft>
              <a:defRPr/>
            </a:pPr>
            <a:r>
              <a:rPr lang="sr-Latn-CS" sz="2954" b="1" kern="0" dirty="0">
                <a:solidFill>
                  <a:srgbClr val="FFFFFF"/>
                </a:solidFill>
                <a:latin typeface="Calibri"/>
                <a:cs typeface="+mn-cs"/>
                <a:sym typeface="Wingdings" pitchFamily="2" charset="2"/>
              </a:rPr>
              <a:t>63%</a:t>
            </a:r>
            <a:endParaRPr lang="en-GB" sz="1662" kern="0" dirty="0">
              <a:solidFill>
                <a:srgbClr val="FFFFFF"/>
              </a:solidFill>
              <a:latin typeface="Calibri"/>
              <a:cs typeface="+mn-cs"/>
            </a:endParaRPr>
          </a:p>
        </p:txBody>
      </p:sp>
      <p:sp>
        <p:nvSpPr>
          <p:cNvPr id="5" name="Rounded Rectangle 4"/>
          <p:cNvSpPr/>
          <p:nvPr/>
        </p:nvSpPr>
        <p:spPr bwMode="auto">
          <a:xfrm>
            <a:off x="304215" y="1395405"/>
            <a:ext cx="3544471" cy="1087419"/>
          </a:xfrm>
          <a:prstGeom prst="roundRect">
            <a:avLst/>
          </a:prstGeom>
          <a:solidFill>
            <a:srgbClr val="004274"/>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83077" tIns="43200" rIns="83077" bIns="43200" anchor="ctr"/>
          <a:lstStyle/>
          <a:p>
            <a:pPr algn="ctr" defTabSz="844083">
              <a:defRPr/>
            </a:pPr>
            <a:r>
              <a:rPr lang="en-US" sz="2000" b="1" kern="0" dirty="0">
                <a:cs typeface="+mn-cs"/>
              </a:rPr>
              <a:t>Delimi</a:t>
            </a:r>
            <a:r>
              <a:rPr lang="sr-Latn-RS" sz="2000" b="1" kern="0" dirty="0">
                <a:cs typeface="+mn-cs"/>
              </a:rPr>
              <a:t>čno se slažem + </a:t>
            </a:r>
            <a:r>
              <a:rPr lang="sr-Latn-CS" sz="2000" b="1" kern="0" dirty="0">
                <a:cs typeface="+mn-cs"/>
              </a:rPr>
              <a:t>Slažem se + Potpuno se slažem (3+4+5)</a:t>
            </a:r>
            <a:endParaRPr lang="en-US" sz="2000" b="1" kern="0"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1000"/>
                                        <p:tgtEl>
                                          <p:spTgt spid="3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nodeType="afterGroup">
                            <p:stCondLst>
                              <p:cond delay="1500"/>
                            </p:stCondLst>
                            <p:childTnLst>
                              <p:par>
                                <p:cTn id="13" presetID="21" presetClass="entr" presetSubtype="1"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heel(1)">
                                      <p:cBhvr>
                                        <p:cTn id="15" dur="1000"/>
                                        <p:tgtEl>
                                          <p:spTgt spid="44"/>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nodeType="afterGroup">
                            <p:stCondLst>
                              <p:cond delay="3000"/>
                            </p:stCondLst>
                            <p:childTnLst>
                              <p:par>
                                <p:cTn id="21" presetID="21" presetClass="entr" presetSubtype="1"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heel(1)">
                                      <p:cBhvr>
                                        <p:cTn id="23" dur="1000"/>
                                        <p:tgtEl>
                                          <p:spTgt spid="46"/>
                                        </p:tgtEl>
                                      </p:cBhvr>
                                    </p:animEffect>
                                  </p:childTnLst>
                                </p:cTn>
                              </p:par>
                            </p:childTnLst>
                          </p:cTn>
                        </p:par>
                        <p:par>
                          <p:cTn id="24" fill="hold" nodeType="afterGroup">
                            <p:stCondLst>
                              <p:cond delay="4000"/>
                            </p:stCondLst>
                            <p:childTnLst>
                              <p:par>
                                <p:cTn id="25" presetID="10" presetClass="entr" presetSubtype="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par>
                          <p:cTn id="28" fill="hold" nodeType="afterGroup">
                            <p:stCondLst>
                              <p:cond delay="4500"/>
                            </p:stCondLst>
                            <p:childTnLst>
                              <p:par>
                                <p:cTn id="29" presetID="21"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heel(1)">
                                      <p:cBhvr>
                                        <p:cTn id="31" dur="1000"/>
                                        <p:tgtEl>
                                          <p:spTgt spid="48"/>
                                        </p:tgtEl>
                                      </p:cBhvr>
                                    </p:animEffect>
                                  </p:childTnLst>
                                </p:cTn>
                              </p:par>
                            </p:childTnLst>
                          </p:cTn>
                        </p:par>
                        <p:par>
                          <p:cTn id="32" fill="hold" nodeType="afterGroup">
                            <p:stCondLst>
                              <p:cond delay="5500"/>
                            </p:stCondLst>
                            <p:childTnLst>
                              <p:par>
                                <p:cTn id="33" presetID="10"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par>
                          <p:cTn id="36" fill="hold" nodeType="afterGroup">
                            <p:stCondLst>
                              <p:cond delay="6000"/>
                            </p:stCondLst>
                            <p:childTnLst>
                              <p:par>
                                <p:cTn id="37" presetID="21" presetClass="entr" presetSubtype="1"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heel(1)">
                                      <p:cBhvr>
                                        <p:cTn id="39" dur="1000"/>
                                        <p:tgtEl>
                                          <p:spTgt spid="50"/>
                                        </p:tgtEl>
                                      </p:cBhvr>
                                    </p:animEffect>
                                  </p:childTnLst>
                                </p:cTn>
                              </p:par>
                            </p:childTnLst>
                          </p:cTn>
                        </p:par>
                        <p:par>
                          <p:cTn id="40" fill="hold" nodeType="afterGroup">
                            <p:stCondLst>
                              <p:cond delay="7000"/>
                            </p:stCondLst>
                            <p:childTnLst>
                              <p:par>
                                <p:cTn id="41" presetID="10" presetClass="entr" presetSubtype="0"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nodeType="afterGroup">
                            <p:stCondLst>
                              <p:cond delay="7500"/>
                            </p:stCondLst>
                            <p:childTnLst>
                              <p:par>
                                <p:cTn id="45" presetID="21" presetClass="entr" presetSubtype="1"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heel(1)">
                                      <p:cBhvr>
                                        <p:cTn id="4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844083">
              <a:defRPr/>
            </a:pPr>
            <a:fld id="{89BAE827-2110-4A63-AD78-96172950F279}" type="slidenum">
              <a:rPr lang="de-DE" sz="1800" kern="0">
                <a:latin typeface="Calibri" panose="020F0502020204030204" pitchFamily="34" charset="0"/>
              </a:rPr>
              <a:pPr defTabSz="844083">
                <a:defRPr/>
              </a:pPr>
              <a:t>11</a:t>
            </a:fld>
            <a:endParaRPr lang="de-DE" sz="1800" kern="0" dirty="0">
              <a:latin typeface="Calibri" panose="020F0502020204030204" pitchFamily="34" charset="0"/>
            </a:endParaRPr>
          </a:p>
        </p:txBody>
      </p:sp>
      <p:sp>
        <p:nvSpPr>
          <p:cNvPr id="7" name="Title 3"/>
          <p:cNvSpPr>
            <a:spLocks noGrp="1"/>
          </p:cNvSpPr>
          <p:nvPr>
            <p:ph type="title"/>
          </p:nvPr>
        </p:nvSpPr>
        <p:spPr>
          <a:xfrm>
            <a:off x="250825" y="152400"/>
            <a:ext cx="8370888" cy="755650"/>
          </a:xfrm>
        </p:spPr>
        <p:txBody>
          <a:bodyPr/>
          <a:lstStyle/>
          <a:p>
            <a:pPr eaLnBrk="1" hangingPunct="1">
              <a:defRPr/>
            </a:pPr>
            <a:r>
              <a:rPr lang="sr-Latn-ME" sz="2585" b="1" dirty="0">
                <a:solidFill>
                  <a:schemeClr val="tx2">
                    <a:lumMod val="20000"/>
                    <a:lumOff val="80000"/>
                  </a:schemeClr>
                </a:solidFill>
              </a:rPr>
              <a:t>JAVNOST</a:t>
            </a:r>
            <a:endParaRPr lang="en-US" sz="2585" b="1" dirty="0">
              <a:solidFill>
                <a:schemeClr val="tx2">
                  <a:lumMod val="20000"/>
                  <a:lumOff val="80000"/>
                </a:schemeClr>
              </a:solidFill>
            </a:endParaRPr>
          </a:p>
        </p:txBody>
      </p:sp>
      <p:sp>
        <p:nvSpPr>
          <p:cNvPr id="25" name="Title 9"/>
          <p:cNvSpPr txBox="1">
            <a:spLocks/>
          </p:cNvSpPr>
          <p:nvPr/>
        </p:nvSpPr>
        <p:spPr>
          <a:xfrm>
            <a:off x="304800" y="971550"/>
            <a:ext cx="7981950" cy="153988"/>
          </a:xfrm>
          <a:prstGeom prst="rect">
            <a:avLst/>
          </a:prstGeom>
        </p:spPr>
        <p:txBody>
          <a:bodyPr lIns="0" tIns="0" rIns="0" bIns="0">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pPr fontAlgn="auto">
              <a:spcAft>
                <a:spcPts val="0"/>
              </a:spcAft>
              <a:defRPr/>
            </a:pPr>
            <a:r>
              <a:rPr lang="sr-Latn-CS" sz="1108" i="1" dirty="0">
                <a:solidFill>
                  <a:prstClr val="white">
                    <a:lumMod val="50000"/>
                  </a:prstClr>
                </a:solidFill>
                <a:latin typeface="Calibri" panose="020F0502020204030204" pitchFamily="34" charset="0"/>
                <a:cs typeface="Arial" panose="020B0604020202020204" pitchFamily="34" charset="0"/>
              </a:rPr>
              <a:t>U kojoj meri se slažete ili ne slažete sa sledećim tvrdnjama?</a:t>
            </a:r>
          </a:p>
        </p:txBody>
      </p:sp>
      <p:sp>
        <p:nvSpPr>
          <p:cNvPr id="26" name="Text Placeholder 19"/>
          <p:cNvSpPr txBox="1">
            <a:spLocks/>
          </p:cNvSpPr>
          <p:nvPr/>
        </p:nvSpPr>
        <p:spPr>
          <a:xfrm>
            <a:off x="1790700" y="6419850"/>
            <a:ext cx="5440363"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entiteti sa 3 ili više zaposlenih:</a:t>
            </a:r>
            <a:endParaRPr lang="en-US" sz="923" b="1" kern="0" dirty="0">
              <a:solidFill>
                <a:schemeClr val="bg1"/>
              </a:solidFill>
              <a:latin typeface="Calibri" panose="020F0502020204030204" pitchFamily="34" charset="0"/>
            </a:endParaRPr>
          </a:p>
          <a:p>
            <a:pPr>
              <a:defRPr/>
            </a:pPr>
            <a:r>
              <a:rPr lang="en-US" sz="923" b="1" kern="0" dirty="0">
                <a:solidFill>
                  <a:schemeClr val="bg1"/>
                </a:solidFill>
                <a:latin typeface="Calibri" panose="020F0502020204030204" pitchFamily="34" charset="0"/>
              </a:rPr>
              <a:t>2011 (N=913), 2012 (N=1020), 2013</a:t>
            </a:r>
            <a:r>
              <a:rPr lang="sr-Latn-ME" sz="923" b="1" kern="0" dirty="0">
                <a:solidFill>
                  <a:schemeClr val="bg1"/>
                </a:solidFill>
                <a:latin typeface="Calibri" panose="020F0502020204030204" pitchFamily="34" charset="0"/>
              </a:rPr>
              <a:t> </a:t>
            </a:r>
            <a:r>
              <a:rPr lang="sr-Latn-CS" sz="923" b="1" kern="0" dirty="0">
                <a:solidFill>
                  <a:schemeClr val="bg1"/>
                </a:solidFill>
                <a:latin typeface="Calibri" panose="020F0502020204030204" pitchFamily="34" charset="0"/>
              </a:rPr>
              <a:t>(N=</a:t>
            </a:r>
            <a:r>
              <a:rPr lang="en-US" sz="923" b="1" kern="0" dirty="0">
                <a:solidFill>
                  <a:schemeClr val="bg1"/>
                </a:solidFill>
                <a:latin typeface="Calibri" panose="020F0502020204030204" pitchFamily="34" charset="0"/>
              </a:rPr>
              <a:t>1029</a:t>
            </a:r>
            <a:r>
              <a:rPr lang="sr-Latn-C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2014 (N=1009)</a:t>
            </a:r>
            <a:r>
              <a:rPr lang="sr-Latn-R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2015 (N=1008)</a:t>
            </a:r>
            <a:r>
              <a:rPr lang="sr-Latn-RS" sz="923" b="1" kern="0" dirty="0">
                <a:solidFill>
                  <a:schemeClr val="bg1"/>
                </a:solidFill>
                <a:latin typeface="Calibri" panose="020F0502020204030204" pitchFamily="34" charset="0"/>
              </a:rPr>
              <a:t> i 2016 (N=1032)</a:t>
            </a:r>
            <a:endParaRPr lang="en-GB" sz="923" b="1" kern="0" dirty="0">
              <a:solidFill>
                <a:schemeClr val="bg1"/>
              </a:solidFill>
              <a:latin typeface="Calibri" panose="020F0502020204030204" pitchFamily="34" charset="0"/>
            </a:endParaRPr>
          </a:p>
        </p:txBody>
      </p:sp>
      <p:pic>
        <p:nvPicPr>
          <p:cNvPr id="314374" name="Picture 1"/>
          <p:cNvPicPr>
            <a:picLocks noChangeAspect="1" noChangeArrowheads="1"/>
          </p:cNvPicPr>
          <p:nvPr/>
        </p:nvPicPr>
        <p:blipFill>
          <a:blip r:embed="rId3"/>
          <a:srcRect l="1166" r="5539" b="9129"/>
          <a:stretch>
            <a:fillRect/>
          </a:stretch>
        </p:blipFill>
        <p:spPr bwMode="auto">
          <a:xfrm rot="10800000" flipV="1">
            <a:off x="0" y="2763838"/>
            <a:ext cx="9144000" cy="3375025"/>
          </a:xfrm>
          <a:prstGeom prst="rect">
            <a:avLst/>
          </a:prstGeom>
          <a:noFill/>
          <a:ln w="9525">
            <a:noFill/>
            <a:miter lim="800000"/>
            <a:headEnd/>
            <a:tailEnd/>
          </a:ln>
        </p:spPr>
      </p:pic>
      <p:sp>
        <p:nvSpPr>
          <p:cNvPr id="30" name="Oval 29"/>
          <p:cNvSpPr/>
          <p:nvPr/>
        </p:nvSpPr>
        <p:spPr>
          <a:xfrm>
            <a:off x="41463" y="4641165"/>
            <a:ext cx="997048" cy="936235"/>
          </a:xfrm>
          <a:prstGeom prst="ellipse">
            <a:avLst/>
          </a:prstGeom>
          <a:solidFill>
            <a:srgbClr val="00427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defTabSz="844083" fontAlgn="auto">
              <a:spcBef>
                <a:spcPts val="0"/>
              </a:spcBef>
              <a:spcAft>
                <a:spcPts val="0"/>
              </a:spcAft>
              <a:defRPr/>
            </a:pPr>
            <a:r>
              <a:rPr lang="sr-Latn-CS" sz="1662" b="1" kern="0" dirty="0">
                <a:solidFill>
                  <a:srgbClr val="00CCFF"/>
                </a:solidFill>
                <a:latin typeface="Calibri"/>
                <a:cs typeface="+mn-cs"/>
                <a:sym typeface="Wingdings" pitchFamily="2" charset="2"/>
              </a:rPr>
              <a:t>2011:</a:t>
            </a:r>
            <a:endParaRPr lang="en-GB" sz="1662" b="1" kern="0" dirty="0">
              <a:solidFill>
                <a:srgbClr val="00CCFF"/>
              </a:solidFill>
              <a:latin typeface="Calibri"/>
              <a:cs typeface="+mn-cs"/>
              <a:sym typeface="Wingdings" pitchFamily="2" charset="2"/>
            </a:endParaRPr>
          </a:p>
          <a:p>
            <a:pPr algn="ctr" defTabSz="844083" fontAlgn="auto">
              <a:spcBef>
                <a:spcPts val="0"/>
              </a:spcBef>
              <a:spcAft>
                <a:spcPts val="0"/>
              </a:spcAft>
              <a:defRPr/>
            </a:pPr>
            <a:r>
              <a:rPr lang="sr-Latn-CS" sz="2954" b="1" kern="0" dirty="0">
                <a:solidFill>
                  <a:srgbClr val="FFFFFF"/>
                </a:solidFill>
                <a:latin typeface="Calibri"/>
                <a:cs typeface="+mn-cs"/>
                <a:sym typeface="Wingdings" pitchFamily="2" charset="2"/>
              </a:rPr>
              <a:t>26%</a:t>
            </a:r>
            <a:endParaRPr lang="en-GB" sz="1662" kern="0" dirty="0">
              <a:solidFill>
                <a:srgbClr val="FFFFFF"/>
              </a:solidFill>
              <a:latin typeface="Calibri"/>
              <a:cs typeface="+mn-cs"/>
            </a:endParaRPr>
          </a:p>
        </p:txBody>
      </p:sp>
      <p:sp>
        <p:nvSpPr>
          <p:cNvPr id="31" name="Form 50"/>
          <p:cNvSpPr/>
          <p:nvPr/>
        </p:nvSpPr>
        <p:spPr>
          <a:xfrm rot="1080900">
            <a:off x="492125" y="4006850"/>
            <a:ext cx="588963" cy="565150"/>
          </a:xfrm>
          <a:prstGeom prst="swooshArrow">
            <a:avLst>
              <a:gd name="adj1" fmla="val 23043"/>
              <a:gd name="adj2" fmla="val 20739"/>
            </a:avLst>
          </a:prstGeom>
          <a:solidFill>
            <a:srgbClr val="A8CCDD">
              <a:lumMod val="50000"/>
            </a:srgbClr>
          </a:solidFill>
          <a:ln w="38100" cap="flat" cmpd="sng" algn="ctr">
            <a:solidFill>
              <a:srgbClr val="A8CCDD">
                <a:lumMod val="50000"/>
              </a:srgbClr>
            </a:solidFill>
            <a:prstDash val="solid"/>
          </a:ln>
          <a:effectLst/>
        </p:spPr>
        <p:txBody>
          <a:bodyPr/>
          <a:lstStyle/>
          <a:p>
            <a:pPr defTabSz="844083" fontAlgn="auto">
              <a:spcBef>
                <a:spcPts val="0"/>
              </a:spcBef>
              <a:spcAft>
                <a:spcPts val="0"/>
              </a:spcAft>
              <a:defRPr/>
            </a:pPr>
            <a:endParaRPr lang="en-GB" sz="1662" kern="0" dirty="0">
              <a:solidFill>
                <a:srgbClr val="FFFFFF"/>
              </a:solidFill>
              <a:latin typeface="Calibri"/>
              <a:cs typeface="+mn-cs"/>
            </a:endParaRPr>
          </a:p>
        </p:txBody>
      </p:sp>
      <p:sp>
        <p:nvSpPr>
          <p:cNvPr id="32" name="Rectangle 31"/>
          <p:cNvSpPr/>
          <p:nvPr/>
        </p:nvSpPr>
        <p:spPr bwMode="auto">
          <a:xfrm>
            <a:off x="4431324" y="4828747"/>
            <a:ext cx="4320540" cy="937961"/>
          </a:xfrm>
          <a:prstGeom prst="rect">
            <a:avLst/>
          </a:prstGeom>
          <a:solidFill>
            <a:srgbClr val="004274"/>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0">
            <a:schemeClr val="accent5"/>
          </a:lnRef>
          <a:fillRef idx="3">
            <a:schemeClr val="accent5"/>
          </a:fillRef>
          <a:effectRef idx="3">
            <a:schemeClr val="accent5"/>
          </a:effectRef>
          <a:fontRef idx="minor">
            <a:schemeClr val="lt1"/>
          </a:fontRef>
        </p:style>
        <p:txBody>
          <a:bodyPr lIns="79875" tIns="41535" rIns="79875" bIns="41535">
            <a:spAutoFit/>
          </a:bodyPr>
          <a:lstStyle/>
          <a:p>
            <a:pPr algn="ctr" defTabSz="879152" fontAlgn="auto">
              <a:spcBef>
                <a:spcPts val="0"/>
              </a:spcBef>
              <a:spcAft>
                <a:spcPts val="0"/>
              </a:spcAft>
              <a:defRPr/>
            </a:pPr>
            <a:r>
              <a:rPr lang="en-US" b="1" dirty="0">
                <a:solidFill>
                  <a:prstClr val="white"/>
                </a:solidFill>
                <a:latin typeface="Calibri" panose="020F0502020204030204" pitchFamily="34" charset="0"/>
              </a:rPr>
              <a:t>U </a:t>
            </a:r>
            <a:r>
              <a:rPr lang="sr-Latn-CS" sz="1850" b="1" dirty="0">
                <a:solidFill>
                  <a:prstClr val="white"/>
                </a:solidFill>
                <a:latin typeface="Calibri" panose="020F0502020204030204" pitchFamily="34" charset="0"/>
              </a:rPr>
              <a:t>poslednjih 12 meseci se povećao kvalitet javnih rasprava o makroekonomskim i fiskalnim temama.</a:t>
            </a:r>
          </a:p>
        </p:txBody>
      </p:sp>
      <p:sp>
        <p:nvSpPr>
          <p:cNvPr id="44" name="Oval 43"/>
          <p:cNvSpPr/>
          <p:nvPr/>
        </p:nvSpPr>
        <p:spPr>
          <a:xfrm>
            <a:off x="1147115" y="3894408"/>
            <a:ext cx="1163077" cy="1163077"/>
          </a:xfrm>
          <a:prstGeom prst="ellipse">
            <a:avLst/>
          </a:prstGeom>
          <a:solidFill>
            <a:srgbClr val="00427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defTabSz="844083" fontAlgn="auto">
              <a:spcBef>
                <a:spcPts val="0"/>
              </a:spcBef>
              <a:spcAft>
                <a:spcPts val="0"/>
              </a:spcAft>
              <a:defRPr/>
            </a:pPr>
            <a:r>
              <a:rPr lang="sr-Latn-CS" sz="1662" b="1" kern="0" dirty="0">
                <a:solidFill>
                  <a:srgbClr val="00CCFF"/>
                </a:solidFill>
                <a:latin typeface="Calibri"/>
                <a:cs typeface="+mn-cs"/>
                <a:sym typeface="Wingdings" pitchFamily="2" charset="2"/>
              </a:rPr>
              <a:t>2012:</a:t>
            </a:r>
            <a:endParaRPr lang="en-GB" sz="1662" b="1" kern="0" dirty="0">
              <a:solidFill>
                <a:srgbClr val="00CCFF"/>
              </a:solidFill>
              <a:latin typeface="Calibri"/>
              <a:cs typeface="+mn-cs"/>
              <a:sym typeface="Wingdings" pitchFamily="2" charset="2"/>
            </a:endParaRPr>
          </a:p>
          <a:p>
            <a:pPr algn="ctr" defTabSz="844083" fontAlgn="auto">
              <a:spcBef>
                <a:spcPts val="0"/>
              </a:spcBef>
              <a:spcAft>
                <a:spcPts val="0"/>
              </a:spcAft>
              <a:defRPr/>
            </a:pPr>
            <a:r>
              <a:rPr lang="sr-Latn-CS" sz="2954" b="1" kern="0" dirty="0">
                <a:solidFill>
                  <a:srgbClr val="FFFFFF"/>
                </a:solidFill>
                <a:latin typeface="Calibri"/>
                <a:cs typeface="+mn-cs"/>
                <a:sym typeface="Wingdings" pitchFamily="2" charset="2"/>
              </a:rPr>
              <a:t>32%</a:t>
            </a:r>
            <a:endParaRPr lang="en-GB" sz="1662" kern="0" dirty="0">
              <a:solidFill>
                <a:srgbClr val="FFFFFF"/>
              </a:solidFill>
              <a:latin typeface="Calibri"/>
              <a:cs typeface="+mn-cs"/>
            </a:endParaRPr>
          </a:p>
        </p:txBody>
      </p:sp>
      <p:sp>
        <p:nvSpPr>
          <p:cNvPr id="45" name="Form 50"/>
          <p:cNvSpPr/>
          <p:nvPr/>
        </p:nvSpPr>
        <p:spPr>
          <a:xfrm rot="1080900">
            <a:off x="2038350" y="3355975"/>
            <a:ext cx="587375" cy="565150"/>
          </a:xfrm>
          <a:prstGeom prst="swooshArrow">
            <a:avLst>
              <a:gd name="adj1" fmla="val 23043"/>
              <a:gd name="adj2" fmla="val 20739"/>
            </a:avLst>
          </a:prstGeom>
          <a:solidFill>
            <a:srgbClr val="A8CCDD">
              <a:lumMod val="50000"/>
            </a:srgbClr>
          </a:solidFill>
          <a:ln w="38100" cap="flat" cmpd="sng" algn="ctr">
            <a:solidFill>
              <a:srgbClr val="A8CCDD">
                <a:lumMod val="50000"/>
              </a:srgbClr>
            </a:solidFill>
            <a:prstDash val="solid"/>
          </a:ln>
          <a:effectLst/>
        </p:spPr>
        <p:txBody>
          <a:bodyPr/>
          <a:lstStyle/>
          <a:p>
            <a:pPr defTabSz="844083" fontAlgn="auto">
              <a:spcBef>
                <a:spcPts val="0"/>
              </a:spcBef>
              <a:spcAft>
                <a:spcPts val="0"/>
              </a:spcAft>
              <a:defRPr/>
            </a:pPr>
            <a:endParaRPr lang="en-GB" sz="1662" kern="0" dirty="0">
              <a:solidFill>
                <a:srgbClr val="FFFFFF"/>
              </a:solidFill>
              <a:latin typeface="Calibri"/>
              <a:cs typeface="+mn-cs"/>
            </a:endParaRPr>
          </a:p>
        </p:txBody>
      </p:sp>
      <p:sp>
        <p:nvSpPr>
          <p:cNvPr id="46" name="Oval 45"/>
          <p:cNvSpPr/>
          <p:nvPr/>
        </p:nvSpPr>
        <p:spPr>
          <a:xfrm>
            <a:off x="2685633" y="3395592"/>
            <a:ext cx="1163077" cy="1163077"/>
          </a:xfrm>
          <a:prstGeom prst="ellipse">
            <a:avLst/>
          </a:prstGeom>
          <a:solidFill>
            <a:srgbClr val="00427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defTabSz="844083" fontAlgn="auto">
              <a:spcBef>
                <a:spcPts val="0"/>
              </a:spcBef>
              <a:spcAft>
                <a:spcPts val="0"/>
              </a:spcAft>
              <a:defRPr/>
            </a:pPr>
            <a:r>
              <a:rPr lang="sr-Latn-CS" sz="1662" b="1" kern="0" dirty="0">
                <a:solidFill>
                  <a:srgbClr val="00CCFF"/>
                </a:solidFill>
                <a:latin typeface="Calibri"/>
                <a:cs typeface="+mn-cs"/>
                <a:sym typeface="Wingdings" pitchFamily="2" charset="2"/>
              </a:rPr>
              <a:t>2013:</a:t>
            </a:r>
            <a:endParaRPr lang="en-GB" sz="1662" b="1" kern="0" dirty="0">
              <a:solidFill>
                <a:srgbClr val="00CCFF"/>
              </a:solidFill>
              <a:latin typeface="Calibri"/>
              <a:cs typeface="+mn-cs"/>
              <a:sym typeface="Wingdings" pitchFamily="2" charset="2"/>
            </a:endParaRPr>
          </a:p>
          <a:p>
            <a:pPr algn="ctr" defTabSz="844083" fontAlgn="auto">
              <a:spcBef>
                <a:spcPts val="0"/>
              </a:spcBef>
              <a:spcAft>
                <a:spcPts val="0"/>
              </a:spcAft>
              <a:defRPr/>
            </a:pPr>
            <a:r>
              <a:rPr lang="sr-Latn-CS" sz="2954" b="1" kern="0" dirty="0">
                <a:solidFill>
                  <a:srgbClr val="FFFFFF"/>
                </a:solidFill>
                <a:latin typeface="Calibri"/>
                <a:cs typeface="+mn-cs"/>
                <a:sym typeface="Wingdings" pitchFamily="2" charset="2"/>
              </a:rPr>
              <a:t>44%</a:t>
            </a:r>
            <a:endParaRPr lang="en-GB" sz="1662" kern="0" dirty="0">
              <a:solidFill>
                <a:srgbClr val="FFFFFF"/>
              </a:solidFill>
              <a:latin typeface="Calibri"/>
              <a:cs typeface="+mn-cs"/>
            </a:endParaRPr>
          </a:p>
        </p:txBody>
      </p:sp>
      <p:sp>
        <p:nvSpPr>
          <p:cNvPr id="47" name="Form 50"/>
          <p:cNvSpPr/>
          <p:nvPr/>
        </p:nvSpPr>
        <p:spPr>
          <a:xfrm rot="1080900">
            <a:off x="3436938" y="2841625"/>
            <a:ext cx="587375" cy="565150"/>
          </a:xfrm>
          <a:prstGeom prst="swooshArrow">
            <a:avLst>
              <a:gd name="adj1" fmla="val 23043"/>
              <a:gd name="adj2" fmla="val 20739"/>
            </a:avLst>
          </a:prstGeom>
          <a:solidFill>
            <a:srgbClr val="A8CCDD">
              <a:lumMod val="50000"/>
            </a:srgbClr>
          </a:solidFill>
          <a:ln w="38100" cap="flat" cmpd="sng" algn="ctr">
            <a:solidFill>
              <a:srgbClr val="A8CCDD">
                <a:lumMod val="50000"/>
              </a:srgbClr>
            </a:solidFill>
            <a:prstDash val="solid"/>
          </a:ln>
          <a:effectLst/>
        </p:spPr>
        <p:txBody>
          <a:bodyPr/>
          <a:lstStyle/>
          <a:p>
            <a:pPr defTabSz="844083" fontAlgn="auto">
              <a:spcBef>
                <a:spcPts val="0"/>
              </a:spcBef>
              <a:spcAft>
                <a:spcPts val="0"/>
              </a:spcAft>
              <a:defRPr/>
            </a:pPr>
            <a:endParaRPr lang="en-GB" sz="1662" kern="0" dirty="0">
              <a:solidFill>
                <a:srgbClr val="FFFFFF"/>
              </a:solidFill>
              <a:latin typeface="Calibri"/>
              <a:cs typeface="+mn-cs"/>
            </a:endParaRPr>
          </a:p>
        </p:txBody>
      </p:sp>
      <p:sp>
        <p:nvSpPr>
          <p:cNvPr id="48" name="Oval 47"/>
          <p:cNvSpPr/>
          <p:nvPr/>
        </p:nvSpPr>
        <p:spPr>
          <a:xfrm>
            <a:off x="4032271" y="2525575"/>
            <a:ext cx="1580886" cy="1583644"/>
          </a:xfrm>
          <a:prstGeom prst="ellipse">
            <a:avLst/>
          </a:prstGeom>
          <a:solidFill>
            <a:srgbClr val="00427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defTabSz="844083" fontAlgn="auto">
              <a:spcBef>
                <a:spcPts val="0"/>
              </a:spcBef>
              <a:spcAft>
                <a:spcPts val="0"/>
              </a:spcAft>
              <a:defRPr/>
            </a:pPr>
            <a:r>
              <a:rPr lang="sr-Latn-CS" sz="1662" b="1" kern="0" dirty="0">
                <a:solidFill>
                  <a:srgbClr val="00CCFF"/>
                </a:solidFill>
                <a:latin typeface="Calibri"/>
                <a:cs typeface="+mn-cs"/>
                <a:sym typeface="Wingdings" pitchFamily="2" charset="2"/>
              </a:rPr>
              <a:t>2014:</a:t>
            </a:r>
            <a:endParaRPr lang="en-GB" sz="1662" b="1" kern="0" dirty="0">
              <a:solidFill>
                <a:srgbClr val="00CCFF"/>
              </a:solidFill>
              <a:latin typeface="Calibri"/>
              <a:cs typeface="+mn-cs"/>
              <a:sym typeface="Wingdings" pitchFamily="2" charset="2"/>
            </a:endParaRPr>
          </a:p>
          <a:p>
            <a:pPr algn="ctr" defTabSz="844083" fontAlgn="auto">
              <a:spcBef>
                <a:spcPts val="0"/>
              </a:spcBef>
              <a:spcAft>
                <a:spcPts val="0"/>
              </a:spcAft>
              <a:defRPr/>
            </a:pPr>
            <a:r>
              <a:rPr lang="sr-Latn-CS" sz="2954" b="1" kern="0" dirty="0">
                <a:solidFill>
                  <a:srgbClr val="FFFFFF"/>
                </a:solidFill>
                <a:latin typeface="Calibri"/>
                <a:cs typeface="+mn-cs"/>
                <a:sym typeface="Wingdings" pitchFamily="2" charset="2"/>
              </a:rPr>
              <a:t>58%</a:t>
            </a:r>
            <a:endParaRPr lang="en-GB" sz="1662" kern="0" dirty="0">
              <a:solidFill>
                <a:srgbClr val="FFFFFF"/>
              </a:solidFill>
              <a:latin typeface="Calibri"/>
              <a:cs typeface="+mn-cs"/>
            </a:endParaRPr>
          </a:p>
        </p:txBody>
      </p:sp>
      <p:sp>
        <p:nvSpPr>
          <p:cNvPr id="49" name="Form 50"/>
          <p:cNvSpPr/>
          <p:nvPr/>
        </p:nvSpPr>
        <p:spPr>
          <a:xfrm rot="1080900">
            <a:off x="5084763" y="2054225"/>
            <a:ext cx="587375" cy="565150"/>
          </a:xfrm>
          <a:prstGeom prst="swooshArrow">
            <a:avLst>
              <a:gd name="adj1" fmla="val 23043"/>
              <a:gd name="adj2" fmla="val 20739"/>
            </a:avLst>
          </a:prstGeom>
          <a:solidFill>
            <a:srgbClr val="A8CCDD">
              <a:lumMod val="50000"/>
            </a:srgbClr>
          </a:solidFill>
          <a:ln w="38100" cap="flat" cmpd="sng" algn="ctr">
            <a:solidFill>
              <a:srgbClr val="A8CCDD">
                <a:lumMod val="50000"/>
              </a:srgbClr>
            </a:solidFill>
            <a:prstDash val="solid"/>
          </a:ln>
          <a:effectLst/>
        </p:spPr>
        <p:txBody>
          <a:bodyPr/>
          <a:lstStyle/>
          <a:p>
            <a:pPr defTabSz="844083" fontAlgn="auto">
              <a:spcBef>
                <a:spcPts val="0"/>
              </a:spcBef>
              <a:spcAft>
                <a:spcPts val="0"/>
              </a:spcAft>
              <a:defRPr/>
            </a:pPr>
            <a:endParaRPr lang="en-GB" sz="1662" kern="0" dirty="0">
              <a:solidFill>
                <a:srgbClr val="FFFFFF"/>
              </a:solidFill>
              <a:latin typeface="Calibri"/>
              <a:cs typeface="+mn-cs"/>
            </a:endParaRPr>
          </a:p>
        </p:txBody>
      </p:sp>
      <p:sp>
        <p:nvSpPr>
          <p:cNvPr id="50" name="Oval 49"/>
          <p:cNvSpPr/>
          <p:nvPr/>
        </p:nvSpPr>
        <p:spPr>
          <a:xfrm>
            <a:off x="5596618" y="1976540"/>
            <a:ext cx="1634197" cy="1546245"/>
          </a:xfrm>
          <a:prstGeom prst="ellipse">
            <a:avLst/>
          </a:prstGeom>
          <a:solidFill>
            <a:srgbClr val="00427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defTabSz="844083" fontAlgn="auto">
              <a:spcBef>
                <a:spcPts val="0"/>
              </a:spcBef>
              <a:spcAft>
                <a:spcPts val="0"/>
              </a:spcAft>
              <a:defRPr/>
            </a:pPr>
            <a:r>
              <a:rPr lang="sr-Latn-CS" sz="1662" b="1" kern="0" dirty="0">
                <a:solidFill>
                  <a:srgbClr val="00CCFF"/>
                </a:solidFill>
                <a:latin typeface="Calibri"/>
                <a:cs typeface="+mn-cs"/>
                <a:sym typeface="Wingdings" pitchFamily="2" charset="2"/>
              </a:rPr>
              <a:t>2015:</a:t>
            </a:r>
            <a:endParaRPr lang="en-GB" sz="1662" b="1" kern="0" dirty="0">
              <a:solidFill>
                <a:srgbClr val="00CCFF"/>
              </a:solidFill>
              <a:latin typeface="Calibri"/>
              <a:cs typeface="+mn-cs"/>
              <a:sym typeface="Wingdings" pitchFamily="2" charset="2"/>
            </a:endParaRPr>
          </a:p>
          <a:p>
            <a:pPr algn="ctr" defTabSz="844083" fontAlgn="auto">
              <a:spcBef>
                <a:spcPts val="0"/>
              </a:spcBef>
              <a:spcAft>
                <a:spcPts val="0"/>
              </a:spcAft>
              <a:defRPr/>
            </a:pPr>
            <a:r>
              <a:rPr lang="sr-Latn-CS" sz="2954" b="1" kern="0" dirty="0">
                <a:solidFill>
                  <a:srgbClr val="FFFFFF"/>
                </a:solidFill>
                <a:latin typeface="Calibri"/>
                <a:cs typeface="+mn-cs"/>
                <a:sym typeface="Wingdings" pitchFamily="2" charset="2"/>
              </a:rPr>
              <a:t>59%</a:t>
            </a:r>
            <a:endParaRPr lang="en-GB" sz="1662" kern="0" dirty="0">
              <a:solidFill>
                <a:srgbClr val="FFFFFF"/>
              </a:solidFill>
              <a:latin typeface="Calibri"/>
              <a:cs typeface="+mn-cs"/>
            </a:endParaRPr>
          </a:p>
        </p:txBody>
      </p:sp>
      <p:sp>
        <p:nvSpPr>
          <p:cNvPr id="51" name="Form 50"/>
          <p:cNvSpPr/>
          <p:nvPr/>
        </p:nvSpPr>
        <p:spPr>
          <a:xfrm rot="1080900">
            <a:off x="6781800" y="1547813"/>
            <a:ext cx="587375" cy="565150"/>
          </a:xfrm>
          <a:prstGeom prst="swooshArrow">
            <a:avLst>
              <a:gd name="adj1" fmla="val 23043"/>
              <a:gd name="adj2" fmla="val 20739"/>
            </a:avLst>
          </a:prstGeom>
          <a:solidFill>
            <a:srgbClr val="A8CCDD">
              <a:lumMod val="50000"/>
            </a:srgbClr>
          </a:solidFill>
          <a:ln w="38100" cap="flat" cmpd="sng" algn="ctr">
            <a:solidFill>
              <a:srgbClr val="A8CCDD">
                <a:lumMod val="50000"/>
              </a:srgbClr>
            </a:solidFill>
            <a:prstDash val="solid"/>
          </a:ln>
          <a:effectLst/>
        </p:spPr>
        <p:txBody>
          <a:bodyPr/>
          <a:lstStyle/>
          <a:p>
            <a:pPr defTabSz="844083" fontAlgn="auto">
              <a:spcBef>
                <a:spcPts val="0"/>
              </a:spcBef>
              <a:spcAft>
                <a:spcPts val="0"/>
              </a:spcAft>
              <a:defRPr/>
            </a:pPr>
            <a:endParaRPr lang="en-GB" sz="1662" kern="0" dirty="0">
              <a:solidFill>
                <a:srgbClr val="FFFFFF"/>
              </a:solidFill>
              <a:latin typeface="Calibri"/>
              <a:cs typeface="+mn-cs"/>
            </a:endParaRPr>
          </a:p>
        </p:txBody>
      </p:sp>
      <p:sp>
        <p:nvSpPr>
          <p:cNvPr id="52" name="Oval 51"/>
          <p:cNvSpPr/>
          <p:nvPr/>
        </p:nvSpPr>
        <p:spPr>
          <a:xfrm>
            <a:off x="7336303" y="1470313"/>
            <a:ext cx="1556238" cy="1469835"/>
          </a:xfrm>
          <a:prstGeom prst="ellipse">
            <a:avLst/>
          </a:prstGeom>
          <a:solidFill>
            <a:srgbClr val="00427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defTabSz="844083" fontAlgn="auto">
              <a:spcBef>
                <a:spcPts val="0"/>
              </a:spcBef>
              <a:spcAft>
                <a:spcPts val="0"/>
              </a:spcAft>
              <a:defRPr/>
            </a:pPr>
            <a:r>
              <a:rPr lang="sr-Latn-CS" sz="1662" b="1" kern="0" dirty="0">
                <a:solidFill>
                  <a:srgbClr val="00CCFF"/>
                </a:solidFill>
                <a:latin typeface="Calibri"/>
                <a:cs typeface="+mn-cs"/>
                <a:sym typeface="Wingdings" pitchFamily="2" charset="2"/>
              </a:rPr>
              <a:t>2016:</a:t>
            </a:r>
            <a:endParaRPr lang="en-GB" sz="1662" b="1" kern="0" dirty="0">
              <a:solidFill>
                <a:srgbClr val="00CCFF"/>
              </a:solidFill>
              <a:latin typeface="Calibri"/>
              <a:cs typeface="+mn-cs"/>
              <a:sym typeface="Wingdings" pitchFamily="2" charset="2"/>
            </a:endParaRPr>
          </a:p>
          <a:p>
            <a:pPr algn="ctr" defTabSz="844083" fontAlgn="auto">
              <a:spcBef>
                <a:spcPts val="0"/>
              </a:spcBef>
              <a:spcAft>
                <a:spcPts val="0"/>
              </a:spcAft>
              <a:defRPr/>
            </a:pPr>
            <a:r>
              <a:rPr lang="sr-Latn-CS" sz="2954" b="1" kern="0" dirty="0">
                <a:solidFill>
                  <a:srgbClr val="FFFFFF"/>
                </a:solidFill>
                <a:latin typeface="Calibri"/>
                <a:cs typeface="+mn-cs"/>
                <a:sym typeface="Wingdings" pitchFamily="2" charset="2"/>
              </a:rPr>
              <a:t>60%</a:t>
            </a:r>
            <a:endParaRPr lang="en-GB" sz="1662" kern="0" dirty="0">
              <a:solidFill>
                <a:srgbClr val="FFFFFF"/>
              </a:solidFill>
              <a:latin typeface="Calibri"/>
              <a:cs typeface="+mn-cs"/>
            </a:endParaRPr>
          </a:p>
        </p:txBody>
      </p:sp>
      <p:sp>
        <p:nvSpPr>
          <p:cNvPr id="20" name="Rounded Rectangle 19"/>
          <p:cNvSpPr/>
          <p:nvPr/>
        </p:nvSpPr>
        <p:spPr bwMode="auto">
          <a:xfrm>
            <a:off x="304215" y="1395405"/>
            <a:ext cx="3544471" cy="1087419"/>
          </a:xfrm>
          <a:prstGeom prst="roundRect">
            <a:avLst/>
          </a:prstGeom>
          <a:solidFill>
            <a:srgbClr val="004274"/>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83077" tIns="43200" rIns="83077" bIns="43200" anchor="ctr"/>
          <a:lstStyle/>
          <a:p>
            <a:pPr algn="ctr" defTabSz="844083">
              <a:defRPr/>
            </a:pPr>
            <a:r>
              <a:rPr lang="en-US" sz="2000" b="1" kern="0" dirty="0">
                <a:cs typeface="+mn-cs"/>
              </a:rPr>
              <a:t>Delimi</a:t>
            </a:r>
            <a:r>
              <a:rPr lang="sr-Latn-RS" sz="2000" b="1" kern="0" dirty="0">
                <a:cs typeface="+mn-cs"/>
              </a:rPr>
              <a:t>čno se slažem + </a:t>
            </a:r>
            <a:r>
              <a:rPr lang="sr-Latn-CS" sz="2000" b="1" kern="0" dirty="0">
                <a:cs typeface="+mn-cs"/>
              </a:rPr>
              <a:t>Slažem se + Potpuno se slažem (3+4+5)</a:t>
            </a:r>
            <a:endParaRPr lang="en-US" sz="2000" b="1" kern="0"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1000"/>
                                        <p:tgtEl>
                                          <p:spTgt spid="3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nodeType="afterGroup">
                            <p:stCondLst>
                              <p:cond delay="1500"/>
                            </p:stCondLst>
                            <p:childTnLst>
                              <p:par>
                                <p:cTn id="13" presetID="21" presetClass="entr" presetSubtype="1"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heel(1)">
                                      <p:cBhvr>
                                        <p:cTn id="15" dur="1000"/>
                                        <p:tgtEl>
                                          <p:spTgt spid="44"/>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nodeType="afterGroup">
                            <p:stCondLst>
                              <p:cond delay="3000"/>
                            </p:stCondLst>
                            <p:childTnLst>
                              <p:par>
                                <p:cTn id="21" presetID="21" presetClass="entr" presetSubtype="1"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heel(1)">
                                      <p:cBhvr>
                                        <p:cTn id="23" dur="1000"/>
                                        <p:tgtEl>
                                          <p:spTgt spid="46"/>
                                        </p:tgtEl>
                                      </p:cBhvr>
                                    </p:animEffect>
                                  </p:childTnLst>
                                </p:cTn>
                              </p:par>
                            </p:childTnLst>
                          </p:cTn>
                        </p:par>
                        <p:par>
                          <p:cTn id="24" fill="hold" nodeType="afterGroup">
                            <p:stCondLst>
                              <p:cond delay="4000"/>
                            </p:stCondLst>
                            <p:childTnLst>
                              <p:par>
                                <p:cTn id="25" presetID="10" presetClass="entr" presetSubtype="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par>
                          <p:cTn id="28" fill="hold" nodeType="afterGroup">
                            <p:stCondLst>
                              <p:cond delay="4500"/>
                            </p:stCondLst>
                            <p:childTnLst>
                              <p:par>
                                <p:cTn id="29" presetID="21"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heel(1)">
                                      <p:cBhvr>
                                        <p:cTn id="31" dur="1000"/>
                                        <p:tgtEl>
                                          <p:spTgt spid="48"/>
                                        </p:tgtEl>
                                      </p:cBhvr>
                                    </p:animEffect>
                                  </p:childTnLst>
                                </p:cTn>
                              </p:par>
                            </p:childTnLst>
                          </p:cTn>
                        </p:par>
                        <p:par>
                          <p:cTn id="32" fill="hold" nodeType="afterGroup">
                            <p:stCondLst>
                              <p:cond delay="5500"/>
                            </p:stCondLst>
                            <p:childTnLst>
                              <p:par>
                                <p:cTn id="33" presetID="10"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par>
                          <p:cTn id="36" fill="hold" nodeType="afterGroup">
                            <p:stCondLst>
                              <p:cond delay="6000"/>
                            </p:stCondLst>
                            <p:childTnLst>
                              <p:par>
                                <p:cTn id="37" presetID="21" presetClass="entr" presetSubtype="1"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heel(1)">
                                      <p:cBhvr>
                                        <p:cTn id="39" dur="1000"/>
                                        <p:tgtEl>
                                          <p:spTgt spid="50"/>
                                        </p:tgtEl>
                                      </p:cBhvr>
                                    </p:animEffect>
                                  </p:childTnLst>
                                </p:cTn>
                              </p:par>
                            </p:childTnLst>
                          </p:cTn>
                        </p:par>
                        <p:par>
                          <p:cTn id="40" fill="hold" nodeType="afterGroup">
                            <p:stCondLst>
                              <p:cond delay="7000"/>
                            </p:stCondLst>
                            <p:childTnLst>
                              <p:par>
                                <p:cTn id="41" presetID="10" presetClass="entr" presetSubtype="0"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nodeType="afterGroup">
                            <p:stCondLst>
                              <p:cond delay="7500"/>
                            </p:stCondLst>
                            <p:childTnLst>
                              <p:par>
                                <p:cTn id="45" presetID="21" presetClass="entr" presetSubtype="1"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heel(1)">
                                      <p:cBhvr>
                                        <p:cTn id="4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844083">
              <a:defRPr/>
            </a:pPr>
            <a:fld id="{D490CF3B-B093-4F53-B114-2B615776CC98}" type="slidenum">
              <a:rPr lang="de-DE" sz="1800" kern="0">
                <a:latin typeface="Calibri" panose="020F0502020204030204" pitchFamily="34" charset="0"/>
              </a:rPr>
              <a:pPr defTabSz="844083">
                <a:defRPr/>
              </a:pPr>
              <a:t>12</a:t>
            </a:fld>
            <a:endParaRPr lang="de-DE" sz="1800" kern="0" dirty="0">
              <a:latin typeface="Calibri" panose="020F0502020204030204" pitchFamily="34" charset="0"/>
            </a:endParaRPr>
          </a:p>
        </p:txBody>
      </p:sp>
      <p:sp>
        <p:nvSpPr>
          <p:cNvPr id="315395" name="Title 3"/>
          <p:cNvSpPr>
            <a:spLocks noGrp="1"/>
          </p:cNvSpPr>
          <p:nvPr>
            <p:ph type="title"/>
          </p:nvPr>
        </p:nvSpPr>
        <p:spPr>
          <a:xfrm>
            <a:off x="250825" y="133350"/>
            <a:ext cx="8370888" cy="755650"/>
          </a:xfrm>
        </p:spPr>
        <p:txBody>
          <a:bodyPr/>
          <a:lstStyle/>
          <a:p>
            <a:pPr eaLnBrk="1" hangingPunct="1"/>
            <a:r>
              <a:rPr lang="en-US" altLang="en-US" sz="3600" b="1" smtClean="0"/>
              <a:t>REGULATORNI OKVIR</a:t>
            </a:r>
          </a:p>
        </p:txBody>
      </p:sp>
      <p:sp>
        <p:nvSpPr>
          <p:cNvPr id="25" name="Title 9"/>
          <p:cNvSpPr txBox="1">
            <a:spLocks/>
          </p:cNvSpPr>
          <p:nvPr/>
        </p:nvSpPr>
        <p:spPr>
          <a:xfrm>
            <a:off x="304800" y="971550"/>
            <a:ext cx="7981950" cy="153988"/>
          </a:xfrm>
          <a:prstGeom prst="rect">
            <a:avLst/>
          </a:prstGeom>
        </p:spPr>
        <p:txBody>
          <a:bodyPr lIns="0" tIns="0" rIns="0" bIns="0">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pPr fontAlgn="auto">
              <a:spcAft>
                <a:spcPts val="0"/>
              </a:spcAft>
              <a:defRPr/>
            </a:pPr>
            <a:r>
              <a:rPr lang="sr-Latn-CS" sz="1108" i="1" dirty="0">
                <a:solidFill>
                  <a:prstClr val="white">
                    <a:lumMod val="50000"/>
                  </a:prstClr>
                </a:solidFill>
                <a:latin typeface="Calibri" panose="020F0502020204030204" pitchFamily="34" charset="0"/>
                <a:cs typeface="Arial" panose="020B0604020202020204" pitchFamily="34" charset="0"/>
              </a:rPr>
              <a:t>U kojoj meri se slažete ili ne slažete sa sledećim tvrdnjama?</a:t>
            </a:r>
          </a:p>
        </p:txBody>
      </p:sp>
      <p:sp>
        <p:nvSpPr>
          <p:cNvPr id="26" name="Text Placeholder 19"/>
          <p:cNvSpPr txBox="1">
            <a:spLocks/>
          </p:cNvSpPr>
          <p:nvPr/>
        </p:nvSpPr>
        <p:spPr>
          <a:xfrm>
            <a:off x="1790700" y="6419850"/>
            <a:ext cx="5440363"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entiteti sa 3 ili više zaposlenih:</a:t>
            </a:r>
            <a:endParaRPr lang="en-US" sz="923" b="1" kern="0" dirty="0">
              <a:solidFill>
                <a:schemeClr val="bg1"/>
              </a:solidFill>
              <a:latin typeface="Calibri" panose="020F0502020204030204" pitchFamily="34" charset="0"/>
            </a:endParaRPr>
          </a:p>
          <a:p>
            <a:pPr>
              <a:defRPr/>
            </a:pPr>
            <a:r>
              <a:rPr lang="en-US" sz="923" b="1" kern="0" dirty="0">
                <a:solidFill>
                  <a:schemeClr val="bg1"/>
                </a:solidFill>
                <a:latin typeface="Calibri" panose="020F0502020204030204" pitchFamily="34" charset="0"/>
              </a:rPr>
              <a:t>2011 (N=913), 2012 (N=1020), 2013</a:t>
            </a:r>
            <a:r>
              <a:rPr lang="sr-Latn-ME" sz="923" b="1" kern="0" dirty="0">
                <a:solidFill>
                  <a:schemeClr val="bg1"/>
                </a:solidFill>
                <a:latin typeface="Calibri" panose="020F0502020204030204" pitchFamily="34" charset="0"/>
              </a:rPr>
              <a:t> </a:t>
            </a:r>
            <a:r>
              <a:rPr lang="sr-Latn-CS" sz="923" b="1" kern="0" dirty="0">
                <a:solidFill>
                  <a:schemeClr val="bg1"/>
                </a:solidFill>
                <a:latin typeface="Calibri" panose="020F0502020204030204" pitchFamily="34" charset="0"/>
              </a:rPr>
              <a:t>(N=</a:t>
            </a:r>
            <a:r>
              <a:rPr lang="en-US" sz="923" b="1" kern="0" dirty="0">
                <a:solidFill>
                  <a:schemeClr val="bg1"/>
                </a:solidFill>
                <a:latin typeface="Calibri" panose="020F0502020204030204" pitchFamily="34" charset="0"/>
              </a:rPr>
              <a:t>1029</a:t>
            </a:r>
            <a:r>
              <a:rPr lang="sr-Latn-C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2014 (N=1009)</a:t>
            </a:r>
            <a:r>
              <a:rPr lang="sr-Latn-R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2015 (N=1008)</a:t>
            </a:r>
            <a:r>
              <a:rPr lang="sr-Latn-RS" sz="923" b="1" kern="0" dirty="0">
                <a:solidFill>
                  <a:schemeClr val="bg1"/>
                </a:solidFill>
                <a:latin typeface="Calibri" panose="020F0502020204030204" pitchFamily="34" charset="0"/>
              </a:rPr>
              <a:t> i 2016 (N=1032)</a:t>
            </a:r>
            <a:endParaRPr lang="en-GB" sz="923" b="1" kern="0" dirty="0">
              <a:solidFill>
                <a:schemeClr val="bg1"/>
              </a:solidFill>
              <a:latin typeface="Calibri" panose="020F0502020204030204" pitchFamily="34" charset="0"/>
            </a:endParaRPr>
          </a:p>
        </p:txBody>
      </p:sp>
      <p:graphicFrame>
        <p:nvGraphicFramePr>
          <p:cNvPr id="315398" name="Object 19"/>
          <p:cNvGraphicFramePr>
            <a:graphicFrameLocks/>
          </p:cNvGraphicFramePr>
          <p:nvPr/>
        </p:nvGraphicFramePr>
        <p:xfrm>
          <a:off x="2466975" y="1117600"/>
          <a:ext cx="6618288" cy="5167313"/>
        </p:xfrm>
        <a:graphic>
          <a:graphicData uri="http://schemas.openxmlformats.org/presentationml/2006/ole">
            <p:oleObj spid="_x0000_s315398" name="Chart" r:id="rId4" imgW="6686550" imgH="5219790" progId="MSGraph.Chart.8">
              <p:embed/>
            </p:oleObj>
          </a:graphicData>
        </a:graphic>
      </p:graphicFrame>
      <p:sp>
        <p:nvSpPr>
          <p:cNvPr id="21" name="Rectangle 20"/>
          <p:cNvSpPr/>
          <p:nvPr/>
        </p:nvSpPr>
        <p:spPr bwMode="auto">
          <a:xfrm>
            <a:off x="185892" y="1924950"/>
            <a:ext cx="2215513" cy="829535"/>
          </a:xfrm>
          <a:prstGeom prst="rect">
            <a:avLst/>
          </a:prstGeom>
          <a:solidFill>
            <a:srgbClr val="C0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0">
            <a:schemeClr val="accent5"/>
          </a:lnRef>
          <a:fillRef idx="3">
            <a:schemeClr val="accent5"/>
          </a:fillRef>
          <a:effectRef idx="3">
            <a:schemeClr val="accent5"/>
          </a:effectRef>
          <a:fontRef idx="minor">
            <a:schemeClr val="lt1"/>
          </a:fontRef>
        </p:style>
        <p:txBody>
          <a:bodyPr lIns="86531" tIns="44996" rIns="86531" bIns="44996">
            <a:spAutoFit/>
          </a:bodyPr>
          <a:lstStyle/>
          <a:p>
            <a:pPr algn="just" defTabSz="879152" fontAlgn="auto">
              <a:spcBef>
                <a:spcPts val="0"/>
              </a:spcBef>
              <a:spcAft>
                <a:spcPts val="0"/>
              </a:spcAft>
              <a:defRPr/>
            </a:pPr>
            <a:r>
              <a:rPr lang="pl-PL" sz="1600" b="1" kern="0" dirty="0">
                <a:solidFill>
                  <a:prstClr val="white"/>
                </a:solidFill>
                <a:latin typeface="Calibri" panose="020F0502020204030204" pitchFamily="34" charset="0"/>
              </a:rPr>
              <a:t>Teret zakona i propisa je umanjen u poslednjih 12 meseci</a:t>
            </a:r>
            <a:endParaRPr lang="en-US" sz="1600" b="1" kern="0" dirty="0">
              <a:solidFill>
                <a:prstClr val="white"/>
              </a:solidFill>
              <a:latin typeface="Calibri" panose="020F0502020204030204" pitchFamily="34" charset="0"/>
            </a:endParaRPr>
          </a:p>
        </p:txBody>
      </p:sp>
      <p:sp>
        <p:nvSpPr>
          <p:cNvPr id="22" name="Rectangle 21"/>
          <p:cNvSpPr/>
          <p:nvPr/>
        </p:nvSpPr>
        <p:spPr bwMode="auto">
          <a:xfrm>
            <a:off x="185892" y="4149091"/>
            <a:ext cx="2215513" cy="1814420"/>
          </a:xfrm>
          <a:prstGeom prst="rect">
            <a:avLst/>
          </a:prstGeom>
          <a:solidFill>
            <a:srgbClr val="C0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0">
            <a:schemeClr val="accent5"/>
          </a:lnRef>
          <a:fillRef idx="3">
            <a:schemeClr val="accent5"/>
          </a:fillRef>
          <a:effectRef idx="3">
            <a:schemeClr val="accent5"/>
          </a:effectRef>
          <a:fontRef idx="minor">
            <a:schemeClr val="lt1"/>
          </a:fontRef>
        </p:style>
        <p:txBody>
          <a:bodyPr lIns="86531" tIns="44996" rIns="86531" bIns="44996">
            <a:spAutoFit/>
          </a:bodyPr>
          <a:lstStyle/>
          <a:p>
            <a:pPr algn="just" defTabSz="879152" fontAlgn="auto">
              <a:spcBef>
                <a:spcPts val="0"/>
              </a:spcBef>
              <a:spcAft>
                <a:spcPts val="0"/>
              </a:spcAft>
              <a:defRPr/>
            </a:pPr>
            <a:r>
              <a:rPr lang="sr-Latn-CS" sz="1600" b="1" kern="0" dirty="0">
                <a:solidFill>
                  <a:prstClr val="white"/>
                </a:solidFill>
                <a:latin typeface="Calibri" panose="020F0502020204030204" pitchFamily="34" charset="0"/>
              </a:rPr>
              <a:t>Mogućnost da privreda učestvuje u procesu izmene zakona i propisa koji se odnose na poslovno okruženje se poboljšao u poslednjih 12 meseci</a:t>
            </a:r>
          </a:p>
        </p:txBody>
      </p:sp>
      <p:sp>
        <p:nvSpPr>
          <p:cNvPr id="23" name="Rounded Rectangle 22"/>
          <p:cNvSpPr/>
          <p:nvPr/>
        </p:nvSpPr>
        <p:spPr>
          <a:xfrm>
            <a:off x="4198938" y="2339975"/>
            <a:ext cx="514350" cy="100012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US" kern="0" dirty="0">
              <a:solidFill>
                <a:prstClr val="white"/>
              </a:solidFill>
            </a:endParaRPr>
          </a:p>
        </p:txBody>
      </p:sp>
      <p:sp>
        <p:nvSpPr>
          <p:cNvPr id="24" name="Rounded Rectangle 23"/>
          <p:cNvSpPr/>
          <p:nvPr/>
        </p:nvSpPr>
        <p:spPr>
          <a:xfrm>
            <a:off x="4179888" y="5137150"/>
            <a:ext cx="514350" cy="100012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US" kern="0" dirty="0">
              <a:solidFill>
                <a:prstClr val="white"/>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844083">
              <a:defRPr/>
            </a:pPr>
            <a:fld id="{CBD5064C-0F03-4D55-86CD-0E74E969C9B7}" type="slidenum">
              <a:rPr lang="de-DE" sz="1800" kern="0">
                <a:latin typeface="Calibri" panose="020F0502020204030204" pitchFamily="34" charset="0"/>
              </a:rPr>
              <a:pPr defTabSz="844083">
                <a:defRPr/>
              </a:pPr>
              <a:t>13</a:t>
            </a:fld>
            <a:endParaRPr lang="de-DE" sz="1800" kern="0" dirty="0">
              <a:latin typeface="Calibri" panose="020F0502020204030204" pitchFamily="34" charset="0"/>
            </a:endParaRPr>
          </a:p>
        </p:txBody>
      </p:sp>
      <p:sp>
        <p:nvSpPr>
          <p:cNvPr id="316419" name="Title 3"/>
          <p:cNvSpPr>
            <a:spLocks noGrp="1"/>
          </p:cNvSpPr>
          <p:nvPr>
            <p:ph type="title"/>
          </p:nvPr>
        </p:nvSpPr>
        <p:spPr>
          <a:xfrm>
            <a:off x="250825" y="95250"/>
            <a:ext cx="8370888" cy="755650"/>
          </a:xfrm>
        </p:spPr>
        <p:txBody>
          <a:bodyPr/>
          <a:lstStyle/>
          <a:p>
            <a:pPr eaLnBrk="1" hangingPunct="1"/>
            <a:r>
              <a:rPr lang="sr-Latn-CS" altLang="en-US" sz="3600" b="1" smtClean="0"/>
              <a:t>Informisanost o regulatornim promenama – nešto slabija</a:t>
            </a:r>
            <a:endParaRPr lang="en-US" altLang="en-US" sz="3600" b="1" smtClean="0"/>
          </a:p>
        </p:txBody>
      </p:sp>
      <p:sp>
        <p:nvSpPr>
          <p:cNvPr id="26" name="Text Placeholder 19"/>
          <p:cNvSpPr txBox="1">
            <a:spLocks/>
          </p:cNvSpPr>
          <p:nvPr/>
        </p:nvSpPr>
        <p:spPr>
          <a:xfrm>
            <a:off x="1790700" y="6419850"/>
            <a:ext cx="5440363"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entiteti sa 3 ili više zaposlenih:</a:t>
            </a:r>
            <a:endParaRPr lang="en-US" sz="923" b="1" kern="0" dirty="0">
              <a:solidFill>
                <a:schemeClr val="bg1"/>
              </a:solidFill>
              <a:latin typeface="Calibri" panose="020F0502020204030204" pitchFamily="34" charset="0"/>
            </a:endParaRPr>
          </a:p>
          <a:p>
            <a:pPr>
              <a:defRPr/>
            </a:pPr>
            <a:r>
              <a:rPr lang="en-US" sz="923" b="1" kern="0" dirty="0">
                <a:solidFill>
                  <a:schemeClr val="bg1"/>
                </a:solidFill>
                <a:latin typeface="Calibri" panose="020F0502020204030204" pitchFamily="34" charset="0"/>
              </a:rPr>
              <a:t>2011 (N=913), 2012 (N=1020), 2013</a:t>
            </a:r>
            <a:r>
              <a:rPr lang="sr-Latn-ME" sz="923" b="1" kern="0" dirty="0">
                <a:solidFill>
                  <a:schemeClr val="bg1"/>
                </a:solidFill>
                <a:latin typeface="Calibri" panose="020F0502020204030204" pitchFamily="34" charset="0"/>
              </a:rPr>
              <a:t> </a:t>
            </a:r>
            <a:r>
              <a:rPr lang="sr-Latn-CS" sz="923" b="1" kern="0" dirty="0">
                <a:solidFill>
                  <a:schemeClr val="bg1"/>
                </a:solidFill>
                <a:latin typeface="Calibri" panose="020F0502020204030204" pitchFamily="34" charset="0"/>
              </a:rPr>
              <a:t>(N=</a:t>
            </a:r>
            <a:r>
              <a:rPr lang="en-US" sz="923" b="1" kern="0" dirty="0">
                <a:solidFill>
                  <a:schemeClr val="bg1"/>
                </a:solidFill>
                <a:latin typeface="Calibri" panose="020F0502020204030204" pitchFamily="34" charset="0"/>
              </a:rPr>
              <a:t>1029</a:t>
            </a:r>
            <a:r>
              <a:rPr lang="sr-Latn-C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2014 (N=1009)</a:t>
            </a:r>
            <a:r>
              <a:rPr lang="sr-Latn-R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2015 (N=1008)</a:t>
            </a:r>
            <a:r>
              <a:rPr lang="sr-Latn-RS" sz="923" b="1" kern="0" dirty="0">
                <a:solidFill>
                  <a:schemeClr val="bg1"/>
                </a:solidFill>
                <a:latin typeface="Calibri" panose="020F0502020204030204" pitchFamily="34" charset="0"/>
              </a:rPr>
              <a:t> i 2016 (N=1032)</a:t>
            </a:r>
            <a:endParaRPr lang="en-GB" sz="923" b="1" kern="0" dirty="0">
              <a:solidFill>
                <a:schemeClr val="bg1"/>
              </a:solidFill>
              <a:latin typeface="Calibri" panose="020F0502020204030204" pitchFamily="34" charset="0"/>
            </a:endParaRPr>
          </a:p>
        </p:txBody>
      </p:sp>
      <p:sp>
        <p:nvSpPr>
          <p:cNvPr id="13" name="Title 9"/>
          <p:cNvSpPr txBox="1">
            <a:spLocks/>
          </p:cNvSpPr>
          <p:nvPr/>
        </p:nvSpPr>
        <p:spPr>
          <a:xfrm>
            <a:off x="227013" y="1016000"/>
            <a:ext cx="8647112" cy="166688"/>
          </a:xfrm>
          <a:prstGeom prst="rect">
            <a:avLst/>
          </a:prstGeom>
        </p:spPr>
        <p:txBody>
          <a:bodyPr lIns="0" tIns="0" rIns="0" bIns="0">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pPr fontAlgn="auto">
              <a:spcAft>
                <a:spcPts val="0"/>
              </a:spcAft>
              <a:defRPr/>
            </a:pPr>
            <a:r>
              <a:rPr lang="pl-PL" sz="1200" i="1" dirty="0">
                <a:solidFill>
                  <a:prstClr val="white">
                    <a:lumMod val="50000"/>
                  </a:prstClr>
                </a:solidFill>
                <a:latin typeface="Calibri" panose="020F0502020204030204" pitchFamily="34" charset="0"/>
                <a:ea typeface="+mn-ea"/>
                <a:cs typeface="Arial" panose="020B0604020202020204" pitchFamily="34" charset="0"/>
              </a:rPr>
              <a:t>Koliko dobro ste obavešteni o promenama regulative tj. izmenama zakona i propisa u Srbiji</a:t>
            </a:r>
            <a:r>
              <a:rPr lang="en-US" sz="1200" i="1" dirty="0">
                <a:solidFill>
                  <a:prstClr val="white">
                    <a:lumMod val="50000"/>
                  </a:prstClr>
                </a:solidFill>
                <a:latin typeface="Calibri" panose="020F0502020204030204" pitchFamily="34" charset="0"/>
                <a:ea typeface="+mn-ea"/>
                <a:cs typeface="Arial" panose="020B0604020202020204" pitchFamily="34" charset="0"/>
              </a:rPr>
              <a:t>?</a:t>
            </a:r>
          </a:p>
        </p:txBody>
      </p:sp>
      <p:graphicFrame>
        <p:nvGraphicFramePr>
          <p:cNvPr id="316422" name="Object 13"/>
          <p:cNvGraphicFramePr>
            <a:graphicFrameLocks/>
          </p:cNvGraphicFramePr>
          <p:nvPr/>
        </p:nvGraphicFramePr>
        <p:xfrm>
          <a:off x="1295400" y="1400175"/>
          <a:ext cx="7734300" cy="4857750"/>
        </p:xfrm>
        <a:graphic>
          <a:graphicData uri="http://schemas.openxmlformats.org/presentationml/2006/ole">
            <p:oleObj spid="_x0000_s316422" name="Chart" r:id="rId4" imgW="7896310" imgH="4953011" progId="MSGraph.Chart.8">
              <p:embed/>
            </p:oleObj>
          </a:graphicData>
        </a:graphic>
      </p:graphicFrame>
      <p:sp>
        <p:nvSpPr>
          <p:cNvPr id="15" name="Rectangle 14"/>
          <p:cNvSpPr/>
          <p:nvPr/>
        </p:nvSpPr>
        <p:spPr bwMode="auto">
          <a:xfrm>
            <a:off x="48149" y="2226498"/>
            <a:ext cx="662065" cy="367870"/>
          </a:xfrm>
          <a:prstGeom prst="rect">
            <a:avLst/>
          </a:prstGeom>
          <a:solidFill>
            <a:srgbClr val="C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wrap="none" lIns="86531" tIns="44996" rIns="86531" bIns="44996">
            <a:spAutoFit/>
          </a:bodyPr>
          <a:lstStyle/>
          <a:p>
            <a:pPr algn="ctr" defTabSz="879152" fontAlgn="auto">
              <a:spcBef>
                <a:spcPts val="0"/>
              </a:spcBef>
              <a:spcAft>
                <a:spcPts val="0"/>
              </a:spcAft>
              <a:defRPr/>
            </a:pPr>
            <a:r>
              <a:rPr lang="sr-Latn-CS" b="1" kern="0" dirty="0">
                <a:solidFill>
                  <a:prstClr val="white"/>
                </a:solidFill>
                <a:latin typeface="Calibri" panose="020F0502020204030204" pitchFamily="34" charset="0"/>
              </a:rPr>
              <a:t>Total</a:t>
            </a:r>
          </a:p>
        </p:txBody>
      </p:sp>
      <p:sp>
        <p:nvSpPr>
          <p:cNvPr id="16" name="Rectangle 15"/>
          <p:cNvSpPr/>
          <p:nvPr/>
        </p:nvSpPr>
        <p:spPr bwMode="auto">
          <a:xfrm>
            <a:off x="61117" y="3789046"/>
            <a:ext cx="1158996" cy="367870"/>
          </a:xfrm>
          <a:prstGeom prst="rect">
            <a:avLst/>
          </a:prstGeom>
          <a:solidFill>
            <a:srgbClr val="C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wrap="none" lIns="86531" tIns="44996" rIns="86531" bIns="44996">
            <a:spAutoFit/>
          </a:bodyPr>
          <a:lstStyle/>
          <a:p>
            <a:pPr algn="ctr" defTabSz="879152" fontAlgn="auto">
              <a:spcBef>
                <a:spcPts val="0"/>
              </a:spcBef>
              <a:spcAft>
                <a:spcPts val="0"/>
              </a:spcAft>
              <a:defRPr/>
            </a:pPr>
            <a:r>
              <a:rPr lang="sr-Latn-CS" b="1" kern="0" dirty="0">
                <a:solidFill>
                  <a:prstClr val="white"/>
                </a:solidFill>
                <a:latin typeface="Calibri" panose="020F0502020204030204" pitchFamily="34" charset="0"/>
              </a:rPr>
              <a:t>Preduzeća</a:t>
            </a:r>
          </a:p>
        </p:txBody>
      </p:sp>
      <p:sp>
        <p:nvSpPr>
          <p:cNvPr id="17" name="Rectangle 16"/>
          <p:cNvSpPr/>
          <p:nvPr/>
        </p:nvSpPr>
        <p:spPr bwMode="auto">
          <a:xfrm>
            <a:off x="60631" y="5253468"/>
            <a:ext cx="1360974" cy="367870"/>
          </a:xfrm>
          <a:prstGeom prst="rect">
            <a:avLst/>
          </a:prstGeom>
          <a:solidFill>
            <a:srgbClr val="C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wrap="none" lIns="86531" tIns="44996" rIns="86531" bIns="44996">
            <a:spAutoFit/>
          </a:bodyPr>
          <a:lstStyle/>
          <a:p>
            <a:pPr algn="ctr" defTabSz="879152" fontAlgn="auto">
              <a:spcBef>
                <a:spcPts val="0"/>
              </a:spcBef>
              <a:spcAft>
                <a:spcPts val="0"/>
              </a:spcAft>
              <a:defRPr/>
            </a:pPr>
            <a:r>
              <a:rPr lang="sr-Latn-CS" b="1" kern="0" dirty="0">
                <a:solidFill>
                  <a:prstClr val="white"/>
                </a:solidFill>
                <a:latin typeface="Calibri" panose="020F0502020204030204" pitchFamily="34" charset="0"/>
              </a:rPr>
              <a:t>Preduzetnici</a:t>
            </a:r>
          </a:p>
        </p:txBody>
      </p:sp>
      <p:cxnSp>
        <p:nvCxnSpPr>
          <p:cNvPr id="316432" name="Straight Connector 17"/>
          <p:cNvCxnSpPr>
            <a:cxnSpLocks noChangeShapeType="1"/>
          </p:cNvCxnSpPr>
          <p:nvPr/>
        </p:nvCxnSpPr>
        <p:spPr bwMode="auto">
          <a:xfrm>
            <a:off x="971550" y="3221038"/>
            <a:ext cx="8058150" cy="0"/>
          </a:xfrm>
          <a:prstGeom prst="line">
            <a:avLst/>
          </a:prstGeom>
          <a:noFill/>
          <a:ln w="38100">
            <a:solidFill>
              <a:srgbClr val="C00000"/>
            </a:solidFill>
            <a:round/>
            <a:headEnd/>
            <a:tailEnd/>
          </a:ln>
        </p:spPr>
      </p:cxnSp>
      <p:cxnSp>
        <p:nvCxnSpPr>
          <p:cNvPr id="316433" name="Straight Connector 26"/>
          <p:cNvCxnSpPr>
            <a:cxnSpLocks noChangeShapeType="1"/>
          </p:cNvCxnSpPr>
          <p:nvPr/>
        </p:nvCxnSpPr>
        <p:spPr bwMode="auto">
          <a:xfrm>
            <a:off x="971550" y="4735513"/>
            <a:ext cx="8058150" cy="0"/>
          </a:xfrm>
          <a:prstGeom prst="line">
            <a:avLst/>
          </a:prstGeom>
          <a:noFill/>
          <a:ln w="38100">
            <a:solidFill>
              <a:srgbClr val="C00000"/>
            </a:solidFill>
            <a:round/>
            <a:headEnd/>
            <a:tailEnd/>
          </a:ln>
        </p:spPr>
      </p:cxnSp>
      <p:cxnSp>
        <p:nvCxnSpPr>
          <p:cNvPr id="316434" name="Straight Arrow Connector 11"/>
          <p:cNvCxnSpPr>
            <a:cxnSpLocks noChangeShapeType="1"/>
          </p:cNvCxnSpPr>
          <p:nvPr/>
        </p:nvCxnSpPr>
        <p:spPr bwMode="auto">
          <a:xfrm>
            <a:off x="2814638" y="2705100"/>
            <a:ext cx="211137" cy="273050"/>
          </a:xfrm>
          <a:prstGeom prst="straightConnector1">
            <a:avLst/>
          </a:prstGeom>
          <a:noFill/>
          <a:ln w="25400">
            <a:solidFill>
              <a:srgbClr val="FF0000"/>
            </a:solidFill>
            <a:round/>
            <a:headEnd/>
            <a:tailEnd type="triangle" w="med" len="med"/>
          </a:ln>
        </p:spPr>
      </p:cxnSp>
      <p:cxnSp>
        <p:nvCxnSpPr>
          <p:cNvPr id="316435" name="Straight Arrow Connector 19"/>
          <p:cNvCxnSpPr>
            <a:cxnSpLocks noChangeShapeType="1"/>
          </p:cNvCxnSpPr>
          <p:nvPr/>
        </p:nvCxnSpPr>
        <p:spPr bwMode="auto">
          <a:xfrm>
            <a:off x="2792413" y="4244975"/>
            <a:ext cx="211137" cy="273050"/>
          </a:xfrm>
          <a:prstGeom prst="straightConnector1">
            <a:avLst/>
          </a:prstGeom>
          <a:noFill/>
          <a:ln w="25400">
            <a:solidFill>
              <a:srgbClr val="FF0000"/>
            </a:solidFill>
            <a:round/>
            <a:headEnd/>
            <a:tailEnd type="triangle"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42" name="Group 73"/>
          <p:cNvGrpSpPr>
            <a:grpSpLocks/>
          </p:cNvGrpSpPr>
          <p:nvPr/>
        </p:nvGrpSpPr>
        <p:grpSpPr bwMode="auto">
          <a:xfrm>
            <a:off x="779463" y="1322388"/>
            <a:ext cx="8159750" cy="4411662"/>
            <a:chOff x="792956" y="2508700"/>
            <a:chExt cx="1351732" cy="2553838"/>
          </a:xfrm>
        </p:grpSpPr>
        <p:sp>
          <p:nvSpPr>
            <p:cNvPr id="22" name="Rectangle 21"/>
            <p:cNvSpPr/>
            <p:nvPr/>
          </p:nvSpPr>
          <p:spPr bwMode="auto">
            <a:xfrm>
              <a:off x="792956" y="4694028"/>
              <a:ext cx="1351732" cy="368510"/>
            </a:xfrm>
            <a:prstGeom prst="rect">
              <a:avLst/>
            </a:prstGeom>
            <a:solidFill>
              <a:srgbClr val="F0F0F0"/>
            </a:solidFill>
            <a:ln w="9525" cap="flat" cmpd="sng" algn="ctr">
              <a:noFill/>
              <a:prstDash val="solid"/>
              <a:round/>
              <a:headEnd type="none" w="med" len="med"/>
              <a:tailEnd type="none" w="med" len="med"/>
            </a:ln>
            <a:effectLst/>
          </p:spPr>
          <p:txBody>
            <a:bodyPr lIns="83077" tIns="43200" rIns="83077" bIns="43200" anchor="ctr"/>
            <a:lstStyle/>
            <a:p>
              <a:pPr defTabSz="844083" fontAlgn="auto">
                <a:spcAft>
                  <a:spcPts val="0"/>
                </a:spcAft>
                <a:defRPr/>
              </a:pPr>
              <a:endParaRPr lang="en-GB" sz="2215" kern="0" dirty="0">
                <a:solidFill>
                  <a:srgbClr val="FFFFFF"/>
                </a:solidFill>
                <a:latin typeface="+mn-lt"/>
                <a:cs typeface="Arial" charset="0"/>
              </a:endParaRPr>
            </a:p>
          </p:txBody>
        </p:sp>
        <p:sp>
          <p:nvSpPr>
            <p:cNvPr id="23" name="Rectangle 22"/>
            <p:cNvSpPr/>
            <p:nvPr/>
          </p:nvSpPr>
          <p:spPr bwMode="auto">
            <a:xfrm>
              <a:off x="792956" y="3966198"/>
              <a:ext cx="1351732" cy="368510"/>
            </a:xfrm>
            <a:prstGeom prst="rect">
              <a:avLst/>
            </a:prstGeom>
            <a:solidFill>
              <a:srgbClr val="F0F0F0"/>
            </a:solidFill>
            <a:ln w="9525" cap="flat" cmpd="sng" algn="ctr">
              <a:noFill/>
              <a:prstDash val="solid"/>
              <a:round/>
              <a:headEnd type="none" w="med" len="med"/>
              <a:tailEnd type="none" w="med" len="med"/>
            </a:ln>
            <a:effectLst/>
          </p:spPr>
          <p:txBody>
            <a:bodyPr lIns="83077" tIns="43200" rIns="83077" bIns="43200" anchor="ctr"/>
            <a:lstStyle/>
            <a:p>
              <a:pPr defTabSz="844083" fontAlgn="auto">
                <a:spcAft>
                  <a:spcPts val="0"/>
                </a:spcAft>
                <a:defRPr/>
              </a:pPr>
              <a:endParaRPr lang="en-GB" sz="2215" kern="0" dirty="0">
                <a:solidFill>
                  <a:srgbClr val="FFFFFF"/>
                </a:solidFill>
                <a:latin typeface="+mn-lt"/>
                <a:cs typeface="Arial" charset="0"/>
              </a:endParaRPr>
            </a:p>
          </p:txBody>
        </p:sp>
        <p:sp>
          <p:nvSpPr>
            <p:cNvPr id="24" name="Rectangle 23"/>
            <p:cNvSpPr/>
            <p:nvPr/>
          </p:nvSpPr>
          <p:spPr bwMode="auto">
            <a:xfrm>
              <a:off x="792956" y="3238368"/>
              <a:ext cx="1351732" cy="367591"/>
            </a:xfrm>
            <a:prstGeom prst="rect">
              <a:avLst/>
            </a:prstGeom>
            <a:solidFill>
              <a:srgbClr val="F0F0F0"/>
            </a:solidFill>
            <a:ln w="9525" cap="flat" cmpd="sng" algn="ctr">
              <a:noFill/>
              <a:prstDash val="solid"/>
              <a:round/>
              <a:headEnd type="none" w="med" len="med"/>
              <a:tailEnd type="none" w="med" len="med"/>
            </a:ln>
            <a:effectLst/>
          </p:spPr>
          <p:txBody>
            <a:bodyPr lIns="83077" tIns="43200" rIns="83077" bIns="43200" anchor="ctr"/>
            <a:lstStyle/>
            <a:p>
              <a:pPr defTabSz="844083" fontAlgn="auto">
                <a:spcAft>
                  <a:spcPts val="0"/>
                </a:spcAft>
                <a:defRPr/>
              </a:pPr>
              <a:endParaRPr lang="en-GB" sz="2215" kern="0" dirty="0">
                <a:solidFill>
                  <a:srgbClr val="FFFFFF"/>
                </a:solidFill>
                <a:latin typeface="+mn-lt"/>
                <a:cs typeface="Arial" charset="0"/>
              </a:endParaRPr>
            </a:p>
          </p:txBody>
        </p:sp>
        <p:sp>
          <p:nvSpPr>
            <p:cNvPr id="27" name="Rectangle 26"/>
            <p:cNvSpPr/>
            <p:nvPr/>
          </p:nvSpPr>
          <p:spPr bwMode="auto">
            <a:xfrm>
              <a:off x="792956" y="2508700"/>
              <a:ext cx="1351732" cy="368510"/>
            </a:xfrm>
            <a:prstGeom prst="rect">
              <a:avLst/>
            </a:prstGeom>
            <a:solidFill>
              <a:srgbClr val="F0F0F0"/>
            </a:solidFill>
            <a:ln w="9525" cap="flat" cmpd="sng" algn="ctr">
              <a:noFill/>
              <a:prstDash val="solid"/>
              <a:round/>
              <a:headEnd type="none" w="med" len="med"/>
              <a:tailEnd type="none" w="med" len="med"/>
            </a:ln>
            <a:effectLst/>
          </p:spPr>
          <p:txBody>
            <a:bodyPr lIns="83077" tIns="43200" rIns="83077" bIns="43200" anchor="ctr"/>
            <a:lstStyle/>
            <a:p>
              <a:pPr defTabSz="844083" fontAlgn="auto">
                <a:spcAft>
                  <a:spcPts val="0"/>
                </a:spcAft>
                <a:defRPr/>
              </a:pPr>
              <a:endParaRPr lang="en-GB" sz="2215" kern="0" dirty="0">
                <a:solidFill>
                  <a:srgbClr val="FFFFFF"/>
                </a:solidFill>
                <a:latin typeface="+mn-lt"/>
                <a:cs typeface="Arial" charset="0"/>
              </a:endParaRPr>
            </a:p>
          </p:txBody>
        </p:sp>
      </p:grpSp>
      <p:sp>
        <p:nvSpPr>
          <p:cNvPr id="3" name="Slide Number Placeholder 2"/>
          <p:cNvSpPr>
            <a:spLocks noGrp="1"/>
          </p:cNvSpPr>
          <p:nvPr>
            <p:ph type="sldNum" sz="quarter" idx="10"/>
          </p:nvPr>
        </p:nvSpPr>
        <p:spPr/>
        <p:txBody>
          <a:bodyPr/>
          <a:lstStyle/>
          <a:p>
            <a:pPr defTabSz="844083">
              <a:defRPr/>
            </a:pPr>
            <a:fld id="{5266920A-B87F-4255-A078-FD4B539D48F2}" type="slidenum">
              <a:rPr lang="de-DE" sz="1800" kern="0">
                <a:latin typeface="Calibri" panose="020F0502020204030204" pitchFamily="34" charset="0"/>
              </a:rPr>
              <a:pPr defTabSz="844083">
                <a:defRPr/>
              </a:pPr>
              <a:t>14</a:t>
            </a:fld>
            <a:endParaRPr lang="de-DE" sz="1800" kern="0" dirty="0">
              <a:latin typeface="Calibri" panose="020F0502020204030204" pitchFamily="34" charset="0"/>
            </a:endParaRPr>
          </a:p>
        </p:txBody>
      </p:sp>
      <p:sp>
        <p:nvSpPr>
          <p:cNvPr id="317444" name="Title 3"/>
          <p:cNvSpPr>
            <a:spLocks noGrp="1"/>
          </p:cNvSpPr>
          <p:nvPr>
            <p:ph type="title"/>
          </p:nvPr>
        </p:nvSpPr>
        <p:spPr>
          <a:xfrm>
            <a:off x="250825" y="152400"/>
            <a:ext cx="8370888" cy="755650"/>
          </a:xfrm>
        </p:spPr>
        <p:txBody>
          <a:bodyPr/>
          <a:lstStyle/>
          <a:p>
            <a:pPr eaLnBrk="1" hangingPunct="1"/>
            <a:r>
              <a:rPr lang="sr-Latn-CS" altLang="en-US" sz="3200" b="1" smtClean="0"/>
              <a:t>Vreme i novac </a:t>
            </a:r>
            <a:r>
              <a:rPr lang="en-US" altLang="en-US" sz="3200" b="1" smtClean="0"/>
              <a:t>- uštede od 2011, stagnacija poslednjih godina</a:t>
            </a:r>
          </a:p>
        </p:txBody>
      </p:sp>
      <p:sp>
        <p:nvSpPr>
          <p:cNvPr id="317445" name="Title 9"/>
          <p:cNvSpPr txBox="1">
            <a:spLocks/>
          </p:cNvSpPr>
          <p:nvPr/>
        </p:nvSpPr>
        <p:spPr bwMode="auto">
          <a:xfrm>
            <a:off x="298450" y="898525"/>
            <a:ext cx="7981950" cy="331788"/>
          </a:xfrm>
          <a:prstGeom prst="rect">
            <a:avLst/>
          </a:prstGeom>
          <a:noFill/>
          <a:ln w="9525">
            <a:noFill/>
            <a:miter lim="800000"/>
            <a:headEnd/>
            <a:tailEnd/>
          </a:ln>
        </p:spPr>
        <p:txBody>
          <a:bodyPr lIns="0" tIns="0" rIns="0" bIns="0">
            <a:spAutoFit/>
          </a:bodyPr>
          <a:lstStyle/>
          <a:p>
            <a:pPr defTabSz="923925">
              <a:lnSpc>
                <a:spcPct val="90000"/>
              </a:lnSpc>
              <a:spcBef>
                <a:spcPts val="413"/>
              </a:spcBef>
            </a:pPr>
            <a:r>
              <a:rPr lang="en-US" altLang="en-US" sz="1200" b="1" i="1">
                <a:solidFill>
                  <a:srgbClr val="7F7F7F"/>
                </a:solidFill>
              </a:rPr>
              <a:t>U </a:t>
            </a:r>
            <a:r>
              <a:rPr lang="sr-Latn-CS" altLang="en-US" sz="1200" b="1" i="1">
                <a:solidFill>
                  <a:srgbClr val="7F7F7F"/>
                </a:solidFill>
              </a:rPr>
              <a:t>poslednjih 12 meseci</a:t>
            </a:r>
            <a:r>
              <a:rPr lang="en-US" altLang="en-US" sz="1200" b="1" i="1">
                <a:solidFill>
                  <a:srgbClr val="7F7F7F"/>
                </a:solidFill>
              </a:rPr>
              <a:t>, da li je </a:t>
            </a:r>
            <a:r>
              <a:rPr lang="sr-Latn-CS" altLang="en-US" sz="1200" b="1" i="1">
                <a:solidFill>
                  <a:srgbClr val="7F7F7F"/>
                </a:solidFill>
              </a:rPr>
              <a:t>Vaše preduzeće potrošilo manje </a:t>
            </a:r>
            <a:r>
              <a:rPr lang="en-US" altLang="en-US" sz="1200" b="1" i="1">
                <a:solidFill>
                  <a:srgbClr val="7F7F7F"/>
                </a:solidFill>
              </a:rPr>
              <a:t>ili </a:t>
            </a:r>
            <a:r>
              <a:rPr lang="sr-Latn-CS" altLang="en-US" sz="1200" b="1" i="1">
                <a:solidFill>
                  <a:srgbClr val="7F7F7F"/>
                </a:solidFill>
              </a:rPr>
              <a:t>više</a:t>
            </a:r>
            <a:r>
              <a:rPr lang="en-US" altLang="en-US" sz="1200" b="1" i="1">
                <a:solidFill>
                  <a:srgbClr val="7F7F7F"/>
                </a:solidFill>
              </a:rPr>
              <a:t> NOVCA/VREMENA u </a:t>
            </a:r>
            <a:r>
              <a:rPr lang="sr-Latn-CS" altLang="en-US" sz="1200" b="1" i="1">
                <a:solidFill>
                  <a:srgbClr val="7F7F7F"/>
                </a:solidFill>
              </a:rPr>
              <a:t>vezi sa poslovima vezanim za poštovanje propisa</a:t>
            </a:r>
            <a:r>
              <a:rPr lang="en-US" altLang="en-US" sz="1200" b="1" i="1">
                <a:solidFill>
                  <a:srgbClr val="7F7F7F"/>
                </a:solidFill>
              </a:rPr>
              <a:t>, u </a:t>
            </a:r>
            <a:r>
              <a:rPr lang="sr-Latn-CS" altLang="en-US" sz="1200" b="1" i="1">
                <a:solidFill>
                  <a:srgbClr val="7F7F7F"/>
                </a:solidFill>
              </a:rPr>
              <a:t>odnosu na prethodnu godinu</a:t>
            </a:r>
            <a:r>
              <a:rPr lang="en-US" altLang="en-US" sz="1200" b="1" i="1">
                <a:solidFill>
                  <a:srgbClr val="7F7F7F"/>
                </a:solidFill>
              </a:rPr>
              <a:t>? </a:t>
            </a:r>
          </a:p>
        </p:txBody>
      </p:sp>
      <p:sp>
        <p:nvSpPr>
          <p:cNvPr id="26" name="Text Placeholder 19"/>
          <p:cNvSpPr txBox="1">
            <a:spLocks/>
          </p:cNvSpPr>
          <p:nvPr/>
        </p:nvSpPr>
        <p:spPr>
          <a:xfrm>
            <a:off x="1790700" y="6419850"/>
            <a:ext cx="5440363"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entiteti sa 3 ili više zaposlenih:</a:t>
            </a:r>
            <a:endParaRPr lang="en-US" sz="923" b="1" kern="0" dirty="0">
              <a:solidFill>
                <a:schemeClr val="bg1"/>
              </a:solidFill>
              <a:latin typeface="Calibri" panose="020F0502020204030204" pitchFamily="34" charset="0"/>
            </a:endParaRPr>
          </a:p>
          <a:p>
            <a:pPr>
              <a:defRPr/>
            </a:pPr>
            <a:r>
              <a:rPr lang="pt-BR" sz="923" b="1" kern="0" dirty="0">
                <a:solidFill>
                  <a:schemeClr val="bg1"/>
                </a:solidFill>
                <a:latin typeface="Calibri" panose="020F0502020204030204" pitchFamily="34" charset="0"/>
              </a:rPr>
              <a:t>2011 (N=913), 2012 (N=1020), 2013 (N=1029), 2014 (N=1009), 2015 (N=1008) i 2016 (N=1032)</a:t>
            </a:r>
          </a:p>
        </p:txBody>
      </p:sp>
      <p:graphicFrame>
        <p:nvGraphicFramePr>
          <p:cNvPr id="317447" name="Content Placeholder 7"/>
          <p:cNvGraphicFramePr>
            <a:graphicFrameLocks/>
          </p:cNvGraphicFramePr>
          <p:nvPr/>
        </p:nvGraphicFramePr>
        <p:xfrm>
          <a:off x="247650" y="1131888"/>
          <a:ext cx="8742363" cy="4999037"/>
        </p:xfrm>
        <a:graphic>
          <a:graphicData uri="http://schemas.openxmlformats.org/presentationml/2006/ole">
            <p:oleObj spid="_x0000_s317447" r:id="rId4" imgW="8742422" imgH="4999153" progId="Excel.Chart.8">
              <p:embed/>
            </p:oleObj>
          </a:graphicData>
        </a:graphic>
      </p:graphicFrame>
      <p:graphicFrame>
        <p:nvGraphicFramePr>
          <p:cNvPr id="52" name="Group 28"/>
          <p:cNvGraphicFramePr>
            <a:graphicFrameLocks noGrp="1"/>
          </p:cNvGraphicFramePr>
          <p:nvPr/>
        </p:nvGraphicFramePr>
        <p:xfrm>
          <a:off x="779463" y="5786438"/>
          <a:ext cx="8159750" cy="420687"/>
        </p:xfrm>
        <a:graphic>
          <a:graphicData uri="http://schemas.openxmlformats.org/drawingml/2006/table">
            <a:tbl>
              <a:tblPr/>
              <a:tblGrid>
                <a:gridCol w="1359958">
                  <a:extLst>
                    <a:ext uri="{9D8B030D-6E8A-4147-A177-3AD203B41FA5}"/>
                  </a:extLst>
                </a:gridCol>
                <a:gridCol w="1359958">
                  <a:extLst>
                    <a:ext uri="{9D8B030D-6E8A-4147-A177-3AD203B41FA5}"/>
                  </a:extLst>
                </a:gridCol>
                <a:gridCol w="1359958">
                  <a:extLst>
                    <a:ext uri="{9D8B030D-6E8A-4147-A177-3AD203B41FA5}"/>
                  </a:extLst>
                </a:gridCol>
                <a:gridCol w="1359958">
                  <a:extLst>
                    <a:ext uri="{9D8B030D-6E8A-4147-A177-3AD203B41FA5}"/>
                  </a:extLst>
                </a:gridCol>
                <a:gridCol w="1359958">
                  <a:extLst>
                    <a:ext uri="{9D8B030D-6E8A-4147-A177-3AD203B41FA5}"/>
                  </a:extLst>
                </a:gridCol>
                <a:gridCol w="1359958">
                  <a:extLst>
                    <a:ext uri="{9D8B030D-6E8A-4147-A177-3AD203B41FA5}"/>
                  </a:extLst>
                </a:gridCol>
              </a:tblGrid>
              <a:tr h="420687">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900" b="1" i="0" u="none" strike="noStrike" cap="none" normalizeH="0" baseline="0" noProof="0" dirty="0">
                          <a:ln>
                            <a:noFill/>
                          </a:ln>
                          <a:solidFill>
                            <a:schemeClr val="tx1"/>
                          </a:solidFill>
                          <a:effectLst/>
                          <a:latin typeface="Calibri" panose="020F0502020204030204" pitchFamily="34" charset="0"/>
                          <a:cs typeface="Arial" pitchFamily="34" charset="0"/>
                        </a:rPr>
                        <a:t>2011</a:t>
                      </a:r>
                      <a:endParaRPr kumimoji="0" lang="en-GB" sz="1900" b="1" i="0" u="none" strike="noStrike" cap="none" normalizeH="0" baseline="0" noProof="0" dirty="0">
                        <a:ln>
                          <a:noFill/>
                        </a:ln>
                        <a:solidFill>
                          <a:schemeClr val="tx1"/>
                        </a:solidFill>
                        <a:effectLst/>
                        <a:latin typeface="Calibri" panose="020F0502020204030204" pitchFamily="34" charset="0"/>
                        <a:cs typeface="Arial" pitchFamily="34" charset="0"/>
                      </a:endParaRPr>
                    </a:p>
                  </a:txBody>
                  <a:tcPr marL="0" marR="0" marT="0" marB="0"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gradFill flip="none" rotWithShape="1">
                      <a:gsLst>
                        <a:gs pos="0">
                          <a:srgbClr val="BCBEC0">
                            <a:shade val="30000"/>
                            <a:satMod val="115000"/>
                          </a:srgbClr>
                        </a:gs>
                        <a:gs pos="50000">
                          <a:srgbClr val="BCBEC0">
                            <a:shade val="67500"/>
                            <a:satMod val="115000"/>
                          </a:srgbClr>
                        </a:gs>
                        <a:gs pos="100000">
                          <a:srgbClr val="BCBEC0">
                            <a:shade val="100000"/>
                            <a:satMod val="115000"/>
                          </a:srgbClr>
                        </a:gs>
                      </a:gsLst>
                      <a:lin ang="16200000" scaled="1"/>
                      <a:tileRect/>
                    </a:gra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900" b="1" i="0" u="none" strike="noStrike" cap="none" normalizeH="0" baseline="0" noProof="0" dirty="0">
                          <a:ln>
                            <a:noFill/>
                          </a:ln>
                          <a:solidFill>
                            <a:schemeClr val="tx1"/>
                          </a:solidFill>
                          <a:effectLst/>
                          <a:latin typeface="Calibri" panose="020F0502020204030204" pitchFamily="34" charset="0"/>
                          <a:cs typeface="Arial" pitchFamily="34" charset="0"/>
                        </a:rPr>
                        <a:t>2012</a:t>
                      </a:r>
                      <a:endParaRPr kumimoji="0" lang="en-GB" sz="1900" b="1" i="0" u="none" strike="noStrike" cap="none" normalizeH="0" baseline="0" noProof="0" dirty="0">
                        <a:ln>
                          <a:noFill/>
                        </a:ln>
                        <a:solidFill>
                          <a:schemeClr val="tx1"/>
                        </a:solidFill>
                        <a:effectLst/>
                        <a:latin typeface="Calibri" panose="020F0502020204030204" pitchFamily="34" charset="0"/>
                        <a:cs typeface="Arial" pitchFamily="34" charset="0"/>
                      </a:endParaRPr>
                    </a:p>
                  </a:txBody>
                  <a:tcPr marL="0" marR="0" marT="0" marB="0"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gradFill flip="none" rotWithShape="1">
                      <a:gsLst>
                        <a:gs pos="0">
                          <a:srgbClr val="BCBEC0">
                            <a:shade val="30000"/>
                            <a:satMod val="115000"/>
                          </a:srgbClr>
                        </a:gs>
                        <a:gs pos="50000">
                          <a:srgbClr val="BCBEC0">
                            <a:shade val="67500"/>
                            <a:satMod val="115000"/>
                          </a:srgbClr>
                        </a:gs>
                        <a:gs pos="100000">
                          <a:srgbClr val="BCBEC0">
                            <a:shade val="100000"/>
                            <a:satMod val="115000"/>
                          </a:srgbClr>
                        </a:gs>
                      </a:gsLst>
                      <a:lin ang="16200000" scaled="1"/>
                      <a:tileRect/>
                    </a:gra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900" b="1" i="0" u="none" strike="noStrike" cap="none" normalizeH="0" baseline="0" noProof="0" dirty="0">
                          <a:ln>
                            <a:noFill/>
                          </a:ln>
                          <a:solidFill>
                            <a:schemeClr val="tx1"/>
                          </a:solidFill>
                          <a:effectLst/>
                          <a:latin typeface="Calibri" panose="020F0502020204030204" pitchFamily="34" charset="0"/>
                          <a:cs typeface="Arial" pitchFamily="34" charset="0"/>
                        </a:rPr>
                        <a:t>2013</a:t>
                      </a:r>
                      <a:endParaRPr kumimoji="0" lang="en-GB" sz="1900" b="1" i="0" u="none" strike="noStrike" cap="none" normalizeH="0" baseline="0" noProof="0" dirty="0">
                        <a:ln>
                          <a:noFill/>
                        </a:ln>
                        <a:solidFill>
                          <a:schemeClr val="tx1"/>
                        </a:solidFill>
                        <a:effectLst/>
                        <a:latin typeface="Calibri" panose="020F0502020204030204" pitchFamily="34" charset="0"/>
                        <a:cs typeface="Arial" pitchFamily="34" charset="0"/>
                      </a:endParaRPr>
                    </a:p>
                  </a:txBody>
                  <a:tcPr marL="0" marR="0" marT="0" marB="0"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gradFill flip="none" rotWithShape="1">
                      <a:gsLst>
                        <a:gs pos="0">
                          <a:srgbClr val="BCBEC0">
                            <a:shade val="30000"/>
                            <a:satMod val="115000"/>
                          </a:srgbClr>
                        </a:gs>
                        <a:gs pos="50000">
                          <a:srgbClr val="BCBEC0">
                            <a:shade val="67500"/>
                            <a:satMod val="115000"/>
                          </a:srgbClr>
                        </a:gs>
                        <a:gs pos="100000">
                          <a:srgbClr val="BCBEC0">
                            <a:shade val="100000"/>
                            <a:satMod val="115000"/>
                          </a:srgbClr>
                        </a:gs>
                      </a:gsLst>
                      <a:lin ang="16200000" scaled="1"/>
                      <a:tileRect/>
                    </a:gra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900" b="1" i="0" u="none" strike="noStrike" cap="none" normalizeH="0" baseline="0" noProof="0" dirty="0">
                          <a:ln>
                            <a:noFill/>
                          </a:ln>
                          <a:solidFill>
                            <a:schemeClr val="tx1"/>
                          </a:solidFill>
                          <a:effectLst/>
                          <a:latin typeface="Calibri" panose="020F0502020204030204" pitchFamily="34" charset="0"/>
                          <a:cs typeface="Arial" pitchFamily="34" charset="0"/>
                        </a:rPr>
                        <a:t>2014</a:t>
                      </a:r>
                      <a:endParaRPr kumimoji="0" lang="en-GB" sz="1900" b="1" i="0" u="none" strike="noStrike" cap="none" normalizeH="0" baseline="0" noProof="0" dirty="0">
                        <a:ln>
                          <a:noFill/>
                        </a:ln>
                        <a:solidFill>
                          <a:schemeClr val="tx1"/>
                        </a:solidFill>
                        <a:effectLst/>
                        <a:latin typeface="Calibri" panose="020F0502020204030204" pitchFamily="34" charset="0"/>
                        <a:cs typeface="Arial" pitchFamily="34" charset="0"/>
                      </a:endParaRPr>
                    </a:p>
                  </a:txBody>
                  <a:tcPr marL="0" marR="0" marT="0" marB="0"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gradFill flip="none" rotWithShape="1">
                      <a:gsLst>
                        <a:gs pos="0">
                          <a:srgbClr val="BCBEC0">
                            <a:shade val="30000"/>
                            <a:satMod val="115000"/>
                          </a:srgbClr>
                        </a:gs>
                        <a:gs pos="50000">
                          <a:srgbClr val="BCBEC0">
                            <a:shade val="67500"/>
                            <a:satMod val="115000"/>
                          </a:srgbClr>
                        </a:gs>
                        <a:gs pos="100000">
                          <a:srgbClr val="BCBEC0">
                            <a:shade val="100000"/>
                            <a:satMod val="115000"/>
                          </a:srgbClr>
                        </a:gs>
                      </a:gsLst>
                      <a:lin ang="16200000" scaled="1"/>
                      <a:tileRect/>
                    </a:gra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900" b="1" i="0" u="none" strike="noStrike" cap="none" normalizeH="0" baseline="0" noProof="0" dirty="0">
                          <a:ln>
                            <a:noFill/>
                          </a:ln>
                          <a:solidFill>
                            <a:schemeClr val="tx1"/>
                          </a:solidFill>
                          <a:effectLst/>
                          <a:latin typeface="Calibri" panose="020F0502020204030204" pitchFamily="34" charset="0"/>
                          <a:cs typeface="Arial" pitchFamily="34" charset="0"/>
                        </a:rPr>
                        <a:t>2015</a:t>
                      </a:r>
                      <a:endParaRPr kumimoji="0" lang="en-GB" sz="1900" b="1" i="0" u="none" strike="noStrike" cap="none" normalizeH="0" baseline="0" noProof="0" dirty="0">
                        <a:ln>
                          <a:noFill/>
                        </a:ln>
                        <a:solidFill>
                          <a:schemeClr val="tx1"/>
                        </a:solidFill>
                        <a:effectLst/>
                        <a:latin typeface="Calibri" panose="020F0502020204030204" pitchFamily="34" charset="0"/>
                        <a:cs typeface="Arial" pitchFamily="34" charset="0"/>
                      </a:endParaRPr>
                    </a:p>
                  </a:txBody>
                  <a:tcPr marL="0" marR="0" marT="0" marB="0"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gradFill flip="none" rotWithShape="1">
                      <a:gsLst>
                        <a:gs pos="0">
                          <a:srgbClr val="BCBEC0">
                            <a:shade val="30000"/>
                            <a:satMod val="115000"/>
                          </a:srgbClr>
                        </a:gs>
                        <a:gs pos="50000">
                          <a:srgbClr val="BCBEC0">
                            <a:shade val="67500"/>
                            <a:satMod val="115000"/>
                          </a:srgbClr>
                        </a:gs>
                        <a:gs pos="100000">
                          <a:srgbClr val="BCBEC0">
                            <a:shade val="100000"/>
                            <a:satMod val="115000"/>
                          </a:srgbClr>
                        </a:gs>
                      </a:gsLst>
                      <a:lin ang="16200000" scaled="1"/>
                      <a:tileRect/>
                    </a:gra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900" b="1" i="0" u="none" strike="noStrike" cap="none" normalizeH="0" baseline="0" noProof="0" dirty="0">
                          <a:ln>
                            <a:noFill/>
                          </a:ln>
                          <a:solidFill>
                            <a:schemeClr val="tx1"/>
                          </a:solidFill>
                          <a:effectLst/>
                          <a:latin typeface="Calibri" panose="020F0502020204030204" pitchFamily="34" charset="0"/>
                          <a:cs typeface="Arial" pitchFamily="34" charset="0"/>
                        </a:rPr>
                        <a:t>2016</a:t>
                      </a:r>
                      <a:endParaRPr kumimoji="0" lang="en-GB" sz="1900" b="1" i="0" u="none" strike="noStrike" cap="none" normalizeH="0" baseline="0" noProof="0" dirty="0">
                        <a:ln>
                          <a:noFill/>
                        </a:ln>
                        <a:solidFill>
                          <a:schemeClr val="tx1"/>
                        </a:solidFill>
                        <a:effectLst/>
                        <a:latin typeface="Calibri" panose="020F0502020204030204" pitchFamily="34" charset="0"/>
                        <a:cs typeface="Arial" pitchFamily="34" charset="0"/>
                      </a:endParaRPr>
                    </a:p>
                  </a:txBody>
                  <a:tcPr marL="0" marR="0" marT="0" marB="0"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gradFill flip="none" rotWithShape="1">
                      <a:gsLst>
                        <a:gs pos="0">
                          <a:srgbClr val="BCBEC0">
                            <a:shade val="30000"/>
                            <a:satMod val="115000"/>
                          </a:srgbClr>
                        </a:gs>
                        <a:gs pos="50000">
                          <a:srgbClr val="BCBEC0">
                            <a:shade val="67500"/>
                            <a:satMod val="115000"/>
                          </a:srgbClr>
                        </a:gs>
                        <a:gs pos="100000">
                          <a:srgbClr val="BCBEC0">
                            <a:shade val="100000"/>
                            <a:satMod val="115000"/>
                          </a:srgbClr>
                        </a:gs>
                      </a:gsLst>
                      <a:lin ang="16200000" scaled="1"/>
                      <a:tileRect/>
                    </a:gradFill>
                  </a:tcPr>
                </a:tc>
                <a:extLst>
                  <a:ext uri="{0D108BD9-81ED-4DB2-BD59-A6C34878D82A}"/>
                </a:extLst>
              </a:tr>
            </a:tbl>
          </a:graphicData>
        </a:graphic>
      </p:graphicFrame>
      <p:grpSp>
        <p:nvGrpSpPr>
          <p:cNvPr id="28" name="Group 27"/>
          <p:cNvGrpSpPr>
            <a:grpSpLocks noChangeAspect="1"/>
          </p:cNvGrpSpPr>
          <p:nvPr/>
        </p:nvGrpSpPr>
        <p:grpSpPr>
          <a:xfrm>
            <a:off x="5328308" y="1324088"/>
            <a:ext cx="507193" cy="494725"/>
            <a:chOff x="6213835" y="2255168"/>
            <a:chExt cx="892009" cy="870081"/>
          </a:xfrm>
          <a:solidFill>
            <a:schemeClr val="accent1"/>
          </a:solidFill>
        </p:grpSpPr>
        <p:sp>
          <p:nvSpPr>
            <p:cNvPr id="29" name="Freeform 22"/>
            <p:cNvSpPr>
              <a:spLocks/>
            </p:cNvSpPr>
            <p:nvPr/>
          </p:nvSpPr>
          <p:spPr bwMode="auto">
            <a:xfrm>
              <a:off x="6213835" y="2398881"/>
              <a:ext cx="892009" cy="196861"/>
            </a:xfrm>
            <a:custGeom>
              <a:avLst/>
              <a:gdLst/>
              <a:ahLst/>
              <a:cxnLst>
                <a:cxn ang="0">
                  <a:pos x="1874" y="1266"/>
                </a:cxn>
                <a:cxn ang="0">
                  <a:pos x="1812" y="1280"/>
                </a:cxn>
                <a:cxn ang="0">
                  <a:pos x="1758" y="1252"/>
                </a:cxn>
                <a:cxn ang="0">
                  <a:pos x="0" y="302"/>
                </a:cxn>
                <a:cxn ang="0">
                  <a:pos x="0" y="314"/>
                </a:cxn>
                <a:cxn ang="0">
                  <a:pos x="0" y="600"/>
                </a:cxn>
                <a:cxn ang="0">
                  <a:pos x="1836" y="1589"/>
                </a:cxn>
                <a:cxn ang="0">
                  <a:pos x="7200" y="314"/>
                </a:cxn>
                <a:cxn ang="0">
                  <a:pos x="7200" y="115"/>
                </a:cxn>
                <a:cxn ang="0">
                  <a:pos x="7200" y="0"/>
                </a:cxn>
                <a:cxn ang="0">
                  <a:pos x="1874" y="1266"/>
                </a:cxn>
              </a:cxnLst>
              <a:rect l="0" t="0" r="r" b="b"/>
              <a:pathLst>
                <a:path w="7200" h="1589">
                  <a:moveTo>
                    <a:pt x="1874" y="1266"/>
                  </a:moveTo>
                  <a:lnTo>
                    <a:pt x="1812" y="1280"/>
                  </a:lnTo>
                  <a:lnTo>
                    <a:pt x="1758" y="1252"/>
                  </a:lnTo>
                  <a:lnTo>
                    <a:pt x="0" y="302"/>
                  </a:lnTo>
                  <a:lnTo>
                    <a:pt x="0" y="314"/>
                  </a:lnTo>
                  <a:lnTo>
                    <a:pt x="0" y="600"/>
                  </a:lnTo>
                  <a:lnTo>
                    <a:pt x="1836" y="1589"/>
                  </a:lnTo>
                  <a:lnTo>
                    <a:pt x="7200" y="314"/>
                  </a:lnTo>
                  <a:lnTo>
                    <a:pt x="7200" y="115"/>
                  </a:lnTo>
                  <a:lnTo>
                    <a:pt x="7200" y="0"/>
                  </a:lnTo>
                  <a:lnTo>
                    <a:pt x="1874" y="1266"/>
                  </a:lnTo>
                  <a:close/>
                </a:path>
              </a:pathLst>
            </a:custGeom>
            <a:grpFill/>
            <a:ln w="9525">
              <a:noFill/>
              <a:round/>
              <a:headEnd/>
              <a:tailEnd/>
            </a:ln>
          </p:spPr>
          <p:txBody>
            <a:bodyPr/>
            <a:lstStyle/>
            <a:p>
              <a:pPr fontAlgn="auto">
                <a:spcBef>
                  <a:spcPts val="0"/>
                </a:spcBef>
                <a:spcAft>
                  <a:spcPts val="0"/>
                </a:spcAft>
                <a:defRPr/>
              </a:pPr>
              <a:endParaRPr lang="en-GB" dirty="0">
                <a:latin typeface="+mn-lt"/>
                <a:cs typeface="+mn-cs"/>
              </a:endParaRPr>
            </a:p>
          </p:txBody>
        </p:sp>
        <p:sp>
          <p:nvSpPr>
            <p:cNvPr id="30" name="Freeform 23"/>
            <p:cNvSpPr>
              <a:spLocks/>
            </p:cNvSpPr>
            <p:nvPr/>
          </p:nvSpPr>
          <p:spPr bwMode="auto">
            <a:xfrm>
              <a:off x="6213835" y="2455375"/>
              <a:ext cx="892009" cy="196861"/>
            </a:xfrm>
            <a:custGeom>
              <a:avLst/>
              <a:gdLst/>
              <a:ahLst/>
              <a:cxnLst>
                <a:cxn ang="0">
                  <a:pos x="1874" y="1266"/>
                </a:cxn>
                <a:cxn ang="0">
                  <a:pos x="1812" y="1280"/>
                </a:cxn>
                <a:cxn ang="0">
                  <a:pos x="1758" y="1252"/>
                </a:cxn>
                <a:cxn ang="0">
                  <a:pos x="0" y="304"/>
                </a:cxn>
                <a:cxn ang="0">
                  <a:pos x="0" y="314"/>
                </a:cxn>
                <a:cxn ang="0">
                  <a:pos x="0" y="600"/>
                </a:cxn>
                <a:cxn ang="0">
                  <a:pos x="1836" y="1589"/>
                </a:cxn>
                <a:cxn ang="0">
                  <a:pos x="7200" y="314"/>
                </a:cxn>
                <a:cxn ang="0">
                  <a:pos x="7200" y="115"/>
                </a:cxn>
                <a:cxn ang="0">
                  <a:pos x="7200" y="0"/>
                </a:cxn>
                <a:cxn ang="0">
                  <a:pos x="1874" y="1266"/>
                </a:cxn>
              </a:cxnLst>
              <a:rect l="0" t="0" r="r" b="b"/>
              <a:pathLst>
                <a:path w="7200" h="1589">
                  <a:moveTo>
                    <a:pt x="1874" y="1266"/>
                  </a:moveTo>
                  <a:lnTo>
                    <a:pt x="1812" y="1280"/>
                  </a:lnTo>
                  <a:lnTo>
                    <a:pt x="1758" y="1252"/>
                  </a:lnTo>
                  <a:lnTo>
                    <a:pt x="0" y="304"/>
                  </a:lnTo>
                  <a:lnTo>
                    <a:pt x="0" y="314"/>
                  </a:lnTo>
                  <a:lnTo>
                    <a:pt x="0" y="600"/>
                  </a:lnTo>
                  <a:lnTo>
                    <a:pt x="1836" y="1589"/>
                  </a:lnTo>
                  <a:lnTo>
                    <a:pt x="7200" y="314"/>
                  </a:lnTo>
                  <a:lnTo>
                    <a:pt x="7200" y="115"/>
                  </a:lnTo>
                  <a:lnTo>
                    <a:pt x="7200" y="0"/>
                  </a:lnTo>
                  <a:lnTo>
                    <a:pt x="1874" y="1266"/>
                  </a:lnTo>
                  <a:close/>
                </a:path>
              </a:pathLst>
            </a:custGeom>
            <a:grpFill/>
            <a:ln w="9525">
              <a:noFill/>
              <a:round/>
              <a:headEnd/>
              <a:tailEnd/>
            </a:ln>
          </p:spPr>
          <p:txBody>
            <a:bodyPr/>
            <a:lstStyle/>
            <a:p>
              <a:pPr fontAlgn="auto">
                <a:spcBef>
                  <a:spcPts val="0"/>
                </a:spcBef>
                <a:spcAft>
                  <a:spcPts val="0"/>
                </a:spcAft>
                <a:defRPr/>
              </a:pPr>
              <a:endParaRPr lang="en-GB" dirty="0">
                <a:latin typeface="+mn-lt"/>
                <a:cs typeface="+mn-cs"/>
              </a:endParaRPr>
            </a:p>
          </p:txBody>
        </p:sp>
        <p:sp>
          <p:nvSpPr>
            <p:cNvPr id="31" name="Freeform 24"/>
            <p:cNvSpPr>
              <a:spLocks/>
            </p:cNvSpPr>
            <p:nvPr/>
          </p:nvSpPr>
          <p:spPr bwMode="auto">
            <a:xfrm>
              <a:off x="6213835" y="2514718"/>
              <a:ext cx="892009" cy="196738"/>
            </a:xfrm>
            <a:custGeom>
              <a:avLst/>
              <a:gdLst/>
              <a:ahLst/>
              <a:cxnLst>
                <a:cxn ang="0">
                  <a:pos x="1874" y="1264"/>
                </a:cxn>
                <a:cxn ang="0">
                  <a:pos x="1812" y="1280"/>
                </a:cxn>
                <a:cxn ang="0">
                  <a:pos x="1758" y="1250"/>
                </a:cxn>
                <a:cxn ang="0">
                  <a:pos x="0" y="302"/>
                </a:cxn>
                <a:cxn ang="0">
                  <a:pos x="0" y="314"/>
                </a:cxn>
                <a:cxn ang="0">
                  <a:pos x="0" y="598"/>
                </a:cxn>
                <a:cxn ang="0">
                  <a:pos x="1836" y="1588"/>
                </a:cxn>
                <a:cxn ang="0">
                  <a:pos x="7200" y="314"/>
                </a:cxn>
                <a:cxn ang="0">
                  <a:pos x="7200" y="113"/>
                </a:cxn>
                <a:cxn ang="0">
                  <a:pos x="7200" y="0"/>
                </a:cxn>
                <a:cxn ang="0">
                  <a:pos x="1874" y="1264"/>
                </a:cxn>
              </a:cxnLst>
              <a:rect l="0" t="0" r="r" b="b"/>
              <a:pathLst>
                <a:path w="7200" h="1588">
                  <a:moveTo>
                    <a:pt x="1874" y="1264"/>
                  </a:moveTo>
                  <a:lnTo>
                    <a:pt x="1812" y="1280"/>
                  </a:lnTo>
                  <a:lnTo>
                    <a:pt x="1758" y="1250"/>
                  </a:lnTo>
                  <a:lnTo>
                    <a:pt x="0" y="302"/>
                  </a:lnTo>
                  <a:lnTo>
                    <a:pt x="0" y="314"/>
                  </a:lnTo>
                  <a:lnTo>
                    <a:pt x="0" y="598"/>
                  </a:lnTo>
                  <a:lnTo>
                    <a:pt x="1836" y="1588"/>
                  </a:lnTo>
                  <a:lnTo>
                    <a:pt x="7200" y="314"/>
                  </a:lnTo>
                  <a:lnTo>
                    <a:pt x="7200" y="113"/>
                  </a:lnTo>
                  <a:lnTo>
                    <a:pt x="7200" y="0"/>
                  </a:lnTo>
                  <a:lnTo>
                    <a:pt x="1874" y="1264"/>
                  </a:lnTo>
                  <a:close/>
                </a:path>
              </a:pathLst>
            </a:custGeom>
            <a:grpFill/>
            <a:ln w="9525">
              <a:noFill/>
              <a:round/>
              <a:headEnd/>
              <a:tailEnd/>
            </a:ln>
          </p:spPr>
          <p:txBody>
            <a:bodyPr/>
            <a:lstStyle/>
            <a:p>
              <a:pPr fontAlgn="auto">
                <a:spcBef>
                  <a:spcPts val="0"/>
                </a:spcBef>
                <a:spcAft>
                  <a:spcPts val="0"/>
                </a:spcAft>
                <a:defRPr/>
              </a:pPr>
              <a:endParaRPr lang="en-GB" dirty="0">
                <a:latin typeface="+mn-lt"/>
                <a:cs typeface="+mn-cs"/>
              </a:endParaRPr>
            </a:p>
          </p:txBody>
        </p:sp>
        <p:sp>
          <p:nvSpPr>
            <p:cNvPr id="32" name="Freeform 25"/>
            <p:cNvSpPr>
              <a:spLocks/>
            </p:cNvSpPr>
            <p:nvPr/>
          </p:nvSpPr>
          <p:spPr bwMode="auto">
            <a:xfrm>
              <a:off x="6213835" y="2574681"/>
              <a:ext cx="892009" cy="196738"/>
            </a:xfrm>
            <a:custGeom>
              <a:avLst/>
              <a:gdLst/>
              <a:ahLst/>
              <a:cxnLst>
                <a:cxn ang="0">
                  <a:pos x="1874" y="1267"/>
                </a:cxn>
                <a:cxn ang="0">
                  <a:pos x="1812" y="1281"/>
                </a:cxn>
                <a:cxn ang="0">
                  <a:pos x="1758" y="1250"/>
                </a:cxn>
                <a:cxn ang="0">
                  <a:pos x="0" y="303"/>
                </a:cxn>
                <a:cxn ang="0">
                  <a:pos x="0" y="315"/>
                </a:cxn>
                <a:cxn ang="0">
                  <a:pos x="0" y="598"/>
                </a:cxn>
                <a:cxn ang="0">
                  <a:pos x="1836" y="1588"/>
                </a:cxn>
                <a:cxn ang="0">
                  <a:pos x="7200" y="315"/>
                </a:cxn>
                <a:cxn ang="0">
                  <a:pos x="7200" y="114"/>
                </a:cxn>
                <a:cxn ang="0">
                  <a:pos x="7200" y="0"/>
                </a:cxn>
                <a:cxn ang="0">
                  <a:pos x="1874" y="1267"/>
                </a:cxn>
              </a:cxnLst>
              <a:rect l="0" t="0" r="r" b="b"/>
              <a:pathLst>
                <a:path w="7200" h="1588">
                  <a:moveTo>
                    <a:pt x="1874" y="1267"/>
                  </a:moveTo>
                  <a:lnTo>
                    <a:pt x="1812" y="1281"/>
                  </a:lnTo>
                  <a:lnTo>
                    <a:pt x="1758" y="1250"/>
                  </a:lnTo>
                  <a:lnTo>
                    <a:pt x="0" y="303"/>
                  </a:lnTo>
                  <a:lnTo>
                    <a:pt x="0" y="315"/>
                  </a:lnTo>
                  <a:lnTo>
                    <a:pt x="0" y="598"/>
                  </a:lnTo>
                  <a:lnTo>
                    <a:pt x="1836" y="1588"/>
                  </a:lnTo>
                  <a:lnTo>
                    <a:pt x="7200" y="315"/>
                  </a:lnTo>
                  <a:lnTo>
                    <a:pt x="7200" y="114"/>
                  </a:lnTo>
                  <a:lnTo>
                    <a:pt x="7200" y="0"/>
                  </a:lnTo>
                  <a:lnTo>
                    <a:pt x="1874" y="1267"/>
                  </a:lnTo>
                  <a:close/>
                </a:path>
              </a:pathLst>
            </a:custGeom>
            <a:grpFill/>
            <a:ln w="9525">
              <a:noFill/>
              <a:round/>
              <a:headEnd/>
              <a:tailEnd/>
            </a:ln>
          </p:spPr>
          <p:txBody>
            <a:bodyPr/>
            <a:lstStyle/>
            <a:p>
              <a:pPr fontAlgn="auto">
                <a:spcBef>
                  <a:spcPts val="0"/>
                </a:spcBef>
                <a:spcAft>
                  <a:spcPts val="0"/>
                </a:spcAft>
                <a:defRPr/>
              </a:pPr>
              <a:endParaRPr lang="en-GB" dirty="0">
                <a:latin typeface="+mn-lt"/>
                <a:cs typeface="+mn-cs"/>
              </a:endParaRPr>
            </a:p>
          </p:txBody>
        </p:sp>
        <p:sp>
          <p:nvSpPr>
            <p:cNvPr id="33" name="Freeform 26"/>
            <p:cNvSpPr>
              <a:spLocks/>
            </p:cNvSpPr>
            <p:nvPr/>
          </p:nvSpPr>
          <p:spPr bwMode="auto">
            <a:xfrm>
              <a:off x="6213835" y="2633281"/>
              <a:ext cx="892009" cy="196985"/>
            </a:xfrm>
            <a:custGeom>
              <a:avLst/>
              <a:gdLst/>
              <a:ahLst/>
              <a:cxnLst>
                <a:cxn ang="0">
                  <a:pos x="1874" y="1266"/>
                </a:cxn>
                <a:cxn ang="0">
                  <a:pos x="1812" y="1280"/>
                </a:cxn>
                <a:cxn ang="0">
                  <a:pos x="1758" y="1252"/>
                </a:cxn>
                <a:cxn ang="0">
                  <a:pos x="0" y="305"/>
                </a:cxn>
                <a:cxn ang="0">
                  <a:pos x="0" y="314"/>
                </a:cxn>
                <a:cxn ang="0">
                  <a:pos x="0" y="600"/>
                </a:cxn>
                <a:cxn ang="0">
                  <a:pos x="1836" y="1590"/>
                </a:cxn>
                <a:cxn ang="0">
                  <a:pos x="7200" y="314"/>
                </a:cxn>
                <a:cxn ang="0">
                  <a:pos x="7200" y="116"/>
                </a:cxn>
                <a:cxn ang="0">
                  <a:pos x="7200" y="0"/>
                </a:cxn>
                <a:cxn ang="0">
                  <a:pos x="1874" y="1266"/>
                </a:cxn>
              </a:cxnLst>
              <a:rect l="0" t="0" r="r" b="b"/>
              <a:pathLst>
                <a:path w="7200" h="1590">
                  <a:moveTo>
                    <a:pt x="1874" y="1266"/>
                  </a:moveTo>
                  <a:lnTo>
                    <a:pt x="1812" y="1280"/>
                  </a:lnTo>
                  <a:lnTo>
                    <a:pt x="1758" y="1252"/>
                  </a:lnTo>
                  <a:lnTo>
                    <a:pt x="0" y="305"/>
                  </a:lnTo>
                  <a:lnTo>
                    <a:pt x="0" y="314"/>
                  </a:lnTo>
                  <a:lnTo>
                    <a:pt x="0" y="600"/>
                  </a:lnTo>
                  <a:lnTo>
                    <a:pt x="1836" y="1590"/>
                  </a:lnTo>
                  <a:lnTo>
                    <a:pt x="7200" y="314"/>
                  </a:lnTo>
                  <a:lnTo>
                    <a:pt x="7200" y="116"/>
                  </a:lnTo>
                  <a:lnTo>
                    <a:pt x="7200" y="0"/>
                  </a:lnTo>
                  <a:lnTo>
                    <a:pt x="1874" y="1266"/>
                  </a:lnTo>
                  <a:close/>
                </a:path>
              </a:pathLst>
            </a:custGeom>
            <a:grpFill/>
            <a:ln w="9525">
              <a:noFill/>
              <a:round/>
              <a:headEnd/>
              <a:tailEnd/>
            </a:ln>
          </p:spPr>
          <p:txBody>
            <a:bodyPr/>
            <a:lstStyle/>
            <a:p>
              <a:pPr fontAlgn="auto">
                <a:spcBef>
                  <a:spcPts val="0"/>
                </a:spcBef>
                <a:spcAft>
                  <a:spcPts val="0"/>
                </a:spcAft>
                <a:defRPr/>
              </a:pPr>
              <a:endParaRPr lang="en-GB" dirty="0">
                <a:latin typeface="+mn-lt"/>
                <a:cs typeface="+mn-cs"/>
              </a:endParaRPr>
            </a:p>
          </p:txBody>
        </p:sp>
        <p:sp>
          <p:nvSpPr>
            <p:cNvPr id="34" name="Freeform 27"/>
            <p:cNvSpPr>
              <a:spLocks/>
            </p:cNvSpPr>
            <p:nvPr/>
          </p:nvSpPr>
          <p:spPr bwMode="auto">
            <a:xfrm>
              <a:off x="6213835" y="2692625"/>
              <a:ext cx="892009" cy="196738"/>
            </a:xfrm>
            <a:custGeom>
              <a:avLst/>
              <a:gdLst/>
              <a:ahLst/>
              <a:cxnLst>
                <a:cxn ang="0">
                  <a:pos x="1874" y="1264"/>
                </a:cxn>
                <a:cxn ang="0">
                  <a:pos x="1812" y="1281"/>
                </a:cxn>
                <a:cxn ang="0">
                  <a:pos x="1758" y="1250"/>
                </a:cxn>
                <a:cxn ang="0">
                  <a:pos x="0" y="303"/>
                </a:cxn>
                <a:cxn ang="0">
                  <a:pos x="0" y="312"/>
                </a:cxn>
                <a:cxn ang="0">
                  <a:pos x="0" y="598"/>
                </a:cxn>
                <a:cxn ang="0">
                  <a:pos x="1836" y="1588"/>
                </a:cxn>
                <a:cxn ang="0">
                  <a:pos x="7200" y="312"/>
                </a:cxn>
                <a:cxn ang="0">
                  <a:pos x="7200" y="114"/>
                </a:cxn>
                <a:cxn ang="0">
                  <a:pos x="7200" y="0"/>
                </a:cxn>
                <a:cxn ang="0">
                  <a:pos x="1874" y="1264"/>
                </a:cxn>
              </a:cxnLst>
              <a:rect l="0" t="0" r="r" b="b"/>
              <a:pathLst>
                <a:path w="7200" h="1588">
                  <a:moveTo>
                    <a:pt x="1874" y="1264"/>
                  </a:moveTo>
                  <a:lnTo>
                    <a:pt x="1812" y="1281"/>
                  </a:lnTo>
                  <a:lnTo>
                    <a:pt x="1758" y="1250"/>
                  </a:lnTo>
                  <a:lnTo>
                    <a:pt x="0" y="303"/>
                  </a:lnTo>
                  <a:lnTo>
                    <a:pt x="0" y="312"/>
                  </a:lnTo>
                  <a:lnTo>
                    <a:pt x="0" y="598"/>
                  </a:lnTo>
                  <a:lnTo>
                    <a:pt x="1836" y="1588"/>
                  </a:lnTo>
                  <a:lnTo>
                    <a:pt x="7200" y="312"/>
                  </a:lnTo>
                  <a:lnTo>
                    <a:pt x="7200" y="114"/>
                  </a:lnTo>
                  <a:lnTo>
                    <a:pt x="7200" y="0"/>
                  </a:lnTo>
                  <a:lnTo>
                    <a:pt x="1874" y="1264"/>
                  </a:lnTo>
                  <a:close/>
                </a:path>
              </a:pathLst>
            </a:custGeom>
            <a:grpFill/>
            <a:ln w="9525">
              <a:noFill/>
              <a:round/>
              <a:headEnd/>
              <a:tailEnd/>
            </a:ln>
          </p:spPr>
          <p:txBody>
            <a:bodyPr/>
            <a:lstStyle/>
            <a:p>
              <a:pPr fontAlgn="auto">
                <a:spcBef>
                  <a:spcPts val="0"/>
                </a:spcBef>
                <a:spcAft>
                  <a:spcPts val="0"/>
                </a:spcAft>
                <a:defRPr/>
              </a:pPr>
              <a:endParaRPr lang="en-GB" dirty="0">
                <a:latin typeface="+mn-lt"/>
                <a:cs typeface="+mn-cs"/>
              </a:endParaRPr>
            </a:p>
          </p:txBody>
        </p:sp>
        <p:sp>
          <p:nvSpPr>
            <p:cNvPr id="35" name="Freeform 28"/>
            <p:cNvSpPr>
              <a:spLocks/>
            </p:cNvSpPr>
            <p:nvPr/>
          </p:nvSpPr>
          <p:spPr bwMode="auto">
            <a:xfrm>
              <a:off x="6213835" y="2752711"/>
              <a:ext cx="892009" cy="196614"/>
            </a:xfrm>
            <a:custGeom>
              <a:avLst/>
              <a:gdLst/>
              <a:ahLst/>
              <a:cxnLst>
                <a:cxn ang="0">
                  <a:pos x="1874" y="1263"/>
                </a:cxn>
                <a:cxn ang="0">
                  <a:pos x="1812" y="1280"/>
                </a:cxn>
                <a:cxn ang="0">
                  <a:pos x="1758" y="1249"/>
                </a:cxn>
                <a:cxn ang="0">
                  <a:pos x="0" y="302"/>
                </a:cxn>
                <a:cxn ang="0">
                  <a:pos x="0" y="314"/>
                </a:cxn>
                <a:cxn ang="0">
                  <a:pos x="0" y="597"/>
                </a:cxn>
                <a:cxn ang="0">
                  <a:pos x="1836" y="1587"/>
                </a:cxn>
                <a:cxn ang="0">
                  <a:pos x="7200" y="314"/>
                </a:cxn>
                <a:cxn ang="0">
                  <a:pos x="7200" y="113"/>
                </a:cxn>
                <a:cxn ang="0">
                  <a:pos x="7200" y="0"/>
                </a:cxn>
                <a:cxn ang="0">
                  <a:pos x="1874" y="1263"/>
                </a:cxn>
              </a:cxnLst>
              <a:rect l="0" t="0" r="r" b="b"/>
              <a:pathLst>
                <a:path w="7200" h="1587">
                  <a:moveTo>
                    <a:pt x="1874" y="1263"/>
                  </a:moveTo>
                  <a:lnTo>
                    <a:pt x="1812" y="1280"/>
                  </a:lnTo>
                  <a:lnTo>
                    <a:pt x="1758" y="1249"/>
                  </a:lnTo>
                  <a:lnTo>
                    <a:pt x="0" y="302"/>
                  </a:lnTo>
                  <a:lnTo>
                    <a:pt x="0" y="314"/>
                  </a:lnTo>
                  <a:lnTo>
                    <a:pt x="0" y="597"/>
                  </a:lnTo>
                  <a:lnTo>
                    <a:pt x="1836" y="1587"/>
                  </a:lnTo>
                  <a:lnTo>
                    <a:pt x="7200" y="314"/>
                  </a:lnTo>
                  <a:lnTo>
                    <a:pt x="7200" y="113"/>
                  </a:lnTo>
                  <a:lnTo>
                    <a:pt x="7200" y="0"/>
                  </a:lnTo>
                  <a:lnTo>
                    <a:pt x="1874" y="1263"/>
                  </a:lnTo>
                  <a:close/>
                </a:path>
              </a:pathLst>
            </a:custGeom>
            <a:grpFill/>
            <a:ln w="9525">
              <a:noFill/>
              <a:round/>
              <a:headEnd/>
              <a:tailEnd/>
            </a:ln>
          </p:spPr>
          <p:txBody>
            <a:bodyPr/>
            <a:lstStyle/>
            <a:p>
              <a:pPr fontAlgn="auto">
                <a:spcBef>
                  <a:spcPts val="0"/>
                </a:spcBef>
                <a:spcAft>
                  <a:spcPts val="0"/>
                </a:spcAft>
                <a:defRPr/>
              </a:pPr>
              <a:endParaRPr lang="en-GB" dirty="0">
                <a:latin typeface="+mn-lt"/>
                <a:cs typeface="+mn-cs"/>
              </a:endParaRPr>
            </a:p>
          </p:txBody>
        </p:sp>
        <p:sp>
          <p:nvSpPr>
            <p:cNvPr id="36" name="Freeform 29"/>
            <p:cNvSpPr>
              <a:spLocks/>
            </p:cNvSpPr>
            <p:nvPr/>
          </p:nvSpPr>
          <p:spPr bwMode="auto">
            <a:xfrm>
              <a:off x="6213835" y="2809205"/>
              <a:ext cx="892009" cy="196614"/>
            </a:xfrm>
            <a:custGeom>
              <a:avLst/>
              <a:gdLst/>
              <a:ahLst/>
              <a:cxnLst>
                <a:cxn ang="0">
                  <a:pos x="1874" y="1266"/>
                </a:cxn>
                <a:cxn ang="0">
                  <a:pos x="1812" y="1280"/>
                </a:cxn>
                <a:cxn ang="0">
                  <a:pos x="1758" y="1249"/>
                </a:cxn>
                <a:cxn ang="0">
                  <a:pos x="0" y="302"/>
                </a:cxn>
                <a:cxn ang="0">
                  <a:pos x="0" y="314"/>
                </a:cxn>
                <a:cxn ang="0">
                  <a:pos x="0" y="597"/>
                </a:cxn>
                <a:cxn ang="0">
                  <a:pos x="1836" y="1587"/>
                </a:cxn>
                <a:cxn ang="0">
                  <a:pos x="7200" y="314"/>
                </a:cxn>
                <a:cxn ang="0">
                  <a:pos x="7200" y="115"/>
                </a:cxn>
                <a:cxn ang="0">
                  <a:pos x="7200" y="0"/>
                </a:cxn>
                <a:cxn ang="0">
                  <a:pos x="1874" y="1266"/>
                </a:cxn>
              </a:cxnLst>
              <a:rect l="0" t="0" r="r" b="b"/>
              <a:pathLst>
                <a:path w="7200" h="1587">
                  <a:moveTo>
                    <a:pt x="1874" y="1266"/>
                  </a:moveTo>
                  <a:lnTo>
                    <a:pt x="1812" y="1280"/>
                  </a:lnTo>
                  <a:lnTo>
                    <a:pt x="1758" y="1249"/>
                  </a:lnTo>
                  <a:lnTo>
                    <a:pt x="0" y="302"/>
                  </a:lnTo>
                  <a:lnTo>
                    <a:pt x="0" y="314"/>
                  </a:lnTo>
                  <a:lnTo>
                    <a:pt x="0" y="597"/>
                  </a:lnTo>
                  <a:lnTo>
                    <a:pt x="1836" y="1587"/>
                  </a:lnTo>
                  <a:lnTo>
                    <a:pt x="7200" y="314"/>
                  </a:lnTo>
                  <a:lnTo>
                    <a:pt x="7200" y="115"/>
                  </a:lnTo>
                  <a:lnTo>
                    <a:pt x="7200" y="0"/>
                  </a:lnTo>
                  <a:lnTo>
                    <a:pt x="1874" y="1266"/>
                  </a:lnTo>
                  <a:close/>
                </a:path>
              </a:pathLst>
            </a:custGeom>
            <a:grpFill/>
            <a:ln w="9525">
              <a:noFill/>
              <a:round/>
              <a:headEnd/>
              <a:tailEnd/>
            </a:ln>
          </p:spPr>
          <p:txBody>
            <a:bodyPr/>
            <a:lstStyle/>
            <a:p>
              <a:pPr fontAlgn="auto">
                <a:spcBef>
                  <a:spcPts val="0"/>
                </a:spcBef>
                <a:spcAft>
                  <a:spcPts val="0"/>
                </a:spcAft>
                <a:defRPr/>
              </a:pPr>
              <a:endParaRPr lang="en-GB" dirty="0">
                <a:latin typeface="+mn-lt"/>
                <a:cs typeface="+mn-cs"/>
              </a:endParaRPr>
            </a:p>
          </p:txBody>
        </p:sp>
        <p:sp>
          <p:nvSpPr>
            <p:cNvPr id="37" name="Freeform 30"/>
            <p:cNvSpPr>
              <a:spLocks/>
            </p:cNvSpPr>
            <p:nvPr/>
          </p:nvSpPr>
          <p:spPr bwMode="auto">
            <a:xfrm>
              <a:off x="6213835" y="2868301"/>
              <a:ext cx="892009" cy="196861"/>
            </a:xfrm>
            <a:custGeom>
              <a:avLst/>
              <a:gdLst/>
              <a:ahLst/>
              <a:cxnLst>
                <a:cxn ang="0">
                  <a:pos x="1874" y="1266"/>
                </a:cxn>
                <a:cxn ang="0">
                  <a:pos x="1812" y="1280"/>
                </a:cxn>
                <a:cxn ang="0">
                  <a:pos x="1758" y="1249"/>
                </a:cxn>
                <a:cxn ang="0">
                  <a:pos x="0" y="302"/>
                </a:cxn>
                <a:cxn ang="0">
                  <a:pos x="0" y="314"/>
                </a:cxn>
                <a:cxn ang="0">
                  <a:pos x="0" y="597"/>
                </a:cxn>
                <a:cxn ang="0">
                  <a:pos x="1836" y="1589"/>
                </a:cxn>
                <a:cxn ang="0">
                  <a:pos x="7200" y="314"/>
                </a:cxn>
                <a:cxn ang="0">
                  <a:pos x="7200" y="115"/>
                </a:cxn>
                <a:cxn ang="0">
                  <a:pos x="7200" y="0"/>
                </a:cxn>
                <a:cxn ang="0">
                  <a:pos x="1874" y="1266"/>
                </a:cxn>
              </a:cxnLst>
              <a:rect l="0" t="0" r="r" b="b"/>
              <a:pathLst>
                <a:path w="7200" h="1589">
                  <a:moveTo>
                    <a:pt x="1874" y="1266"/>
                  </a:moveTo>
                  <a:lnTo>
                    <a:pt x="1812" y="1280"/>
                  </a:lnTo>
                  <a:lnTo>
                    <a:pt x="1758" y="1249"/>
                  </a:lnTo>
                  <a:lnTo>
                    <a:pt x="0" y="302"/>
                  </a:lnTo>
                  <a:lnTo>
                    <a:pt x="0" y="314"/>
                  </a:lnTo>
                  <a:lnTo>
                    <a:pt x="0" y="597"/>
                  </a:lnTo>
                  <a:lnTo>
                    <a:pt x="1836" y="1589"/>
                  </a:lnTo>
                  <a:lnTo>
                    <a:pt x="7200" y="314"/>
                  </a:lnTo>
                  <a:lnTo>
                    <a:pt x="7200" y="115"/>
                  </a:lnTo>
                  <a:lnTo>
                    <a:pt x="7200" y="0"/>
                  </a:lnTo>
                  <a:lnTo>
                    <a:pt x="1874" y="1266"/>
                  </a:lnTo>
                  <a:close/>
                </a:path>
              </a:pathLst>
            </a:custGeom>
            <a:grpFill/>
            <a:ln w="9525">
              <a:noFill/>
              <a:round/>
              <a:headEnd/>
              <a:tailEnd/>
            </a:ln>
          </p:spPr>
          <p:txBody>
            <a:bodyPr/>
            <a:lstStyle/>
            <a:p>
              <a:pPr fontAlgn="auto">
                <a:spcBef>
                  <a:spcPts val="0"/>
                </a:spcBef>
                <a:spcAft>
                  <a:spcPts val="0"/>
                </a:spcAft>
                <a:defRPr/>
              </a:pPr>
              <a:endParaRPr lang="en-GB" dirty="0">
                <a:latin typeface="+mn-lt"/>
                <a:cs typeface="+mn-cs"/>
              </a:endParaRPr>
            </a:p>
          </p:txBody>
        </p:sp>
        <p:sp>
          <p:nvSpPr>
            <p:cNvPr id="38" name="Freeform 31"/>
            <p:cNvSpPr>
              <a:spLocks/>
            </p:cNvSpPr>
            <p:nvPr/>
          </p:nvSpPr>
          <p:spPr bwMode="auto">
            <a:xfrm>
              <a:off x="6213835" y="2928264"/>
              <a:ext cx="892009" cy="196985"/>
            </a:xfrm>
            <a:custGeom>
              <a:avLst/>
              <a:gdLst/>
              <a:ahLst/>
              <a:cxnLst>
                <a:cxn ang="0">
                  <a:pos x="1874" y="1266"/>
                </a:cxn>
                <a:cxn ang="0">
                  <a:pos x="1812" y="1280"/>
                </a:cxn>
                <a:cxn ang="0">
                  <a:pos x="1758" y="1250"/>
                </a:cxn>
                <a:cxn ang="0">
                  <a:pos x="0" y="302"/>
                </a:cxn>
                <a:cxn ang="0">
                  <a:pos x="0" y="314"/>
                </a:cxn>
                <a:cxn ang="0">
                  <a:pos x="0" y="600"/>
                </a:cxn>
                <a:cxn ang="0">
                  <a:pos x="1836" y="1590"/>
                </a:cxn>
                <a:cxn ang="0">
                  <a:pos x="7200" y="314"/>
                </a:cxn>
                <a:cxn ang="0">
                  <a:pos x="7200" y="116"/>
                </a:cxn>
                <a:cxn ang="0">
                  <a:pos x="7200" y="0"/>
                </a:cxn>
                <a:cxn ang="0">
                  <a:pos x="1874" y="1266"/>
                </a:cxn>
              </a:cxnLst>
              <a:rect l="0" t="0" r="r" b="b"/>
              <a:pathLst>
                <a:path w="7200" h="1590">
                  <a:moveTo>
                    <a:pt x="1874" y="1266"/>
                  </a:moveTo>
                  <a:lnTo>
                    <a:pt x="1812" y="1280"/>
                  </a:lnTo>
                  <a:lnTo>
                    <a:pt x="1758" y="1250"/>
                  </a:lnTo>
                  <a:lnTo>
                    <a:pt x="0" y="302"/>
                  </a:lnTo>
                  <a:lnTo>
                    <a:pt x="0" y="314"/>
                  </a:lnTo>
                  <a:lnTo>
                    <a:pt x="0" y="600"/>
                  </a:lnTo>
                  <a:lnTo>
                    <a:pt x="1836" y="1590"/>
                  </a:lnTo>
                  <a:lnTo>
                    <a:pt x="7200" y="314"/>
                  </a:lnTo>
                  <a:lnTo>
                    <a:pt x="7200" y="116"/>
                  </a:lnTo>
                  <a:lnTo>
                    <a:pt x="7200" y="0"/>
                  </a:lnTo>
                  <a:lnTo>
                    <a:pt x="1874" y="1266"/>
                  </a:lnTo>
                  <a:close/>
                </a:path>
              </a:pathLst>
            </a:custGeom>
            <a:grpFill/>
            <a:ln w="9525">
              <a:noFill/>
              <a:round/>
              <a:headEnd/>
              <a:tailEnd/>
            </a:ln>
          </p:spPr>
          <p:txBody>
            <a:bodyPr/>
            <a:lstStyle/>
            <a:p>
              <a:pPr fontAlgn="auto">
                <a:spcBef>
                  <a:spcPts val="0"/>
                </a:spcBef>
                <a:spcAft>
                  <a:spcPts val="0"/>
                </a:spcAft>
                <a:defRPr/>
              </a:pPr>
              <a:endParaRPr lang="en-GB" dirty="0">
                <a:latin typeface="+mn-lt"/>
                <a:cs typeface="+mn-cs"/>
              </a:endParaRPr>
            </a:p>
          </p:txBody>
        </p:sp>
        <p:sp>
          <p:nvSpPr>
            <p:cNvPr id="39" name="Freeform 150"/>
            <p:cNvSpPr>
              <a:spLocks noEditPoints="1"/>
            </p:cNvSpPr>
            <p:nvPr/>
          </p:nvSpPr>
          <p:spPr bwMode="auto">
            <a:xfrm>
              <a:off x="6213835" y="2255168"/>
              <a:ext cx="892009" cy="280611"/>
            </a:xfrm>
            <a:custGeom>
              <a:avLst/>
              <a:gdLst/>
              <a:ahLst/>
              <a:cxnLst>
                <a:cxn ang="0">
                  <a:pos x="777" y="959"/>
                </a:cxn>
                <a:cxn ang="0">
                  <a:pos x="2271" y="0"/>
                </a:cxn>
                <a:cxn ang="0">
                  <a:pos x="977" y="838"/>
                </a:cxn>
                <a:cxn ang="0">
                  <a:pos x="833" y="810"/>
                </a:cxn>
                <a:cxn ang="0">
                  <a:pos x="730" y="822"/>
                </a:cxn>
                <a:cxn ang="0">
                  <a:pos x="347" y="609"/>
                </a:cxn>
                <a:cxn ang="0">
                  <a:pos x="389" y="521"/>
                </a:cxn>
                <a:cxn ang="0">
                  <a:pos x="1192" y="559"/>
                </a:cxn>
                <a:cxn ang="0">
                  <a:pos x="1732" y="658"/>
                </a:cxn>
                <a:cxn ang="0">
                  <a:pos x="2323" y="140"/>
                </a:cxn>
                <a:cxn ang="0">
                  <a:pos x="2713" y="351"/>
                </a:cxn>
                <a:cxn ang="0">
                  <a:pos x="2666" y="436"/>
                </a:cxn>
                <a:cxn ang="0">
                  <a:pos x="1856" y="401"/>
                </a:cxn>
                <a:cxn ang="0">
                  <a:pos x="1316" y="301"/>
                </a:cxn>
                <a:cxn ang="0">
                  <a:pos x="2084" y="123"/>
                </a:cxn>
                <a:cxn ang="0">
                  <a:pos x="2322" y="140"/>
                </a:cxn>
                <a:cxn ang="0">
                  <a:pos x="1756" y="540"/>
                </a:cxn>
                <a:cxn ang="0">
                  <a:pos x="1725" y="589"/>
                </a:cxn>
                <a:cxn ang="0">
                  <a:pos x="1514" y="540"/>
                </a:cxn>
                <a:cxn ang="0">
                  <a:pos x="1400" y="497"/>
                </a:cxn>
                <a:cxn ang="0">
                  <a:pos x="1391" y="474"/>
                </a:cxn>
                <a:cxn ang="0">
                  <a:pos x="1335" y="461"/>
                </a:cxn>
                <a:cxn ang="0">
                  <a:pos x="1326" y="439"/>
                </a:cxn>
                <a:cxn ang="0">
                  <a:pos x="1204" y="362"/>
                </a:cxn>
                <a:cxn ang="0">
                  <a:pos x="1406" y="362"/>
                </a:cxn>
                <a:cxn ang="0">
                  <a:pos x="1543" y="425"/>
                </a:cxn>
                <a:cxn ang="0">
                  <a:pos x="1399" y="404"/>
                </a:cxn>
                <a:cxn ang="0">
                  <a:pos x="1362" y="392"/>
                </a:cxn>
                <a:cxn ang="0">
                  <a:pos x="1368" y="404"/>
                </a:cxn>
                <a:cxn ang="0">
                  <a:pos x="1528" y="439"/>
                </a:cxn>
                <a:cxn ang="0">
                  <a:pos x="1474" y="461"/>
                </a:cxn>
                <a:cxn ang="0">
                  <a:pos x="1576" y="474"/>
                </a:cxn>
                <a:cxn ang="0">
                  <a:pos x="1539" y="497"/>
                </a:cxn>
                <a:cxn ang="0">
                  <a:pos x="1637" y="548"/>
                </a:cxn>
                <a:cxn ang="0">
                  <a:pos x="1660" y="547"/>
                </a:cxn>
                <a:cxn ang="0">
                  <a:pos x="1595" y="510"/>
                </a:cxn>
                <a:cxn ang="0">
                  <a:pos x="1756" y="540"/>
                </a:cxn>
              </a:cxnLst>
              <a:rect l="0" t="0" r="r" b="b"/>
              <a:pathLst>
                <a:path w="3048" h="959">
                  <a:moveTo>
                    <a:pt x="0" y="540"/>
                  </a:moveTo>
                  <a:cubicBezTo>
                    <a:pt x="777" y="959"/>
                    <a:pt x="777" y="959"/>
                    <a:pt x="777" y="959"/>
                  </a:cubicBezTo>
                  <a:cubicBezTo>
                    <a:pt x="3048" y="419"/>
                    <a:pt x="3048" y="419"/>
                    <a:pt x="3048" y="419"/>
                  </a:cubicBezTo>
                  <a:cubicBezTo>
                    <a:pt x="2271" y="0"/>
                    <a:pt x="2271" y="0"/>
                    <a:pt x="2271" y="0"/>
                  </a:cubicBezTo>
                  <a:lnTo>
                    <a:pt x="0" y="540"/>
                  </a:lnTo>
                  <a:close/>
                  <a:moveTo>
                    <a:pt x="977" y="838"/>
                  </a:moveTo>
                  <a:cubicBezTo>
                    <a:pt x="976" y="838"/>
                    <a:pt x="976" y="838"/>
                    <a:pt x="976" y="837"/>
                  </a:cubicBezTo>
                  <a:cubicBezTo>
                    <a:pt x="943" y="820"/>
                    <a:pt x="888" y="810"/>
                    <a:pt x="833" y="810"/>
                  </a:cubicBezTo>
                  <a:cubicBezTo>
                    <a:pt x="800" y="810"/>
                    <a:pt x="767" y="813"/>
                    <a:pt x="738" y="820"/>
                  </a:cubicBezTo>
                  <a:cubicBezTo>
                    <a:pt x="735" y="821"/>
                    <a:pt x="733" y="822"/>
                    <a:pt x="730" y="822"/>
                  </a:cubicBezTo>
                  <a:cubicBezTo>
                    <a:pt x="338" y="611"/>
                    <a:pt x="338" y="611"/>
                    <a:pt x="338" y="611"/>
                  </a:cubicBezTo>
                  <a:cubicBezTo>
                    <a:pt x="341" y="611"/>
                    <a:pt x="344" y="610"/>
                    <a:pt x="347" y="609"/>
                  </a:cubicBezTo>
                  <a:cubicBezTo>
                    <a:pt x="426" y="591"/>
                    <a:pt x="448" y="552"/>
                    <a:pt x="395" y="524"/>
                  </a:cubicBezTo>
                  <a:cubicBezTo>
                    <a:pt x="393" y="523"/>
                    <a:pt x="391" y="522"/>
                    <a:pt x="389" y="521"/>
                  </a:cubicBezTo>
                  <a:cubicBezTo>
                    <a:pt x="1144" y="342"/>
                    <a:pt x="1144" y="342"/>
                    <a:pt x="1144" y="342"/>
                  </a:cubicBezTo>
                  <a:cubicBezTo>
                    <a:pt x="1037" y="394"/>
                    <a:pt x="1051" y="483"/>
                    <a:pt x="1192" y="559"/>
                  </a:cubicBezTo>
                  <a:cubicBezTo>
                    <a:pt x="1313" y="624"/>
                    <a:pt x="1494" y="662"/>
                    <a:pt x="1654" y="662"/>
                  </a:cubicBezTo>
                  <a:cubicBezTo>
                    <a:pt x="1681" y="662"/>
                    <a:pt x="1707" y="661"/>
                    <a:pt x="1732" y="658"/>
                  </a:cubicBezTo>
                  <a:lnTo>
                    <a:pt x="977" y="838"/>
                  </a:lnTo>
                  <a:close/>
                  <a:moveTo>
                    <a:pt x="2323" y="140"/>
                  </a:moveTo>
                  <a:cubicBezTo>
                    <a:pt x="2715" y="351"/>
                    <a:pt x="2715" y="351"/>
                    <a:pt x="2715" y="351"/>
                  </a:cubicBezTo>
                  <a:cubicBezTo>
                    <a:pt x="2714" y="351"/>
                    <a:pt x="2713" y="351"/>
                    <a:pt x="2713" y="351"/>
                  </a:cubicBezTo>
                  <a:cubicBezTo>
                    <a:pt x="2634" y="370"/>
                    <a:pt x="2613" y="408"/>
                    <a:pt x="2665" y="436"/>
                  </a:cubicBezTo>
                  <a:cubicBezTo>
                    <a:pt x="2665" y="436"/>
                    <a:pt x="2666" y="436"/>
                    <a:pt x="2666" y="436"/>
                  </a:cubicBezTo>
                  <a:cubicBezTo>
                    <a:pt x="1904" y="618"/>
                    <a:pt x="1904" y="618"/>
                    <a:pt x="1904" y="618"/>
                  </a:cubicBezTo>
                  <a:cubicBezTo>
                    <a:pt x="2011" y="565"/>
                    <a:pt x="1997" y="477"/>
                    <a:pt x="1856" y="401"/>
                  </a:cubicBezTo>
                  <a:cubicBezTo>
                    <a:pt x="1735" y="336"/>
                    <a:pt x="1554" y="298"/>
                    <a:pt x="1394" y="298"/>
                  </a:cubicBezTo>
                  <a:cubicBezTo>
                    <a:pt x="1367" y="298"/>
                    <a:pt x="1341" y="299"/>
                    <a:pt x="1316" y="301"/>
                  </a:cubicBezTo>
                  <a:cubicBezTo>
                    <a:pt x="2079" y="120"/>
                    <a:pt x="2079" y="120"/>
                    <a:pt x="2079" y="120"/>
                  </a:cubicBezTo>
                  <a:cubicBezTo>
                    <a:pt x="2081" y="121"/>
                    <a:pt x="2082" y="122"/>
                    <a:pt x="2084" y="123"/>
                  </a:cubicBezTo>
                  <a:cubicBezTo>
                    <a:pt x="2117" y="141"/>
                    <a:pt x="2172" y="150"/>
                    <a:pt x="2227" y="150"/>
                  </a:cubicBezTo>
                  <a:cubicBezTo>
                    <a:pt x="2260" y="150"/>
                    <a:pt x="2293" y="147"/>
                    <a:pt x="2322" y="140"/>
                  </a:cubicBezTo>
                  <a:cubicBezTo>
                    <a:pt x="2322" y="140"/>
                    <a:pt x="2323" y="140"/>
                    <a:pt x="2323" y="140"/>
                  </a:cubicBezTo>
                  <a:close/>
                  <a:moveTo>
                    <a:pt x="1756" y="540"/>
                  </a:moveTo>
                  <a:cubicBezTo>
                    <a:pt x="1796" y="562"/>
                    <a:pt x="1814" y="575"/>
                    <a:pt x="1811" y="581"/>
                  </a:cubicBezTo>
                  <a:cubicBezTo>
                    <a:pt x="1807" y="586"/>
                    <a:pt x="1778" y="589"/>
                    <a:pt x="1725" y="589"/>
                  </a:cubicBezTo>
                  <a:cubicBezTo>
                    <a:pt x="1671" y="589"/>
                    <a:pt x="1632" y="586"/>
                    <a:pt x="1608" y="580"/>
                  </a:cubicBezTo>
                  <a:cubicBezTo>
                    <a:pt x="1585" y="575"/>
                    <a:pt x="1553" y="562"/>
                    <a:pt x="1514" y="540"/>
                  </a:cubicBezTo>
                  <a:cubicBezTo>
                    <a:pt x="1433" y="497"/>
                    <a:pt x="1433" y="497"/>
                    <a:pt x="1433" y="497"/>
                  </a:cubicBezTo>
                  <a:cubicBezTo>
                    <a:pt x="1400" y="497"/>
                    <a:pt x="1400" y="497"/>
                    <a:pt x="1400" y="497"/>
                  </a:cubicBezTo>
                  <a:cubicBezTo>
                    <a:pt x="1368" y="474"/>
                    <a:pt x="1368" y="474"/>
                    <a:pt x="1368" y="474"/>
                  </a:cubicBezTo>
                  <a:cubicBezTo>
                    <a:pt x="1391" y="474"/>
                    <a:pt x="1391" y="474"/>
                    <a:pt x="1391" y="474"/>
                  </a:cubicBezTo>
                  <a:cubicBezTo>
                    <a:pt x="1368" y="461"/>
                    <a:pt x="1368" y="461"/>
                    <a:pt x="1368" y="461"/>
                  </a:cubicBezTo>
                  <a:cubicBezTo>
                    <a:pt x="1335" y="461"/>
                    <a:pt x="1335" y="461"/>
                    <a:pt x="1335" y="461"/>
                  </a:cubicBezTo>
                  <a:cubicBezTo>
                    <a:pt x="1302" y="439"/>
                    <a:pt x="1302" y="439"/>
                    <a:pt x="1302" y="439"/>
                  </a:cubicBezTo>
                  <a:cubicBezTo>
                    <a:pt x="1326" y="439"/>
                    <a:pt x="1326" y="439"/>
                    <a:pt x="1326" y="439"/>
                  </a:cubicBezTo>
                  <a:cubicBezTo>
                    <a:pt x="1259" y="403"/>
                    <a:pt x="1259" y="403"/>
                    <a:pt x="1259" y="403"/>
                  </a:cubicBezTo>
                  <a:cubicBezTo>
                    <a:pt x="1218" y="380"/>
                    <a:pt x="1200" y="367"/>
                    <a:pt x="1204" y="362"/>
                  </a:cubicBezTo>
                  <a:cubicBezTo>
                    <a:pt x="1209" y="356"/>
                    <a:pt x="1237" y="354"/>
                    <a:pt x="1290" y="354"/>
                  </a:cubicBezTo>
                  <a:cubicBezTo>
                    <a:pt x="1343" y="354"/>
                    <a:pt x="1382" y="357"/>
                    <a:pt x="1406" y="362"/>
                  </a:cubicBezTo>
                  <a:cubicBezTo>
                    <a:pt x="1430" y="368"/>
                    <a:pt x="1462" y="381"/>
                    <a:pt x="1501" y="403"/>
                  </a:cubicBezTo>
                  <a:cubicBezTo>
                    <a:pt x="1543" y="425"/>
                    <a:pt x="1543" y="425"/>
                    <a:pt x="1543" y="425"/>
                  </a:cubicBezTo>
                  <a:cubicBezTo>
                    <a:pt x="1437" y="425"/>
                    <a:pt x="1437" y="425"/>
                    <a:pt x="1437" y="425"/>
                  </a:cubicBezTo>
                  <a:cubicBezTo>
                    <a:pt x="1399" y="404"/>
                    <a:pt x="1399" y="404"/>
                    <a:pt x="1399" y="404"/>
                  </a:cubicBezTo>
                  <a:cubicBezTo>
                    <a:pt x="1391" y="400"/>
                    <a:pt x="1384" y="397"/>
                    <a:pt x="1378" y="395"/>
                  </a:cubicBezTo>
                  <a:cubicBezTo>
                    <a:pt x="1373" y="393"/>
                    <a:pt x="1367" y="392"/>
                    <a:pt x="1362" y="392"/>
                  </a:cubicBezTo>
                  <a:cubicBezTo>
                    <a:pt x="1356" y="392"/>
                    <a:pt x="1353" y="393"/>
                    <a:pt x="1353" y="395"/>
                  </a:cubicBezTo>
                  <a:cubicBezTo>
                    <a:pt x="1354" y="396"/>
                    <a:pt x="1358" y="399"/>
                    <a:pt x="1368" y="404"/>
                  </a:cubicBezTo>
                  <a:cubicBezTo>
                    <a:pt x="1431" y="439"/>
                    <a:pt x="1431" y="439"/>
                    <a:pt x="1431" y="439"/>
                  </a:cubicBezTo>
                  <a:cubicBezTo>
                    <a:pt x="1528" y="439"/>
                    <a:pt x="1528" y="439"/>
                    <a:pt x="1528" y="439"/>
                  </a:cubicBezTo>
                  <a:cubicBezTo>
                    <a:pt x="1560" y="461"/>
                    <a:pt x="1560" y="461"/>
                    <a:pt x="1560" y="461"/>
                  </a:cubicBezTo>
                  <a:cubicBezTo>
                    <a:pt x="1474" y="461"/>
                    <a:pt x="1474" y="461"/>
                    <a:pt x="1474" y="461"/>
                  </a:cubicBezTo>
                  <a:cubicBezTo>
                    <a:pt x="1496" y="474"/>
                    <a:pt x="1496" y="474"/>
                    <a:pt x="1496" y="474"/>
                  </a:cubicBezTo>
                  <a:cubicBezTo>
                    <a:pt x="1576" y="474"/>
                    <a:pt x="1576" y="474"/>
                    <a:pt x="1576" y="474"/>
                  </a:cubicBezTo>
                  <a:cubicBezTo>
                    <a:pt x="1609" y="497"/>
                    <a:pt x="1609" y="497"/>
                    <a:pt x="1609" y="497"/>
                  </a:cubicBezTo>
                  <a:cubicBezTo>
                    <a:pt x="1539" y="497"/>
                    <a:pt x="1539" y="497"/>
                    <a:pt x="1539" y="497"/>
                  </a:cubicBezTo>
                  <a:cubicBezTo>
                    <a:pt x="1617" y="539"/>
                    <a:pt x="1617" y="539"/>
                    <a:pt x="1617" y="539"/>
                  </a:cubicBezTo>
                  <a:cubicBezTo>
                    <a:pt x="1625" y="543"/>
                    <a:pt x="1631" y="546"/>
                    <a:pt x="1637" y="548"/>
                  </a:cubicBezTo>
                  <a:cubicBezTo>
                    <a:pt x="1642" y="550"/>
                    <a:pt x="1648" y="550"/>
                    <a:pt x="1654" y="550"/>
                  </a:cubicBezTo>
                  <a:cubicBezTo>
                    <a:pt x="1659" y="550"/>
                    <a:pt x="1661" y="549"/>
                    <a:pt x="1660" y="547"/>
                  </a:cubicBezTo>
                  <a:cubicBezTo>
                    <a:pt x="1659" y="545"/>
                    <a:pt x="1655" y="543"/>
                    <a:pt x="1648" y="539"/>
                  </a:cubicBezTo>
                  <a:cubicBezTo>
                    <a:pt x="1595" y="510"/>
                    <a:pt x="1595" y="510"/>
                    <a:pt x="1595" y="510"/>
                  </a:cubicBezTo>
                  <a:cubicBezTo>
                    <a:pt x="1701" y="510"/>
                    <a:pt x="1701" y="510"/>
                    <a:pt x="1701" y="510"/>
                  </a:cubicBezTo>
                  <a:lnTo>
                    <a:pt x="1756" y="540"/>
                  </a:lnTo>
                  <a:close/>
                </a:path>
              </a:pathLst>
            </a:custGeom>
            <a:grpFill/>
            <a:ln w="9525">
              <a:noFill/>
              <a:round/>
              <a:headEnd/>
              <a:tailEnd/>
            </a:ln>
          </p:spPr>
          <p:txBody>
            <a:bodyPr/>
            <a:lstStyle/>
            <a:p>
              <a:pPr fontAlgn="auto">
                <a:spcBef>
                  <a:spcPts val="0"/>
                </a:spcBef>
                <a:spcAft>
                  <a:spcPts val="0"/>
                </a:spcAft>
                <a:defRPr/>
              </a:pPr>
              <a:endParaRPr lang="en-GB" dirty="0">
                <a:latin typeface="+mn-lt"/>
                <a:cs typeface="+mn-cs"/>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844083">
              <a:defRPr/>
            </a:pPr>
            <a:fld id="{25AB0594-A134-4AA5-9A9D-9982A3A0B899}" type="slidenum">
              <a:rPr lang="de-DE" sz="1800" kern="0">
                <a:latin typeface="Calibri" panose="020F0502020204030204" pitchFamily="34" charset="0"/>
              </a:rPr>
              <a:pPr defTabSz="844083">
                <a:defRPr/>
              </a:pPr>
              <a:t>15</a:t>
            </a:fld>
            <a:endParaRPr lang="de-DE" sz="1800" kern="0" dirty="0">
              <a:latin typeface="Calibri" panose="020F0502020204030204" pitchFamily="34" charset="0"/>
            </a:endParaRPr>
          </a:p>
        </p:txBody>
      </p:sp>
      <p:sp>
        <p:nvSpPr>
          <p:cNvPr id="318467" name="Title 3"/>
          <p:cNvSpPr>
            <a:spLocks noGrp="1"/>
          </p:cNvSpPr>
          <p:nvPr>
            <p:ph type="title"/>
          </p:nvPr>
        </p:nvSpPr>
        <p:spPr>
          <a:xfrm>
            <a:off x="250825" y="133350"/>
            <a:ext cx="8370888" cy="755650"/>
          </a:xfrm>
        </p:spPr>
        <p:txBody>
          <a:bodyPr/>
          <a:lstStyle/>
          <a:p>
            <a:pPr eaLnBrk="1" hangingPunct="1"/>
            <a:r>
              <a:rPr lang="en-US" altLang="en-US" sz="3600" b="1" smtClean="0"/>
              <a:t>Korupcija u padu</a:t>
            </a:r>
          </a:p>
        </p:txBody>
      </p:sp>
      <p:sp>
        <p:nvSpPr>
          <p:cNvPr id="25" name="Title 9"/>
          <p:cNvSpPr txBox="1">
            <a:spLocks/>
          </p:cNvSpPr>
          <p:nvPr/>
        </p:nvSpPr>
        <p:spPr>
          <a:xfrm>
            <a:off x="304800" y="971550"/>
            <a:ext cx="7981950" cy="153988"/>
          </a:xfrm>
          <a:prstGeom prst="rect">
            <a:avLst/>
          </a:prstGeom>
        </p:spPr>
        <p:txBody>
          <a:bodyPr lIns="0" tIns="0" rIns="0" bIns="0">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pPr fontAlgn="auto">
              <a:spcAft>
                <a:spcPts val="0"/>
              </a:spcAft>
              <a:defRPr/>
            </a:pPr>
            <a:r>
              <a:rPr lang="sr-Latn-CS" sz="1108" i="1" dirty="0">
                <a:solidFill>
                  <a:prstClr val="white">
                    <a:lumMod val="50000"/>
                  </a:prstClr>
                </a:solidFill>
                <a:latin typeface="Calibri" panose="020F0502020204030204" pitchFamily="34" charset="0"/>
                <a:cs typeface="Arial" panose="020B0604020202020204" pitchFamily="34" charset="0"/>
              </a:rPr>
              <a:t>Do koje mere korupcija u javnoj upravi ugrožava Vaše poslovanje?</a:t>
            </a:r>
          </a:p>
        </p:txBody>
      </p:sp>
      <p:sp>
        <p:nvSpPr>
          <p:cNvPr id="26" name="Text Placeholder 19"/>
          <p:cNvSpPr txBox="1">
            <a:spLocks/>
          </p:cNvSpPr>
          <p:nvPr/>
        </p:nvSpPr>
        <p:spPr>
          <a:xfrm>
            <a:off x="1790700" y="6419850"/>
            <a:ext cx="5440363"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entiteti sa 3 ili više zaposlenih:</a:t>
            </a:r>
            <a:endParaRPr lang="en-US" sz="923" b="1" kern="0" dirty="0">
              <a:solidFill>
                <a:schemeClr val="bg1"/>
              </a:solidFill>
              <a:latin typeface="Calibri" panose="020F0502020204030204" pitchFamily="34" charset="0"/>
            </a:endParaRPr>
          </a:p>
          <a:p>
            <a:pPr>
              <a:defRPr/>
            </a:pPr>
            <a:r>
              <a:rPr lang="en-US" sz="923" b="1" kern="0" dirty="0">
                <a:solidFill>
                  <a:schemeClr val="bg1"/>
                </a:solidFill>
                <a:latin typeface="Calibri" panose="020F0502020204030204" pitchFamily="34" charset="0"/>
              </a:rPr>
              <a:t>2011 (N=913), 2012 (N=1020), 2013</a:t>
            </a:r>
            <a:r>
              <a:rPr lang="sr-Latn-ME" sz="923" b="1" kern="0" dirty="0">
                <a:solidFill>
                  <a:schemeClr val="bg1"/>
                </a:solidFill>
                <a:latin typeface="Calibri" panose="020F0502020204030204" pitchFamily="34" charset="0"/>
              </a:rPr>
              <a:t> </a:t>
            </a:r>
            <a:r>
              <a:rPr lang="sr-Latn-CS" sz="923" b="1" kern="0" dirty="0">
                <a:solidFill>
                  <a:schemeClr val="bg1"/>
                </a:solidFill>
                <a:latin typeface="Calibri" panose="020F0502020204030204" pitchFamily="34" charset="0"/>
              </a:rPr>
              <a:t>(N=</a:t>
            </a:r>
            <a:r>
              <a:rPr lang="en-US" sz="923" b="1" kern="0" dirty="0">
                <a:solidFill>
                  <a:schemeClr val="bg1"/>
                </a:solidFill>
                <a:latin typeface="Calibri" panose="020F0502020204030204" pitchFamily="34" charset="0"/>
              </a:rPr>
              <a:t>1029</a:t>
            </a:r>
            <a:r>
              <a:rPr lang="sr-Latn-C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2014 (N=1009)</a:t>
            </a:r>
            <a:r>
              <a:rPr lang="sr-Latn-R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2015 (N=1008)</a:t>
            </a:r>
            <a:r>
              <a:rPr lang="sr-Latn-RS" sz="923" b="1" kern="0" dirty="0">
                <a:solidFill>
                  <a:schemeClr val="bg1"/>
                </a:solidFill>
                <a:latin typeface="Calibri" panose="020F0502020204030204" pitchFamily="34" charset="0"/>
              </a:rPr>
              <a:t> i 2016 (N=1032)</a:t>
            </a:r>
            <a:endParaRPr lang="en-GB" sz="923" b="1" kern="0" dirty="0">
              <a:solidFill>
                <a:schemeClr val="bg1"/>
              </a:solidFill>
              <a:latin typeface="Calibri" panose="020F0502020204030204" pitchFamily="34" charset="0"/>
            </a:endParaRPr>
          </a:p>
        </p:txBody>
      </p:sp>
      <p:sp>
        <p:nvSpPr>
          <p:cNvPr id="45" name="Rectangle 44"/>
          <p:cNvSpPr/>
          <p:nvPr/>
        </p:nvSpPr>
        <p:spPr>
          <a:xfrm>
            <a:off x="433388" y="1430338"/>
            <a:ext cx="501650" cy="500062"/>
          </a:xfrm>
          <a:prstGeom prst="rect">
            <a:avLst/>
          </a:prstGeom>
          <a:solidFill>
            <a:srgbClr val="FFFFFF"/>
          </a:solidFill>
          <a:ln w="57150" cap="flat" cmpd="sng" algn="ctr">
            <a:solidFill>
              <a:srgbClr val="58595B"/>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GB" kern="0" dirty="0">
              <a:solidFill>
                <a:srgbClr val="FFFFFF"/>
              </a:solidFill>
              <a:latin typeface="Calibri"/>
              <a:cs typeface="+mn-cs"/>
            </a:endParaRPr>
          </a:p>
        </p:txBody>
      </p:sp>
      <p:sp>
        <p:nvSpPr>
          <p:cNvPr id="46" name="Freeform 162"/>
          <p:cNvSpPr>
            <a:spLocks/>
          </p:cNvSpPr>
          <p:nvPr/>
        </p:nvSpPr>
        <p:spPr bwMode="auto">
          <a:xfrm rot="20933568">
            <a:off x="425450" y="1328738"/>
            <a:ext cx="676275" cy="625475"/>
          </a:xfrm>
          <a:custGeom>
            <a:avLst/>
            <a:gdLst/>
            <a:ahLst/>
            <a:cxnLst>
              <a:cxn ang="0">
                <a:pos x="112" y="15"/>
              </a:cxn>
              <a:cxn ang="0">
                <a:pos x="111" y="19"/>
              </a:cxn>
              <a:cxn ang="0">
                <a:pos x="108" y="22"/>
              </a:cxn>
              <a:cxn ang="0">
                <a:pos x="98" y="33"/>
              </a:cxn>
              <a:cxn ang="0">
                <a:pos x="63" y="70"/>
              </a:cxn>
              <a:cxn ang="0">
                <a:pos x="44" y="88"/>
              </a:cxn>
              <a:cxn ang="0">
                <a:pos x="23" y="104"/>
              </a:cxn>
              <a:cxn ang="0">
                <a:pos x="20" y="104"/>
              </a:cxn>
              <a:cxn ang="0">
                <a:pos x="10" y="98"/>
              </a:cxn>
              <a:cxn ang="0">
                <a:pos x="4" y="92"/>
              </a:cxn>
              <a:cxn ang="0">
                <a:pos x="3" y="87"/>
              </a:cxn>
              <a:cxn ang="0">
                <a:pos x="1" y="69"/>
              </a:cxn>
              <a:cxn ang="0">
                <a:pos x="0" y="52"/>
              </a:cxn>
              <a:cxn ang="0">
                <a:pos x="1" y="45"/>
              </a:cxn>
              <a:cxn ang="0">
                <a:pos x="5" y="40"/>
              </a:cxn>
              <a:cxn ang="0">
                <a:pos x="8" y="36"/>
              </a:cxn>
              <a:cxn ang="0">
                <a:pos x="13" y="33"/>
              </a:cxn>
              <a:cxn ang="0">
                <a:pos x="20" y="32"/>
              </a:cxn>
              <a:cxn ang="0">
                <a:pos x="24" y="33"/>
              </a:cxn>
              <a:cxn ang="0">
                <a:pos x="26" y="38"/>
              </a:cxn>
              <a:cxn ang="0">
                <a:pos x="28" y="49"/>
              </a:cxn>
              <a:cxn ang="0">
                <a:pos x="29" y="56"/>
              </a:cxn>
              <a:cxn ang="0">
                <a:pos x="31" y="63"/>
              </a:cxn>
              <a:cxn ang="0">
                <a:pos x="35" y="64"/>
              </a:cxn>
              <a:cxn ang="0">
                <a:pos x="38" y="63"/>
              </a:cxn>
              <a:cxn ang="0">
                <a:pos x="40" y="60"/>
              </a:cxn>
              <a:cxn ang="0">
                <a:pos x="90" y="12"/>
              </a:cxn>
              <a:cxn ang="0">
                <a:pos x="102" y="2"/>
              </a:cxn>
              <a:cxn ang="0">
                <a:pos x="107" y="0"/>
              </a:cxn>
              <a:cxn ang="0">
                <a:pos x="111" y="1"/>
              </a:cxn>
              <a:cxn ang="0">
                <a:pos x="112" y="5"/>
              </a:cxn>
              <a:cxn ang="0">
                <a:pos x="112" y="15"/>
              </a:cxn>
            </a:cxnLst>
            <a:rect l="0" t="0" r="r" b="b"/>
            <a:pathLst>
              <a:path w="112" h="104">
                <a:moveTo>
                  <a:pt x="112" y="15"/>
                </a:moveTo>
                <a:cubicBezTo>
                  <a:pt x="112" y="17"/>
                  <a:pt x="111" y="18"/>
                  <a:pt x="111" y="19"/>
                </a:cubicBezTo>
                <a:cubicBezTo>
                  <a:pt x="110" y="20"/>
                  <a:pt x="109" y="21"/>
                  <a:pt x="108" y="22"/>
                </a:cubicBezTo>
                <a:cubicBezTo>
                  <a:pt x="98" y="33"/>
                  <a:pt x="98" y="33"/>
                  <a:pt x="98" y="33"/>
                </a:cubicBezTo>
                <a:cubicBezTo>
                  <a:pt x="63" y="70"/>
                  <a:pt x="63" y="70"/>
                  <a:pt x="63" y="70"/>
                </a:cubicBezTo>
                <a:cubicBezTo>
                  <a:pt x="44" y="88"/>
                  <a:pt x="44" y="88"/>
                  <a:pt x="44" y="88"/>
                </a:cubicBezTo>
                <a:cubicBezTo>
                  <a:pt x="33" y="99"/>
                  <a:pt x="26" y="104"/>
                  <a:pt x="23" y="104"/>
                </a:cubicBezTo>
                <a:cubicBezTo>
                  <a:pt x="20" y="104"/>
                  <a:pt x="20" y="104"/>
                  <a:pt x="20" y="104"/>
                </a:cubicBezTo>
                <a:cubicBezTo>
                  <a:pt x="18" y="103"/>
                  <a:pt x="14" y="101"/>
                  <a:pt x="10" y="98"/>
                </a:cubicBezTo>
                <a:cubicBezTo>
                  <a:pt x="8" y="96"/>
                  <a:pt x="6" y="94"/>
                  <a:pt x="4" y="92"/>
                </a:cubicBezTo>
                <a:cubicBezTo>
                  <a:pt x="3" y="91"/>
                  <a:pt x="3" y="89"/>
                  <a:pt x="3" y="87"/>
                </a:cubicBezTo>
                <a:cubicBezTo>
                  <a:pt x="1" y="69"/>
                  <a:pt x="1" y="69"/>
                  <a:pt x="1" y="69"/>
                </a:cubicBezTo>
                <a:cubicBezTo>
                  <a:pt x="0" y="63"/>
                  <a:pt x="0" y="57"/>
                  <a:pt x="0" y="52"/>
                </a:cubicBezTo>
                <a:cubicBezTo>
                  <a:pt x="0" y="48"/>
                  <a:pt x="1" y="46"/>
                  <a:pt x="1" y="45"/>
                </a:cubicBezTo>
                <a:cubicBezTo>
                  <a:pt x="1" y="45"/>
                  <a:pt x="2" y="43"/>
                  <a:pt x="5" y="40"/>
                </a:cubicBezTo>
                <a:cubicBezTo>
                  <a:pt x="7" y="38"/>
                  <a:pt x="8" y="36"/>
                  <a:pt x="8" y="36"/>
                </a:cubicBezTo>
                <a:cubicBezTo>
                  <a:pt x="10" y="34"/>
                  <a:pt x="11" y="33"/>
                  <a:pt x="13" y="33"/>
                </a:cubicBezTo>
                <a:cubicBezTo>
                  <a:pt x="15" y="32"/>
                  <a:pt x="18" y="32"/>
                  <a:pt x="20" y="32"/>
                </a:cubicBezTo>
                <a:cubicBezTo>
                  <a:pt x="22" y="32"/>
                  <a:pt x="23" y="32"/>
                  <a:pt x="24" y="33"/>
                </a:cubicBezTo>
                <a:cubicBezTo>
                  <a:pt x="26" y="34"/>
                  <a:pt x="26" y="36"/>
                  <a:pt x="26" y="38"/>
                </a:cubicBezTo>
                <a:cubicBezTo>
                  <a:pt x="26" y="39"/>
                  <a:pt x="27" y="43"/>
                  <a:pt x="28" y="49"/>
                </a:cubicBezTo>
                <a:cubicBezTo>
                  <a:pt x="29" y="56"/>
                  <a:pt x="29" y="56"/>
                  <a:pt x="29" y="56"/>
                </a:cubicBezTo>
                <a:cubicBezTo>
                  <a:pt x="29" y="58"/>
                  <a:pt x="30" y="60"/>
                  <a:pt x="31" y="63"/>
                </a:cubicBezTo>
                <a:cubicBezTo>
                  <a:pt x="32" y="64"/>
                  <a:pt x="33" y="64"/>
                  <a:pt x="35" y="64"/>
                </a:cubicBezTo>
                <a:cubicBezTo>
                  <a:pt x="36" y="64"/>
                  <a:pt x="37" y="64"/>
                  <a:pt x="38" y="63"/>
                </a:cubicBezTo>
                <a:cubicBezTo>
                  <a:pt x="40" y="60"/>
                  <a:pt x="40" y="60"/>
                  <a:pt x="40" y="60"/>
                </a:cubicBezTo>
                <a:cubicBezTo>
                  <a:pt x="90" y="12"/>
                  <a:pt x="90" y="12"/>
                  <a:pt x="90" y="12"/>
                </a:cubicBezTo>
                <a:cubicBezTo>
                  <a:pt x="102" y="2"/>
                  <a:pt x="102" y="2"/>
                  <a:pt x="102" y="2"/>
                </a:cubicBezTo>
                <a:cubicBezTo>
                  <a:pt x="103" y="1"/>
                  <a:pt x="105" y="0"/>
                  <a:pt x="107" y="0"/>
                </a:cubicBezTo>
                <a:cubicBezTo>
                  <a:pt x="109" y="0"/>
                  <a:pt x="111" y="1"/>
                  <a:pt x="111" y="1"/>
                </a:cubicBezTo>
                <a:cubicBezTo>
                  <a:pt x="112" y="2"/>
                  <a:pt x="112" y="3"/>
                  <a:pt x="112" y="5"/>
                </a:cubicBezTo>
                <a:lnTo>
                  <a:pt x="112" y="15"/>
                </a:lnTo>
                <a:close/>
              </a:path>
            </a:pathLst>
          </a:custGeom>
          <a:solidFill>
            <a:srgbClr val="A1C46B">
              <a:lumMod val="75000"/>
            </a:srgbClr>
          </a:solidFill>
          <a:ln w="9525">
            <a:solidFill>
              <a:srgbClr val="FFFFFF"/>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GB" kern="0" dirty="0">
              <a:solidFill>
                <a:srgbClr val="1F497D"/>
              </a:solidFill>
              <a:latin typeface="Calibri"/>
              <a:cs typeface="+mn-cs"/>
            </a:endParaRPr>
          </a:p>
        </p:txBody>
      </p:sp>
      <p:sp>
        <p:nvSpPr>
          <p:cNvPr id="318472" name="TextBox 14"/>
          <p:cNvSpPr txBox="1">
            <a:spLocks noChangeArrowheads="1"/>
          </p:cNvSpPr>
          <p:nvPr/>
        </p:nvSpPr>
        <p:spPr bwMode="auto">
          <a:xfrm>
            <a:off x="1079500" y="1370013"/>
            <a:ext cx="7813675" cy="708025"/>
          </a:xfrm>
          <a:prstGeom prst="rect">
            <a:avLst/>
          </a:prstGeom>
          <a:noFill/>
          <a:ln w="9525">
            <a:noFill/>
            <a:miter lim="800000"/>
            <a:headEnd/>
            <a:tailEnd/>
          </a:ln>
        </p:spPr>
        <p:txBody>
          <a:bodyPr>
            <a:spAutoFit/>
          </a:bodyPr>
          <a:lstStyle/>
          <a:p>
            <a:r>
              <a:rPr lang="sr-Latn-CS" altLang="en-US" sz="2000" b="1" i="1">
                <a:solidFill>
                  <a:schemeClr val="bg1"/>
                </a:solidFill>
              </a:rPr>
              <a:t>Od 2011. godine do danas su gotovo iščezli pojavni oblici korupcije koji se vezuju za ucenjivanje, korišćenje veza, kao i davanje poklona i novca</a:t>
            </a:r>
            <a:endParaRPr lang="en-GB" altLang="en-US" sz="2000" b="1" i="1">
              <a:solidFill>
                <a:schemeClr val="bg1"/>
              </a:solidFill>
            </a:endParaRPr>
          </a:p>
        </p:txBody>
      </p:sp>
      <p:sp>
        <p:nvSpPr>
          <p:cNvPr id="55" name="Title 9"/>
          <p:cNvSpPr txBox="1">
            <a:spLocks/>
          </p:cNvSpPr>
          <p:nvPr/>
        </p:nvSpPr>
        <p:spPr>
          <a:xfrm>
            <a:off x="609601" y="2348865"/>
            <a:ext cx="8012725" cy="387798"/>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0" tIns="0" rIns="0" bIns="0">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pPr algn="ctr" fontAlgn="auto">
              <a:spcAft>
                <a:spcPts val="0"/>
              </a:spcAft>
              <a:defRPr/>
            </a:pPr>
            <a:r>
              <a:rPr lang="sr-Latn-CS" sz="2800" dirty="0">
                <a:latin typeface="Calibri" panose="020F0502020204030204" pitchFamily="34" charset="0"/>
                <a:cs typeface="Arial" panose="020B0604020202020204" pitchFamily="34" charset="0"/>
              </a:rPr>
              <a:t>Efekti korupcije na poslovanje</a:t>
            </a:r>
            <a:endParaRPr lang="en-US" sz="2800" dirty="0">
              <a:latin typeface="Calibri" panose="020F0502020204030204" pitchFamily="34" charset="0"/>
              <a:cs typeface="Arial" panose="020B0604020202020204" pitchFamily="34" charset="0"/>
            </a:endParaRPr>
          </a:p>
        </p:txBody>
      </p:sp>
      <p:graphicFrame>
        <p:nvGraphicFramePr>
          <p:cNvPr id="318476" name="Chart 10"/>
          <p:cNvGraphicFramePr>
            <a:graphicFrameLocks/>
          </p:cNvGraphicFramePr>
          <p:nvPr/>
        </p:nvGraphicFramePr>
        <p:xfrm>
          <a:off x="12700" y="2857500"/>
          <a:ext cx="9182100" cy="3203575"/>
        </p:xfrm>
        <a:graphic>
          <a:graphicData uri="http://schemas.openxmlformats.org/presentationml/2006/ole">
            <p:oleObj spid="_x0000_s318476" r:id="rId4" imgW="9181372" imgH="3200677" progId="Excel.Chart.8">
              <p:embed/>
            </p:oleObj>
          </a:graphicData>
        </a:graphic>
      </p:graphicFrame>
      <p:cxnSp>
        <p:nvCxnSpPr>
          <p:cNvPr id="318477" name="Straight Arrow Connector 11"/>
          <p:cNvCxnSpPr>
            <a:cxnSpLocks noChangeShapeType="1"/>
          </p:cNvCxnSpPr>
          <p:nvPr/>
        </p:nvCxnSpPr>
        <p:spPr bwMode="auto">
          <a:xfrm flipH="1">
            <a:off x="2589213" y="3451225"/>
            <a:ext cx="1706562" cy="2136775"/>
          </a:xfrm>
          <a:prstGeom prst="straightConnector1">
            <a:avLst/>
          </a:prstGeom>
          <a:noFill/>
          <a:ln w="38100">
            <a:solidFill>
              <a:srgbClr val="00B050"/>
            </a:solidFill>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19490" name="Title 3"/>
          <p:cNvSpPr>
            <a:spLocks noGrp="1"/>
          </p:cNvSpPr>
          <p:nvPr>
            <p:ph type="ctrTitle"/>
          </p:nvPr>
        </p:nvSpPr>
        <p:spPr bwMode="auto">
          <a:xfrm>
            <a:off x="141288" y="3206750"/>
            <a:ext cx="4419600" cy="665163"/>
          </a:xfrm>
          <a:noFill/>
          <a:ln>
            <a:miter lim="800000"/>
            <a:headEnd/>
            <a:tailEnd/>
          </a:ln>
        </p:spPr>
        <p:txBody>
          <a:bodyPr vert="horz" numCol="1" compatLnSpc="1">
            <a:prstTxWarp prst="textNoShape">
              <a:avLst/>
            </a:prstTxWarp>
          </a:bodyPr>
          <a:lstStyle/>
          <a:p>
            <a:pPr eaLnBrk="1" hangingPunct="1"/>
            <a:r>
              <a:rPr lang="sr-Latn-CS" altLang="en-US" sz="4800" smtClean="0">
                <a:solidFill>
                  <a:srgbClr val="C00000"/>
                </a:solidFill>
              </a:rPr>
              <a:t>Regulatorni okvir</a:t>
            </a:r>
            <a:endParaRPr lang="en-GB" altLang="en-US" sz="2800" smtClean="0">
              <a:solidFill>
                <a:srgbClr val="C00000"/>
              </a:solidFill>
            </a:endParaRPr>
          </a:p>
        </p:txBody>
      </p:sp>
      <p:sp>
        <p:nvSpPr>
          <p:cNvPr id="151553" name="Slide Number Placeholder 2"/>
          <p:cNvSpPr>
            <a:spLocks noGrp="1"/>
          </p:cNvSpPr>
          <p:nvPr>
            <p:ph type="sldNum" sz="quarter" idx="10"/>
          </p:nvPr>
        </p:nvSpPr>
        <p:spPr>
          <a:xfrm>
            <a:off x="8836025" y="6581775"/>
            <a:ext cx="144463" cy="169863"/>
          </a:xfrm>
        </p:spPr>
        <p:txBody>
          <a:bodyPr/>
          <a:lstStyle/>
          <a:p>
            <a:pPr>
              <a:defRPr/>
            </a:pPr>
            <a:fld id="{E9BA208E-6F2E-4BDF-AFB7-2A364B923E16}" type="slidenum">
              <a:rPr lang="en-GB" smtClean="0"/>
              <a:pPr>
                <a:defRPr/>
              </a:pPr>
              <a:t>16</a:t>
            </a:fld>
            <a:endParaRPr lang="en-GB" dirty="0"/>
          </a:p>
        </p:txBody>
      </p:sp>
      <p:sp>
        <p:nvSpPr>
          <p:cNvPr id="151555" name="Oval 2"/>
          <p:cNvSpPr>
            <a:spLocks noChangeArrowheads="1"/>
          </p:cNvSpPr>
          <p:nvPr/>
        </p:nvSpPr>
        <p:spPr bwMode="auto">
          <a:xfrm>
            <a:off x="355600" y="1017588"/>
            <a:ext cx="1319213" cy="1217612"/>
          </a:xfrm>
          <a:prstGeom prst="ellipse">
            <a:avLst/>
          </a:prstGeom>
          <a:solidFill>
            <a:srgbClr val="C00000"/>
          </a:solidFill>
          <a:ln w="76200">
            <a:solidFill>
              <a:schemeClr val="bg1"/>
            </a:solidFill>
            <a:round/>
            <a:headEnd/>
            <a:tailEnd/>
          </a:ln>
        </p:spPr>
        <p:txBody>
          <a:bodyPr wrap="none" lIns="0" tIns="0" rIns="0" bIns="0" anchor="ctr"/>
          <a:lstStyle/>
          <a:p>
            <a:pPr algn="ctr" defTabSz="1036053">
              <a:defRPr/>
            </a:pPr>
            <a:r>
              <a:rPr lang="sr-Latn-CS" sz="9231" b="1" dirty="0">
                <a:solidFill>
                  <a:srgbClr val="FFFFFF"/>
                </a:solidFill>
                <a:latin typeface="+mn-lt"/>
                <a:cs typeface="Arial" charset="0"/>
              </a:rPr>
              <a:t>4</a:t>
            </a:r>
            <a:endParaRPr lang="en-GB" sz="9231" dirty="0">
              <a:solidFill>
                <a:srgbClr val="FFFFFF"/>
              </a:solidFill>
              <a:latin typeface="+mn-lt"/>
              <a:cs typeface="Arial" charset="0"/>
            </a:endParaRPr>
          </a:p>
        </p:txBody>
      </p:sp>
      <p:sp>
        <p:nvSpPr>
          <p:cNvPr id="7" name="TextBox 6"/>
          <p:cNvSpPr txBox="1"/>
          <p:nvPr/>
        </p:nvSpPr>
        <p:spPr>
          <a:xfrm>
            <a:off x="7677150" y="2763838"/>
            <a:ext cx="1446213" cy="290512"/>
          </a:xfrm>
          <a:prstGeom prst="rect">
            <a:avLst/>
          </a:prstGeom>
          <a:noFill/>
        </p:spPr>
        <p:txBody>
          <a:bodyPr>
            <a:spAutoFit/>
          </a:bodyPr>
          <a:lstStyle/>
          <a:p>
            <a:pPr algn="ctr" eaLnBrk="0" hangingPunct="0">
              <a:buClr>
                <a:srgbClr val="1E4ABD"/>
              </a:buClr>
              <a:buSzPct val="80000"/>
              <a:buFont typeface="Wingdings" pitchFamily="2" charset="2"/>
              <a:buNone/>
              <a:defRPr/>
            </a:pPr>
            <a:r>
              <a:rPr lang="sr-Latn-CS" sz="1292" b="1" dirty="0">
                <a:latin typeface="Arial" charset="0"/>
                <a:cs typeface="+mn-cs"/>
              </a:rPr>
              <a:t>#1000preduzeca</a:t>
            </a:r>
            <a:endParaRPr lang="en-US" sz="1292" b="1" dirty="0">
              <a:latin typeface="Arial" charset="0"/>
              <a:cs typeface="+mn-cs"/>
            </a:endParaRP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844083">
              <a:defRPr/>
            </a:pPr>
            <a:fld id="{1BAC0B5F-0A52-4AF0-8700-DF313CF48C01}" type="slidenum">
              <a:rPr lang="de-DE" sz="1800" kern="0">
                <a:latin typeface="Calibri" panose="020F0502020204030204" pitchFamily="34" charset="0"/>
              </a:rPr>
              <a:pPr defTabSz="844083">
                <a:defRPr/>
              </a:pPr>
              <a:t>17</a:t>
            </a:fld>
            <a:endParaRPr lang="de-DE" sz="1800" kern="0" dirty="0">
              <a:latin typeface="Calibri" panose="020F0502020204030204" pitchFamily="34" charset="0"/>
            </a:endParaRPr>
          </a:p>
        </p:txBody>
      </p:sp>
      <p:sp>
        <p:nvSpPr>
          <p:cNvPr id="320515" name="Title 3"/>
          <p:cNvSpPr>
            <a:spLocks noGrp="1"/>
          </p:cNvSpPr>
          <p:nvPr>
            <p:ph type="title"/>
          </p:nvPr>
        </p:nvSpPr>
        <p:spPr>
          <a:xfrm>
            <a:off x="250825" y="133350"/>
            <a:ext cx="8370888" cy="755650"/>
          </a:xfrm>
        </p:spPr>
        <p:txBody>
          <a:bodyPr/>
          <a:lstStyle/>
          <a:p>
            <a:pPr eaLnBrk="1" hangingPunct="1"/>
            <a:r>
              <a:rPr lang="en-US" altLang="en-US" sz="3600" b="1" smtClean="0"/>
              <a:t>NEGATIVNI EFEKTI NA POSLOVANJE</a:t>
            </a:r>
          </a:p>
        </p:txBody>
      </p:sp>
      <p:sp>
        <p:nvSpPr>
          <p:cNvPr id="320516" name="Title 9"/>
          <p:cNvSpPr txBox="1">
            <a:spLocks/>
          </p:cNvSpPr>
          <p:nvPr/>
        </p:nvSpPr>
        <p:spPr bwMode="auto">
          <a:xfrm>
            <a:off x="304800" y="971550"/>
            <a:ext cx="7981950" cy="166688"/>
          </a:xfrm>
          <a:prstGeom prst="rect">
            <a:avLst/>
          </a:prstGeom>
          <a:noFill/>
          <a:ln w="9525">
            <a:noFill/>
            <a:miter lim="800000"/>
            <a:headEnd/>
            <a:tailEnd/>
          </a:ln>
        </p:spPr>
        <p:txBody>
          <a:bodyPr lIns="0" tIns="0" rIns="0" bIns="0">
            <a:spAutoFit/>
          </a:bodyPr>
          <a:lstStyle/>
          <a:p>
            <a:pPr defTabSz="923925">
              <a:lnSpc>
                <a:spcPct val="90000"/>
              </a:lnSpc>
              <a:spcBef>
                <a:spcPts val="413"/>
              </a:spcBef>
            </a:pPr>
            <a:r>
              <a:rPr lang="en-US" altLang="en-US" sz="1200" b="1" i="1">
                <a:solidFill>
                  <a:srgbClr val="7F7F7F"/>
                </a:solidFill>
              </a:rPr>
              <a:t>Koliko sledeći parametri negativno utiču na</a:t>
            </a:r>
            <a:r>
              <a:rPr lang="sr-Latn-CS" altLang="en-US" sz="1200" b="1" i="1">
                <a:solidFill>
                  <a:srgbClr val="7F7F7F"/>
                </a:solidFill>
              </a:rPr>
              <a:t> poslovanje Vašeg preduzeća?</a:t>
            </a:r>
          </a:p>
        </p:txBody>
      </p:sp>
      <p:sp>
        <p:nvSpPr>
          <p:cNvPr id="26" name="Text Placeholder 19"/>
          <p:cNvSpPr txBox="1">
            <a:spLocks/>
          </p:cNvSpPr>
          <p:nvPr/>
        </p:nvSpPr>
        <p:spPr>
          <a:xfrm>
            <a:off x="1790700" y="6419850"/>
            <a:ext cx="5440363"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entiteti sa 3 ili više zaposlenih:</a:t>
            </a:r>
            <a:endParaRPr lang="en-US" sz="923" b="1" kern="0" dirty="0">
              <a:solidFill>
                <a:schemeClr val="bg1"/>
              </a:solidFill>
              <a:latin typeface="Calibri" panose="020F0502020204030204" pitchFamily="34" charset="0"/>
            </a:endParaRPr>
          </a:p>
          <a:p>
            <a:pPr>
              <a:defRPr/>
            </a:pPr>
            <a:r>
              <a:rPr lang="en-US" sz="923" b="1" kern="0" dirty="0">
                <a:solidFill>
                  <a:schemeClr val="bg1"/>
                </a:solidFill>
                <a:latin typeface="Calibri" panose="020F0502020204030204" pitchFamily="34" charset="0"/>
              </a:rPr>
              <a:t>2011 (N=913), 2012 (N=1020), 2013</a:t>
            </a:r>
            <a:r>
              <a:rPr lang="sr-Latn-ME" sz="923" b="1" kern="0" dirty="0">
                <a:solidFill>
                  <a:schemeClr val="bg1"/>
                </a:solidFill>
                <a:latin typeface="Calibri" panose="020F0502020204030204" pitchFamily="34" charset="0"/>
              </a:rPr>
              <a:t> </a:t>
            </a:r>
            <a:r>
              <a:rPr lang="sr-Latn-CS" sz="923" b="1" kern="0" dirty="0">
                <a:solidFill>
                  <a:schemeClr val="bg1"/>
                </a:solidFill>
                <a:latin typeface="Calibri" panose="020F0502020204030204" pitchFamily="34" charset="0"/>
              </a:rPr>
              <a:t>(N=</a:t>
            </a:r>
            <a:r>
              <a:rPr lang="en-US" sz="923" b="1" kern="0" dirty="0">
                <a:solidFill>
                  <a:schemeClr val="bg1"/>
                </a:solidFill>
                <a:latin typeface="Calibri" panose="020F0502020204030204" pitchFamily="34" charset="0"/>
              </a:rPr>
              <a:t>1029</a:t>
            </a:r>
            <a:r>
              <a:rPr lang="sr-Latn-C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2014 (N=1009)</a:t>
            </a:r>
            <a:r>
              <a:rPr lang="sr-Latn-R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2015 (N=1008)</a:t>
            </a:r>
            <a:r>
              <a:rPr lang="sr-Latn-RS" sz="923" b="1" kern="0" dirty="0">
                <a:solidFill>
                  <a:schemeClr val="bg1"/>
                </a:solidFill>
                <a:latin typeface="Calibri" panose="020F0502020204030204" pitchFamily="34" charset="0"/>
              </a:rPr>
              <a:t> i 2016 (N=1032)</a:t>
            </a:r>
            <a:endParaRPr lang="en-GB" sz="923" b="1" kern="0" dirty="0">
              <a:solidFill>
                <a:schemeClr val="bg1"/>
              </a:solidFill>
              <a:latin typeface="Calibri" panose="020F0502020204030204" pitchFamily="34" charset="0"/>
            </a:endParaRPr>
          </a:p>
        </p:txBody>
      </p:sp>
      <p:graphicFrame>
        <p:nvGraphicFramePr>
          <p:cNvPr id="320518" name="Object 4"/>
          <p:cNvGraphicFramePr>
            <a:graphicFrameLocks noChangeAspect="1"/>
          </p:cNvGraphicFramePr>
          <p:nvPr/>
        </p:nvGraphicFramePr>
        <p:xfrm>
          <a:off x="47625" y="1363663"/>
          <a:ext cx="8896350" cy="4513262"/>
        </p:xfrm>
        <a:graphic>
          <a:graphicData uri="http://schemas.openxmlformats.org/presentationml/2006/ole">
            <p:oleObj spid="_x0000_s320518" r:id="rId4" imgW="8894835" imgH="4511431" progId="Excel.Chart.8">
              <p:embed/>
            </p:oleObj>
          </a:graphicData>
        </a:graphic>
      </p:graphicFrame>
      <p:cxnSp>
        <p:nvCxnSpPr>
          <p:cNvPr id="320519" name="Straight Arrow Connector 13"/>
          <p:cNvCxnSpPr>
            <a:cxnSpLocks noChangeShapeType="1"/>
          </p:cNvCxnSpPr>
          <p:nvPr/>
        </p:nvCxnSpPr>
        <p:spPr bwMode="auto">
          <a:xfrm flipH="1">
            <a:off x="7259638" y="1716088"/>
            <a:ext cx="347662" cy="460375"/>
          </a:xfrm>
          <a:prstGeom prst="straightConnector1">
            <a:avLst/>
          </a:prstGeom>
          <a:noFill/>
          <a:ln w="28575">
            <a:solidFill>
              <a:srgbClr val="00B050"/>
            </a:solidFill>
            <a:round/>
            <a:headEnd/>
            <a:tailEnd type="triangle" w="med" len="med"/>
          </a:ln>
        </p:spPr>
      </p:cxnSp>
      <p:cxnSp>
        <p:nvCxnSpPr>
          <p:cNvPr id="320520" name="Straight Arrow Connector 21"/>
          <p:cNvCxnSpPr>
            <a:cxnSpLocks noChangeShapeType="1"/>
          </p:cNvCxnSpPr>
          <p:nvPr/>
        </p:nvCxnSpPr>
        <p:spPr bwMode="auto">
          <a:xfrm flipH="1">
            <a:off x="7194550" y="2503488"/>
            <a:ext cx="347663" cy="460375"/>
          </a:xfrm>
          <a:prstGeom prst="straightConnector1">
            <a:avLst/>
          </a:prstGeom>
          <a:noFill/>
          <a:ln w="28575">
            <a:solidFill>
              <a:srgbClr val="00B050"/>
            </a:solidFill>
            <a:round/>
            <a:headEnd/>
            <a:tailEnd type="triangle" w="med" len="med"/>
          </a:ln>
        </p:spPr>
      </p:cxnSp>
      <p:cxnSp>
        <p:nvCxnSpPr>
          <p:cNvPr id="320521" name="Straight Arrow Connector 22"/>
          <p:cNvCxnSpPr>
            <a:cxnSpLocks noChangeShapeType="1"/>
          </p:cNvCxnSpPr>
          <p:nvPr/>
        </p:nvCxnSpPr>
        <p:spPr bwMode="auto">
          <a:xfrm flipH="1">
            <a:off x="6843713" y="3257550"/>
            <a:ext cx="347662" cy="460375"/>
          </a:xfrm>
          <a:prstGeom prst="straightConnector1">
            <a:avLst/>
          </a:prstGeom>
          <a:noFill/>
          <a:ln w="28575">
            <a:solidFill>
              <a:srgbClr val="00B050"/>
            </a:solidFill>
            <a:round/>
            <a:headEnd/>
            <a:tailEnd type="triangle" w="med" len="med"/>
          </a:ln>
        </p:spPr>
      </p:cxnSp>
      <p:cxnSp>
        <p:nvCxnSpPr>
          <p:cNvPr id="320522" name="Straight Arrow Connector 23"/>
          <p:cNvCxnSpPr>
            <a:cxnSpLocks noChangeShapeType="1"/>
          </p:cNvCxnSpPr>
          <p:nvPr/>
        </p:nvCxnSpPr>
        <p:spPr bwMode="auto">
          <a:xfrm flipH="1">
            <a:off x="6834188" y="3851275"/>
            <a:ext cx="347662" cy="460375"/>
          </a:xfrm>
          <a:prstGeom prst="straightConnector1">
            <a:avLst/>
          </a:prstGeom>
          <a:noFill/>
          <a:ln w="28575">
            <a:solidFill>
              <a:srgbClr val="00B050"/>
            </a:solidFill>
            <a:round/>
            <a:headEnd/>
            <a:tailEnd type="triangle" w="med" len="med"/>
          </a:ln>
        </p:spPr>
      </p:cxnSp>
      <p:cxnSp>
        <p:nvCxnSpPr>
          <p:cNvPr id="320523" name="Straight Arrow Connector 26"/>
          <p:cNvCxnSpPr>
            <a:cxnSpLocks noChangeShapeType="1"/>
          </p:cNvCxnSpPr>
          <p:nvPr/>
        </p:nvCxnSpPr>
        <p:spPr bwMode="auto">
          <a:xfrm flipH="1">
            <a:off x="6834188" y="4675188"/>
            <a:ext cx="347662" cy="460375"/>
          </a:xfrm>
          <a:prstGeom prst="straightConnector1">
            <a:avLst/>
          </a:prstGeom>
          <a:noFill/>
          <a:ln w="28575">
            <a:solidFill>
              <a:srgbClr val="00B050"/>
            </a:solidFill>
            <a:round/>
            <a:headEnd/>
            <a:tailEnd type="triangle" w="med" len="med"/>
          </a:ln>
        </p:spPr>
      </p:cxnSp>
      <p:sp>
        <p:nvSpPr>
          <p:cNvPr id="29" name="Oval 28"/>
          <p:cNvSpPr/>
          <p:nvPr/>
        </p:nvSpPr>
        <p:spPr>
          <a:xfrm>
            <a:off x="5603875" y="5557838"/>
            <a:ext cx="720725" cy="287337"/>
          </a:xfrm>
          <a:prstGeom prst="ellipse">
            <a:avLst/>
          </a:prstGeom>
          <a:noFill/>
          <a:ln>
            <a:solidFill>
              <a:srgbClr val="EA8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844083">
              <a:defRPr/>
            </a:pPr>
            <a:fld id="{AED32C29-721D-488F-BED4-17CE3E06DE7E}" type="slidenum">
              <a:rPr lang="de-DE" sz="1800" kern="0">
                <a:latin typeface="Calibri" panose="020F0502020204030204" pitchFamily="34" charset="0"/>
              </a:rPr>
              <a:pPr defTabSz="844083">
                <a:defRPr/>
              </a:pPr>
              <a:t>18</a:t>
            </a:fld>
            <a:endParaRPr lang="de-DE" sz="1800" kern="0" dirty="0">
              <a:latin typeface="Calibri" panose="020F0502020204030204" pitchFamily="34" charset="0"/>
            </a:endParaRPr>
          </a:p>
        </p:txBody>
      </p:sp>
      <p:sp>
        <p:nvSpPr>
          <p:cNvPr id="321539" name="Title 3"/>
          <p:cNvSpPr>
            <a:spLocks noGrp="1"/>
          </p:cNvSpPr>
          <p:nvPr>
            <p:ph type="title"/>
          </p:nvPr>
        </p:nvSpPr>
        <p:spPr>
          <a:xfrm>
            <a:off x="250825" y="133350"/>
            <a:ext cx="8370888" cy="755650"/>
          </a:xfrm>
        </p:spPr>
        <p:txBody>
          <a:bodyPr/>
          <a:lstStyle/>
          <a:p>
            <a:pPr eaLnBrk="1" hangingPunct="1"/>
            <a:r>
              <a:rPr lang="sr-Latn-CS" altLang="en-US" sz="3200" b="1" smtClean="0"/>
              <a:t>Ostale ocene</a:t>
            </a:r>
            <a:r>
              <a:rPr lang="en-US" altLang="en-US" sz="3200" b="1" smtClean="0"/>
              <a:t> </a:t>
            </a:r>
            <a:r>
              <a:rPr lang="sr-Latn-CS" altLang="en-US" sz="3200" b="1" smtClean="0"/>
              <a:t>za različite aspekte regulatornog okruženja koji utiču na poslovanje</a:t>
            </a:r>
            <a:r>
              <a:rPr lang="en-US" altLang="en-US" sz="3200" b="1" smtClean="0"/>
              <a:t> u Srbiji</a:t>
            </a:r>
          </a:p>
        </p:txBody>
      </p:sp>
      <p:sp>
        <p:nvSpPr>
          <p:cNvPr id="321540" name="Title 9"/>
          <p:cNvSpPr txBox="1">
            <a:spLocks/>
          </p:cNvSpPr>
          <p:nvPr/>
        </p:nvSpPr>
        <p:spPr bwMode="auto">
          <a:xfrm>
            <a:off x="304800" y="971550"/>
            <a:ext cx="7981950" cy="166688"/>
          </a:xfrm>
          <a:prstGeom prst="rect">
            <a:avLst/>
          </a:prstGeom>
          <a:noFill/>
          <a:ln w="9525">
            <a:noFill/>
            <a:miter lim="800000"/>
            <a:headEnd/>
            <a:tailEnd/>
          </a:ln>
        </p:spPr>
        <p:txBody>
          <a:bodyPr lIns="0" tIns="0" rIns="0" bIns="0">
            <a:spAutoFit/>
          </a:bodyPr>
          <a:lstStyle/>
          <a:p>
            <a:pPr defTabSz="923925">
              <a:lnSpc>
                <a:spcPct val="90000"/>
              </a:lnSpc>
              <a:spcBef>
                <a:spcPts val="413"/>
              </a:spcBef>
            </a:pPr>
            <a:r>
              <a:rPr lang="en-US" altLang="en-US" sz="1200" b="1" i="1">
                <a:solidFill>
                  <a:srgbClr val="7F7F7F"/>
                </a:solidFill>
              </a:rPr>
              <a:t>Koliko sledeći parametri negativno utiču na</a:t>
            </a:r>
            <a:r>
              <a:rPr lang="sr-Latn-CS" altLang="en-US" sz="1200" b="1" i="1">
                <a:solidFill>
                  <a:srgbClr val="7F7F7F"/>
                </a:solidFill>
              </a:rPr>
              <a:t> poslovanje Vašeg preduzeća?</a:t>
            </a:r>
          </a:p>
        </p:txBody>
      </p:sp>
      <p:sp>
        <p:nvSpPr>
          <p:cNvPr id="26" name="Text Placeholder 19"/>
          <p:cNvSpPr txBox="1">
            <a:spLocks/>
          </p:cNvSpPr>
          <p:nvPr/>
        </p:nvSpPr>
        <p:spPr>
          <a:xfrm>
            <a:off x="1790700" y="6419850"/>
            <a:ext cx="5440363"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entiteti sa 3 ili više zaposlenih:</a:t>
            </a:r>
            <a:endParaRPr lang="en-US" sz="923" b="1" kern="0" dirty="0">
              <a:solidFill>
                <a:schemeClr val="bg1"/>
              </a:solidFill>
              <a:latin typeface="Calibri" panose="020F0502020204030204" pitchFamily="34" charset="0"/>
            </a:endParaRPr>
          </a:p>
          <a:p>
            <a:pPr>
              <a:defRPr/>
            </a:pPr>
            <a:r>
              <a:rPr lang="en-US" sz="923" b="1" kern="0" dirty="0">
                <a:solidFill>
                  <a:schemeClr val="bg1"/>
                </a:solidFill>
                <a:latin typeface="Calibri" panose="020F0502020204030204" pitchFamily="34" charset="0"/>
              </a:rPr>
              <a:t>2011 (N=913), 2012 (N=1020), 2013</a:t>
            </a:r>
            <a:r>
              <a:rPr lang="sr-Latn-ME" sz="923" b="1" kern="0" dirty="0">
                <a:solidFill>
                  <a:schemeClr val="bg1"/>
                </a:solidFill>
                <a:latin typeface="Calibri" panose="020F0502020204030204" pitchFamily="34" charset="0"/>
              </a:rPr>
              <a:t> </a:t>
            </a:r>
            <a:r>
              <a:rPr lang="sr-Latn-CS" sz="923" b="1" kern="0" dirty="0">
                <a:solidFill>
                  <a:schemeClr val="bg1"/>
                </a:solidFill>
                <a:latin typeface="Calibri" panose="020F0502020204030204" pitchFamily="34" charset="0"/>
              </a:rPr>
              <a:t>(N=</a:t>
            </a:r>
            <a:r>
              <a:rPr lang="en-US" sz="923" b="1" kern="0" dirty="0">
                <a:solidFill>
                  <a:schemeClr val="bg1"/>
                </a:solidFill>
                <a:latin typeface="Calibri" panose="020F0502020204030204" pitchFamily="34" charset="0"/>
              </a:rPr>
              <a:t>1029</a:t>
            </a:r>
            <a:r>
              <a:rPr lang="sr-Latn-C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2014 (N=1009)</a:t>
            </a:r>
            <a:r>
              <a:rPr lang="sr-Latn-R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2015 (N=1008)</a:t>
            </a:r>
            <a:r>
              <a:rPr lang="sr-Latn-RS" sz="923" b="1" kern="0" dirty="0">
                <a:solidFill>
                  <a:schemeClr val="bg1"/>
                </a:solidFill>
                <a:latin typeface="Calibri" panose="020F0502020204030204" pitchFamily="34" charset="0"/>
              </a:rPr>
              <a:t> i 2016 (N=1032)</a:t>
            </a:r>
            <a:endParaRPr lang="en-GB" sz="923" b="1" kern="0" dirty="0">
              <a:solidFill>
                <a:schemeClr val="bg1"/>
              </a:solidFill>
              <a:latin typeface="Calibri" panose="020F0502020204030204" pitchFamily="34" charset="0"/>
            </a:endParaRPr>
          </a:p>
        </p:txBody>
      </p:sp>
      <p:graphicFrame>
        <p:nvGraphicFramePr>
          <p:cNvPr id="321542" name="Object 4"/>
          <p:cNvGraphicFramePr>
            <a:graphicFrameLocks noChangeAspect="1"/>
          </p:cNvGraphicFramePr>
          <p:nvPr/>
        </p:nvGraphicFramePr>
        <p:xfrm>
          <a:off x="47625" y="1169988"/>
          <a:ext cx="8896350" cy="4706937"/>
        </p:xfrm>
        <a:graphic>
          <a:graphicData uri="http://schemas.openxmlformats.org/presentationml/2006/ole">
            <p:oleObj spid="_x0000_s321542" r:id="rId4" imgW="8894835" imgH="4706520" progId="Excel.Chart.8">
              <p:embed/>
            </p:oleObj>
          </a:graphicData>
        </a:graphic>
      </p:graphicFrame>
      <p:sp>
        <p:nvSpPr>
          <p:cNvPr id="11" name="Oval 10"/>
          <p:cNvSpPr/>
          <p:nvPr/>
        </p:nvSpPr>
        <p:spPr>
          <a:xfrm>
            <a:off x="5937250" y="3686175"/>
            <a:ext cx="477838" cy="327025"/>
          </a:xfrm>
          <a:prstGeom prst="ellipse">
            <a:avLst/>
          </a:prstGeom>
          <a:noFill/>
          <a:ln>
            <a:solidFill>
              <a:srgbClr val="EA8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844083">
              <a:defRPr/>
            </a:pPr>
            <a:fld id="{CD3B0618-6025-40B3-86D5-F5113546ACBC}" type="slidenum">
              <a:rPr lang="de-DE" sz="1800" kern="0">
                <a:latin typeface="Calibri" panose="020F0502020204030204" pitchFamily="34" charset="0"/>
              </a:rPr>
              <a:pPr defTabSz="844083">
                <a:defRPr/>
              </a:pPr>
              <a:t>19</a:t>
            </a:fld>
            <a:endParaRPr lang="de-DE" sz="1800" kern="0" dirty="0">
              <a:latin typeface="Calibri" panose="020F0502020204030204" pitchFamily="34" charset="0"/>
            </a:endParaRPr>
          </a:p>
        </p:txBody>
      </p:sp>
      <p:sp>
        <p:nvSpPr>
          <p:cNvPr id="322563" name="Title 3"/>
          <p:cNvSpPr>
            <a:spLocks noGrp="1"/>
          </p:cNvSpPr>
          <p:nvPr>
            <p:ph type="title"/>
          </p:nvPr>
        </p:nvSpPr>
        <p:spPr>
          <a:xfrm>
            <a:off x="250825" y="133350"/>
            <a:ext cx="8370888" cy="755650"/>
          </a:xfrm>
        </p:spPr>
        <p:txBody>
          <a:bodyPr/>
          <a:lstStyle/>
          <a:p>
            <a:pPr eaLnBrk="1" hangingPunct="1"/>
            <a:r>
              <a:rPr lang="en-US" altLang="en-US" sz="3200" b="1" smtClean="0"/>
              <a:t>Građevinske dozvole za duplo kraće vreme</a:t>
            </a:r>
          </a:p>
        </p:txBody>
      </p:sp>
      <p:sp>
        <p:nvSpPr>
          <p:cNvPr id="322564" name="Title 9"/>
          <p:cNvSpPr txBox="1">
            <a:spLocks/>
          </p:cNvSpPr>
          <p:nvPr/>
        </p:nvSpPr>
        <p:spPr bwMode="auto">
          <a:xfrm>
            <a:off x="304800" y="971550"/>
            <a:ext cx="7981950" cy="166688"/>
          </a:xfrm>
          <a:prstGeom prst="rect">
            <a:avLst/>
          </a:prstGeom>
          <a:noFill/>
          <a:ln w="9525">
            <a:noFill/>
            <a:miter lim="800000"/>
            <a:headEnd/>
            <a:tailEnd/>
          </a:ln>
        </p:spPr>
        <p:txBody>
          <a:bodyPr lIns="0" tIns="0" rIns="0" bIns="0">
            <a:spAutoFit/>
          </a:bodyPr>
          <a:lstStyle/>
          <a:p>
            <a:pPr defTabSz="923925">
              <a:lnSpc>
                <a:spcPct val="90000"/>
              </a:lnSpc>
              <a:spcBef>
                <a:spcPts val="413"/>
              </a:spcBef>
            </a:pPr>
            <a:r>
              <a:rPr lang="sr-Latn-CS" altLang="en-US" sz="1200" b="1" i="1">
                <a:solidFill>
                  <a:srgbClr val="7F7F7F"/>
                </a:solidFill>
              </a:rPr>
              <a:t>Koliko vremena </a:t>
            </a:r>
            <a:r>
              <a:rPr lang="en-US" altLang="en-US" sz="1200" b="1" i="1">
                <a:solidFill>
                  <a:srgbClr val="7F7F7F"/>
                </a:solidFill>
              </a:rPr>
              <a:t>je </a:t>
            </a:r>
            <a:r>
              <a:rPr lang="sr-Latn-CS" altLang="en-US" sz="1200" b="1" i="1">
                <a:solidFill>
                  <a:srgbClr val="7F7F7F"/>
                </a:solidFill>
              </a:rPr>
              <a:t>bilo potrebno </a:t>
            </a:r>
            <a:r>
              <a:rPr lang="en-US" altLang="en-US" sz="1200" b="1" i="1">
                <a:solidFill>
                  <a:srgbClr val="7F7F7F"/>
                </a:solidFill>
              </a:rPr>
              <a:t>da </a:t>
            </a:r>
            <a:r>
              <a:rPr lang="sr-Latn-CS" altLang="en-US" sz="1200" b="1" i="1">
                <a:solidFill>
                  <a:srgbClr val="7F7F7F"/>
                </a:solidFill>
              </a:rPr>
              <a:t>dobijete sve neophodne građevinske dozvole</a:t>
            </a:r>
            <a:r>
              <a:rPr lang="en-US" altLang="en-US" sz="1200" b="1" i="1">
                <a:solidFill>
                  <a:srgbClr val="7F7F7F"/>
                </a:solidFill>
              </a:rPr>
              <a:t>?</a:t>
            </a:r>
          </a:p>
        </p:txBody>
      </p:sp>
      <p:sp>
        <p:nvSpPr>
          <p:cNvPr id="26" name="Text Placeholder 19"/>
          <p:cNvSpPr txBox="1">
            <a:spLocks/>
          </p:cNvSpPr>
          <p:nvPr/>
        </p:nvSpPr>
        <p:spPr>
          <a:xfrm>
            <a:off x="1790700" y="6419850"/>
            <a:ext cx="5440363"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sr-Latn-CS" sz="923" b="1" kern="0" dirty="0">
                <a:solidFill>
                  <a:schemeClr val="bg1"/>
                </a:solidFill>
                <a:latin typeface="Calibri" panose="020F0502020204030204" pitchFamily="34" charset="0"/>
              </a:rPr>
              <a:t>Ba</a:t>
            </a:r>
            <a:r>
              <a:rPr lang="pl-PL" sz="923" b="1" kern="0" dirty="0">
                <a:solidFill>
                  <a:schemeClr val="bg1"/>
                </a:solidFill>
                <a:latin typeface="Calibri" panose="020F0502020204030204" pitchFamily="34" charset="0"/>
              </a:rPr>
              <a:t>za: Oni koji su gradili u poslednje dve godine</a:t>
            </a:r>
            <a:r>
              <a:rPr lang="en-US" sz="923" b="1" kern="0" dirty="0">
                <a:solidFill>
                  <a:schemeClr val="bg1"/>
                </a:solidFill>
                <a:latin typeface="Calibri" panose="020F0502020204030204" pitchFamily="34" charset="0"/>
              </a:rPr>
              <a:t>:</a:t>
            </a:r>
            <a:endParaRPr lang="sr-Latn-RS" sz="923" b="1" kern="0" dirty="0">
              <a:solidFill>
                <a:schemeClr val="bg1"/>
              </a:solidFill>
              <a:latin typeface="Calibri" panose="020F0502020204030204" pitchFamily="34" charset="0"/>
            </a:endParaRPr>
          </a:p>
          <a:p>
            <a:pPr>
              <a:defRPr/>
            </a:pPr>
            <a:r>
              <a:rPr lang="en-US" sz="923" b="1" kern="0" dirty="0">
                <a:solidFill>
                  <a:schemeClr val="bg1"/>
                </a:solidFill>
                <a:latin typeface="Calibri" panose="020F0502020204030204" pitchFamily="34" charset="0"/>
              </a:rPr>
              <a:t>2013 (N=96), 2014 (N=46), 2015 </a:t>
            </a:r>
            <a:r>
              <a:rPr lang="sr-Latn-CS" sz="923" b="1" kern="0" dirty="0">
                <a:solidFill>
                  <a:schemeClr val="bg1"/>
                </a:solidFill>
                <a:latin typeface="Calibri" panose="020F0502020204030204" pitchFamily="34" charset="0"/>
              </a:rPr>
              <a:t>(N=</a:t>
            </a:r>
            <a:r>
              <a:rPr lang="en-GB" sz="923" b="1" kern="0" dirty="0">
                <a:solidFill>
                  <a:schemeClr val="bg1"/>
                </a:solidFill>
                <a:latin typeface="Calibri" panose="020F0502020204030204" pitchFamily="34" charset="0"/>
              </a:rPr>
              <a:t>64</a:t>
            </a:r>
            <a:r>
              <a:rPr lang="sr-Latn-CS" sz="923" b="1" kern="0" dirty="0">
                <a:solidFill>
                  <a:schemeClr val="bg1"/>
                </a:solidFill>
                <a:latin typeface="Calibri" panose="020F0502020204030204" pitchFamily="34" charset="0"/>
              </a:rPr>
              <a:t>)</a:t>
            </a:r>
            <a:r>
              <a:rPr lang="en-US" sz="923" b="1" kern="0" dirty="0">
                <a:solidFill>
                  <a:schemeClr val="bg1"/>
                </a:solidFill>
                <a:latin typeface="Calibri" panose="020F0502020204030204" pitchFamily="34" charset="0"/>
              </a:rPr>
              <a:t> </a:t>
            </a:r>
            <a:r>
              <a:rPr lang="sr-Latn-RS" sz="923" b="1" kern="0" dirty="0">
                <a:solidFill>
                  <a:schemeClr val="bg1"/>
                </a:solidFill>
                <a:latin typeface="Calibri" panose="020F0502020204030204" pitchFamily="34" charset="0"/>
              </a:rPr>
              <a:t>i</a:t>
            </a:r>
            <a:r>
              <a:rPr lang="en-US" sz="923" b="1" kern="0" dirty="0">
                <a:solidFill>
                  <a:schemeClr val="bg1"/>
                </a:solidFill>
                <a:latin typeface="Calibri" panose="020F0502020204030204" pitchFamily="34" charset="0"/>
              </a:rPr>
              <a:t> 2016 (N=69)</a:t>
            </a:r>
          </a:p>
        </p:txBody>
      </p:sp>
      <p:graphicFrame>
        <p:nvGraphicFramePr>
          <p:cNvPr id="2" name="Table 1"/>
          <p:cNvGraphicFramePr>
            <a:graphicFrameLocks noGrp="1"/>
          </p:cNvGraphicFramePr>
          <p:nvPr/>
        </p:nvGraphicFramePr>
        <p:xfrm>
          <a:off x="611188" y="1989138"/>
          <a:ext cx="8010525" cy="2409825"/>
        </p:xfrm>
        <a:graphic>
          <a:graphicData uri="http://schemas.openxmlformats.org/drawingml/2006/table">
            <a:tbl>
              <a:tblPr firstRow="1" bandRow="1">
                <a:tableStyleId>{5C22544A-7EE6-4342-B048-85BDC9FD1C3A}</a:tableStyleId>
              </a:tblPr>
              <a:tblGrid>
                <a:gridCol w="4005263">
                  <a:extLst>
                    <a:ext uri="{9D8B030D-6E8A-4147-A177-3AD203B41FA5}"/>
                  </a:extLst>
                </a:gridCol>
                <a:gridCol w="4005263">
                  <a:extLst>
                    <a:ext uri="{9D8B030D-6E8A-4147-A177-3AD203B41FA5}"/>
                  </a:extLst>
                </a:gridCol>
              </a:tblGrid>
              <a:tr h="457200">
                <a:tc gridSpan="2">
                  <a:txBody>
                    <a:bodyPr/>
                    <a:lstStyle/>
                    <a:p>
                      <a:pPr marL="0" marR="0" indent="0" algn="l" defTabSz="844083" rtl="0" eaLnBrk="1" fontAlgn="auto" latinLnBrk="0" hangingPunct="1">
                        <a:lnSpc>
                          <a:spcPct val="100000"/>
                        </a:lnSpc>
                        <a:spcBef>
                          <a:spcPts val="0"/>
                        </a:spcBef>
                        <a:spcAft>
                          <a:spcPts val="0"/>
                        </a:spcAft>
                        <a:buClrTx/>
                        <a:buSzTx/>
                        <a:buFontTx/>
                        <a:buNone/>
                        <a:tabLst/>
                        <a:defRPr/>
                      </a:pPr>
                      <a:r>
                        <a:rPr lang="sr-Latn-RS" sz="2400" b="1" dirty="0">
                          <a:solidFill>
                            <a:prstClr val="white"/>
                          </a:solidFill>
                          <a:latin typeface="Calibri" panose="020F0502020204030204" pitchFamily="34" charset="0"/>
                        </a:rPr>
                        <a:t>PROSEČNO VREME NEOPHODNO ZA DOBIJANJE DOZVOLE</a:t>
                      </a:r>
                      <a:endParaRPr lang="en-US" sz="2400" b="1" dirty="0">
                        <a:solidFill>
                          <a:prstClr val="white"/>
                        </a:solidFill>
                        <a:latin typeface="Calibri" panose="020F0502020204030204" pitchFamily="34" charset="0"/>
                      </a:endParaRPr>
                    </a:p>
                  </a:txBody>
                  <a:tcPr marL="91437" marR="91437"/>
                </a:tc>
                <a:tc hMerge="1">
                  <a:txBody>
                    <a:bodyPr/>
                    <a:lstStyle/>
                    <a:p>
                      <a:endParaRPr lang="en-US" dirty="0"/>
                    </a:p>
                  </a:txBody>
                  <a:tcPr/>
                </a:tc>
                <a:extLst>
                  <a:ext uri="{0D108BD9-81ED-4DB2-BD59-A6C34878D82A}"/>
                </a:extLst>
              </a:tr>
              <a:tr h="488156">
                <a:tc>
                  <a:txBody>
                    <a:bodyPr/>
                    <a:lstStyle/>
                    <a:p>
                      <a:pPr algn="ctr"/>
                      <a:r>
                        <a:rPr lang="sr-Latn-CS" sz="2400" b="1" dirty="0">
                          <a:solidFill>
                            <a:schemeClr val="bg1"/>
                          </a:solidFill>
                          <a:latin typeface="Calibri" panose="020F0502020204030204" pitchFamily="34" charset="0"/>
                        </a:rPr>
                        <a:t>2013</a:t>
                      </a:r>
                      <a:endParaRPr lang="en-US" sz="2400" b="1" dirty="0">
                        <a:solidFill>
                          <a:schemeClr val="bg1"/>
                        </a:solidFill>
                        <a:latin typeface="Calibri" panose="020F0502020204030204" pitchFamily="34" charset="0"/>
                      </a:endParaRPr>
                    </a:p>
                  </a:txBody>
                  <a:tcPr marL="91437" marR="91437" anchor="ctr"/>
                </a:tc>
                <a:tc>
                  <a:txBody>
                    <a:bodyPr/>
                    <a:lstStyle/>
                    <a:p>
                      <a:pPr marL="0" marR="0" lvl="0" indent="0" algn="ctr" defTabSz="87915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9.3 </a:t>
                      </a:r>
                      <a:r>
                        <a:rPr kumimoji="0" lang="sr-Latn-RS" sz="24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meseci</a:t>
                      </a:r>
                      <a:endParaRPr kumimoji="0" lang="en-US" sz="24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txBody>
                  <a:tcPr marL="91437" marR="91437" anchor="ctr"/>
                </a:tc>
                <a:extLst>
                  <a:ext uri="{0D108BD9-81ED-4DB2-BD59-A6C34878D82A}"/>
                </a:extLst>
              </a:tr>
              <a:tr h="488156">
                <a:tc>
                  <a:txBody>
                    <a:bodyPr/>
                    <a:lstStyle/>
                    <a:p>
                      <a:pPr algn="ctr"/>
                      <a:r>
                        <a:rPr lang="sr-Latn-CS" sz="2400" b="1" dirty="0">
                          <a:solidFill>
                            <a:schemeClr val="bg1"/>
                          </a:solidFill>
                          <a:latin typeface="Calibri" panose="020F0502020204030204" pitchFamily="34" charset="0"/>
                        </a:rPr>
                        <a:t>2014</a:t>
                      </a:r>
                      <a:endParaRPr lang="en-US" sz="2400" b="1" dirty="0">
                        <a:solidFill>
                          <a:schemeClr val="bg1"/>
                        </a:solidFill>
                        <a:latin typeface="Calibri" panose="020F0502020204030204" pitchFamily="34" charset="0"/>
                      </a:endParaRPr>
                    </a:p>
                  </a:txBody>
                  <a:tcPr marL="91437" marR="91437" anchor="ctr"/>
                </a:tc>
                <a:tc>
                  <a:txBody>
                    <a:bodyPr/>
                    <a:lstStyle/>
                    <a:p>
                      <a:pPr marL="0" marR="0" lvl="0" indent="0" algn="ctr" defTabSz="87915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8.2 m</a:t>
                      </a:r>
                      <a:r>
                        <a:rPr kumimoji="0" lang="sr-Latn-RS" sz="2400" b="1" i="0" u="none" strike="noStrike" kern="1200" cap="none" spc="0" normalizeH="0" baseline="0" noProof="0" dirty="0" err="1">
                          <a:ln>
                            <a:noFill/>
                          </a:ln>
                          <a:solidFill>
                            <a:schemeClr val="bg1"/>
                          </a:solidFill>
                          <a:effectLst/>
                          <a:uLnTx/>
                          <a:uFillTx/>
                          <a:latin typeface="Calibri" panose="020F0502020204030204" pitchFamily="34" charset="0"/>
                          <a:ea typeface="+mn-ea"/>
                          <a:cs typeface="+mn-cs"/>
                        </a:rPr>
                        <a:t>eseci</a:t>
                      </a:r>
                      <a:endParaRPr kumimoji="0" lang="en-US" sz="24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txBody>
                  <a:tcPr marL="91437" marR="91437" anchor="ctr"/>
                </a:tc>
                <a:extLst>
                  <a:ext uri="{0D108BD9-81ED-4DB2-BD59-A6C34878D82A}"/>
                </a:extLst>
              </a:tr>
              <a:tr h="488156">
                <a:tc>
                  <a:txBody>
                    <a:bodyPr/>
                    <a:lstStyle/>
                    <a:p>
                      <a:pPr algn="ctr"/>
                      <a:r>
                        <a:rPr lang="sr-Latn-CS" sz="2400" b="1" dirty="0">
                          <a:solidFill>
                            <a:schemeClr val="bg1"/>
                          </a:solidFill>
                          <a:latin typeface="Calibri" panose="020F0502020204030204" pitchFamily="34" charset="0"/>
                        </a:rPr>
                        <a:t>2015</a:t>
                      </a:r>
                      <a:endParaRPr lang="en-US" sz="2400" b="1" dirty="0">
                        <a:solidFill>
                          <a:schemeClr val="bg1"/>
                        </a:solidFill>
                        <a:latin typeface="Calibri" panose="020F0502020204030204" pitchFamily="34" charset="0"/>
                      </a:endParaRPr>
                    </a:p>
                  </a:txBody>
                  <a:tcPr marL="91437" marR="91437" anchor="ctr"/>
                </a:tc>
                <a:tc>
                  <a:txBody>
                    <a:bodyPr/>
                    <a:lstStyle/>
                    <a:p>
                      <a:pPr marL="0" marR="0" lvl="0" indent="0" algn="ctr" defTabSz="87915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7.7 m</a:t>
                      </a:r>
                      <a:r>
                        <a:rPr kumimoji="0" lang="sr-Latn-RS" sz="2400" b="1" i="0" u="none" strike="noStrike" kern="1200" cap="none" spc="0" normalizeH="0" baseline="0" noProof="0" dirty="0" err="1">
                          <a:ln>
                            <a:noFill/>
                          </a:ln>
                          <a:solidFill>
                            <a:schemeClr val="bg1"/>
                          </a:solidFill>
                          <a:effectLst/>
                          <a:uLnTx/>
                          <a:uFillTx/>
                          <a:latin typeface="Calibri" panose="020F0502020204030204" pitchFamily="34" charset="0"/>
                          <a:ea typeface="+mn-ea"/>
                          <a:cs typeface="+mn-cs"/>
                        </a:rPr>
                        <a:t>eseci</a:t>
                      </a:r>
                      <a:endParaRPr kumimoji="0" lang="en-US" sz="24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txBody>
                  <a:tcPr marL="91437" marR="91437" anchor="ctr"/>
                </a:tc>
                <a:extLst>
                  <a:ext uri="{0D108BD9-81ED-4DB2-BD59-A6C34878D82A}"/>
                </a:extLst>
              </a:tr>
              <a:tr h="488156">
                <a:tc>
                  <a:txBody>
                    <a:bodyPr/>
                    <a:lstStyle/>
                    <a:p>
                      <a:pPr algn="ctr"/>
                      <a:r>
                        <a:rPr lang="sr-Latn-CS" sz="2400" b="1" dirty="0">
                          <a:solidFill>
                            <a:schemeClr val="bg1"/>
                          </a:solidFill>
                          <a:latin typeface="Calibri" panose="020F0502020204030204" pitchFamily="34" charset="0"/>
                        </a:rPr>
                        <a:t>2016</a:t>
                      </a:r>
                      <a:endParaRPr lang="en-US" sz="2400" b="1" dirty="0">
                        <a:solidFill>
                          <a:schemeClr val="bg1"/>
                        </a:solidFill>
                        <a:latin typeface="Calibri" panose="020F0502020204030204" pitchFamily="34" charset="0"/>
                      </a:endParaRPr>
                    </a:p>
                  </a:txBody>
                  <a:tcPr marL="91437" marR="91437" anchor="ctr"/>
                </a:tc>
                <a:tc>
                  <a:txBody>
                    <a:bodyPr/>
                    <a:lstStyle/>
                    <a:p>
                      <a:pPr marL="0" marR="0" lvl="0" indent="0" algn="ctr" defTabSz="87915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4 m</a:t>
                      </a:r>
                      <a:r>
                        <a:rPr kumimoji="0" lang="sr-Latn-RS" sz="24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eseca</a:t>
                      </a:r>
                      <a:endParaRPr kumimoji="0" lang="en-US" sz="24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txBody>
                  <a:tcPr marL="91437" marR="91437" anchor="ct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51553" name="Slide Number Placeholder 2"/>
          <p:cNvSpPr>
            <a:spLocks noGrp="1"/>
          </p:cNvSpPr>
          <p:nvPr>
            <p:ph type="sldNum" sz="quarter" idx="10"/>
          </p:nvPr>
        </p:nvSpPr>
        <p:spPr bwMode="auto">
          <a:xfrm>
            <a:off x="8909050" y="6326188"/>
            <a:ext cx="71438" cy="169862"/>
          </a:xfrm>
          <a:ln>
            <a:miter lim="800000"/>
            <a:headEnd/>
            <a:tailEnd/>
          </a:ln>
        </p:spPr>
        <p:txBody>
          <a:bodyPr vert="horz" numCol="1" compatLnSpc="1">
            <a:prstTxWarp prst="textNoShape">
              <a:avLst/>
            </a:prstTxWarp>
          </a:bodyPr>
          <a:lstStyle/>
          <a:p>
            <a:pPr defTabSz="1036053" fontAlgn="base">
              <a:spcBef>
                <a:spcPct val="0"/>
              </a:spcBef>
              <a:spcAft>
                <a:spcPct val="0"/>
              </a:spcAft>
              <a:defRPr/>
            </a:pPr>
            <a:fld id="{B4CC8FA0-B234-4315-951D-5FB8E1B33FC6}" type="slidenum">
              <a:rPr lang="en-GB" smtClean="0">
                <a:cs typeface="Arial" charset="0"/>
              </a:rPr>
              <a:pPr defTabSz="1036053" fontAlgn="base">
                <a:spcBef>
                  <a:spcPct val="0"/>
                </a:spcBef>
                <a:spcAft>
                  <a:spcPct val="0"/>
                </a:spcAft>
                <a:defRPr/>
              </a:pPr>
              <a:t>2</a:t>
            </a:fld>
            <a:endParaRPr lang="en-GB" dirty="0">
              <a:cs typeface="Arial" charset="0"/>
            </a:endParaRPr>
          </a:p>
        </p:txBody>
      </p:sp>
      <p:sp>
        <p:nvSpPr>
          <p:cNvPr id="151554" name="Title 3"/>
          <p:cNvSpPr>
            <a:spLocks noGrp="1"/>
          </p:cNvSpPr>
          <p:nvPr>
            <p:ph type="ctrTitle"/>
          </p:nvPr>
        </p:nvSpPr>
        <p:spPr bwMode="auto">
          <a:xfrm>
            <a:off x="141288" y="3125788"/>
            <a:ext cx="4419600" cy="614362"/>
          </a:xfrm>
          <a:ln>
            <a:miter lim="800000"/>
            <a:headEnd/>
            <a:tailEnd/>
          </a:ln>
        </p:spPr>
        <p:txBody>
          <a:bodyPr vert="horz" numCol="1" compatLnSpc="1">
            <a:prstTxWarp prst="textNoShape">
              <a:avLst/>
            </a:prstTxWarp>
          </a:bodyPr>
          <a:lstStyle/>
          <a:p>
            <a:pPr defTabSz="1036053" eaLnBrk="1" hangingPunct="1">
              <a:defRPr/>
            </a:pPr>
            <a:r>
              <a:rPr lang="sr-Latn-CS" sz="4431" dirty="0">
                <a:solidFill>
                  <a:srgbClr val="C00000"/>
                </a:solidFill>
              </a:rPr>
              <a:t>Metodologija</a:t>
            </a:r>
            <a:endParaRPr lang="en-GB" sz="4431" dirty="0">
              <a:solidFill>
                <a:srgbClr val="C00000"/>
              </a:solidFill>
            </a:endParaRPr>
          </a:p>
        </p:txBody>
      </p:sp>
      <p:sp>
        <p:nvSpPr>
          <p:cNvPr id="151555" name="Oval 2"/>
          <p:cNvSpPr>
            <a:spLocks noChangeArrowheads="1"/>
          </p:cNvSpPr>
          <p:nvPr/>
        </p:nvSpPr>
        <p:spPr bwMode="auto">
          <a:xfrm>
            <a:off x="355600" y="1017588"/>
            <a:ext cx="1319213" cy="1217612"/>
          </a:xfrm>
          <a:prstGeom prst="ellipse">
            <a:avLst/>
          </a:prstGeom>
          <a:solidFill>
            <a:srgbClr val="C00000"/>
          </a:solidFill>
          <a:ln w="76200">
            <a:solidFill>
              <a:schemeClr val="bg1"/>
            </a:solidFill>
            <a:round/>
            <a:headEnd/>
            <a:tailEnd/>
          </a:ln>
        </p:spPr>
        <p:txBody>
          <a:bodyPr wrap="none" lIns="0" tIns="0" rIns="0" bIns="0" anchor="ctr"/>
          <a:lstStyle/>
          <a:p>
            <a:pPr algn="ctr" defTabSz="1036053">
              <a:defRPr/>
            </a:pPr>
            <a:r>
              <a:rPr lang="sr-Latn-CS" sz="9231" b="1" dirty="0">
                <a:solidFill>
                  <a:srgbClr val="FFFFFF"/>
                </a:solidFill>
                <a:latin typeface="+mn-lt"/>
                <a:cs typeface="Arial" charset="0"/>
              </a:rPr>
              <a:t>1</a:t>
            </a:r>
            <a:endParaRPr lang="en-GB" sz="9231" dirty="0">
              <a:solidFill>
                <a:srgbClr val="FFFFFF"/>
              </a:solidFill>
              <a:latin typeface="+mn-lt"/>
              <a:cs typeface="Arial" charset="0"/>
            </a:endParaRPr>
          </a:p>
        </p:txBody>
      </p:sp>
      <p:sp>
        <p:nvSpPr>
          <p:cNvPr id="7" name="TextBox 6"/>
          <p:cNvSpPr txBox="1"/>
          <p:nvPr/>
        </p:nvSpPr>
        <p:spPr>
          <a:xfrm>
            <a:off x="7677150" y="2763838"/>
            <a:ext cx="1446213" cy="290512"/>
          </a:xfrm>
          <a:prstGeom prst="rect">
            <a:avLst/>
          </a:prstGeom>
          <a:noFill/>
        </p:spPr>
        <p:txBody>
          <a:bodyPr>
            <a:spAutoFit/>
          </a:bodyPr>
          <a:lstStyle/>
          <a:p>
            <a:pPr algn="ctr" eaLnBrk="0" hangingPunct="0">
              <a:buClr>
                <a:srgbClr val="1E4ABD"/>
              </a:buClr>
              <a:buSzPct val="80000"/>
              <a:buFont typeface="Wingdings" pitchFamily="2" charset="2"/>
              <a:buNone/>
              <a:defRPr/>
            </a:pPr>
            <a:r>
              <a:rPr lang="sr-Latn-CS" sz="1292" b="1" dirty="0">
                <a:latin typeface="Arial" charset="0"/>
                <a:cs typeface="+mn-cs"/>
              </a:rPr>
              <a:t>#1000preduzeca</a:t>
            </a:r>
            <a:endParaRPr lang="en-US" sz="1292" b="1" dirty="0">
              <a:latin typeface="Arial" charset="0"/>
              <a:cs typeface="+mn-cs"/>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844083">
              <a:defRPr/>
            </a:pPr>
            <a:fld id="{C9D3DED2-91D0-44C6-B980-59B2260030BB}" type="slidenum">
              <a:rPr lang="de-DE" sz="1800" kern="0">
                <a:latin typeface="Calibri" panose="020F0502020204030204" pitchFamily="34" charset="0"/>
              </a:rPr>
              <a:pPr defTabSz="844083">
                <a:defRPr/>
              </a:pPr>
              <a:t>20</a:t>
            </a:fld>
            <a:endParaRPr lang="de-DE" sz="1800" kern="0" dirty="0">
              <a:latin typeface="Calibri" panose="020F0502020204030204" pitchFamily="34" charset="0"/>
            </a:endParaRPr>
          </a:p>
        </p:txBody>
      </p:sp>
      <p:sp>
        <p:nvSpPr>
          <p:cNvPr id="323587" name="Title 3"/>
          <p:cNvSpPr>
            <a:spLocks noGrp="1"/>
          </p:cNvSpPr>
          <p:nvPr>
            <p:ph type="title"/>
          </p:nvPr>
        </p:nvSpPr>
        <p:spPr>
          <a:xfrm>
            <a:off x="250825" y="133350"/>
            <a:ext cx="8370888" cy="755650"/>
          </a:xfrm>
        </p:spPr>
        <p:txBody>
          <a:bodyPr/>
          <a:lstStyle/>
          <a:p>
            <a:pPr eaLnBrk="1" hangingPunct="1"/>
            <a:r>
              <a:rPr lang="en-US" altLang="en-US" sz="3200" b="1" smtClean="0"/>
              <a:t>Troškovi umereni, proces pojednostavljen</a:t>
            </a:r>
          </a:p>
        </p:txBody>
      </p:sp>
      <p:sp>
        <p:nvSpPr>
          <p:cNvPr id="323588" name="Title 9"/>
          <p:cNvSpPr txBox="1">
            <a:spLocks/>
          </p:cNvSpPr>
          <p:nvPr/>
        </p:nvSpPr>
        <p:spPr bwMode="auto">
          <a:xfrm>
            <a:off x="250825" y="971550"/>
            <a:ext cx="7981950" cy="166688"/>
          </a:xfrm>
          <a:prstGeom prst="rect">
            <a:avLst/>
          </a:prstGeom>
          <a:noFill/>
          <a:ln w="9525">
            <a:noFill/>
            <a:miter lim="800000"/>
            <a:headEnd/>
            <a:tailEnd/>
          </a:ln>
        </p:spPr>
        <p:txBody>
          <a:bodyPr lIns="0" tIns="0" rIns="0" bIns="0">
            <a:spAutoFit/>
          </a:bodyPr>
          <a:lstStyle/>
          <a:p>
            <a:pPr defTabSz="923925">
              <a:lnSpc>
                <a:spcPct val="90000"/>
              </a:lnSpc>
              <a:spcBef>
                <a:spcPts val="413"/>
              </a:spcBef>
            </a:pPr>
            <a:r>
              <a:rPr lang="en-US" altLang="en-US" sz="1200" b="1" i="1">
                <a:solidFill>
                  <a:srgbClr val="7F7F7F"/>
                </a:solidFill>
                <a:latin typeface="Arial" pitchFamily="34" charset="0"/>
              </a:rPr>
              <a:t>Da li se </a:t>
            </a:r>
            <a:r>
              <a:rPr lang="sr-Latn-CS" altLang="en-US" sz="1200" b="1" i="1">
                <a:solidFill>
                  <a:srgbClr val="7F7F7F"/>
                </a:solidFill>
                <a:latin typeface="Arial" pitchFamily="34" charset="0"/>
              </a:rPr>
              <a:t>slažete sa sledećim tvrdnjama</a:t>
            </a:r>
            <a:r>
              <a:rPr lang="en-US" altLang="en-US" sz="1200" b="1" i="1">
                <a:solidFill>
                  <a:srgbClr val="7F7F7F"/>
                </a:solidFill>
                <a:latin typeface="Arial" pitchFamily="34" charset="0"/>
              </a:rPr>
              <a:t>?</a:t>
            </a:r>
            <a:endParaRPr lang="en-US" altLang="en-US" sz="1200" b="1" i="1">
              <a:solidFill>
                <a:srgbClr val="7F7F7F"/>
              </a:solidFill>
            </a:endParaRPr>
          </a:p>
        </p:txBody>
      </p:sp>
      <p:sp>
        <p:nvSpPr>
          <p:cNvPr id="26" name="Text Placeholder 19"/>
          <p:cNvSpPr txBox="1">
            <a:spLocks/>
          </p:cNvSpPr>
          <p:nvPr/>
        </p:nvSpPr>
        <p:spPr>
          <a:xfrm>
            <a:off x="1790700" y="6419850"/>
            <a:ext cx="5440363"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sr-Latn-CS" sz="923" b="1" kern="0" dirty="0" err="1">
                <a:solidFill>
                  <a:schemeClr val="bg1"/>
                </a:solidFill>
                <a:latin typeface="Calibri" panose="020F0502020204030204" pitchFamily="34" charset="0"/>
              </a:rPr>
              <a:t>Ba</a:t>
            </a:r>
            <a:r>
              <a:rPr lang="pl-PL" sz="923" b="1" kern="0" dirty="0">
                <a:solidFill>
                  <a:schemeClr val="bg1"/>
                </a:solidFill>
                <a:latin typeface="Calibri" panose="020F0502020204030204" pitchFamily="34" charset="0"/>
              </a:rPr>
              <a:t>za: Oni koji su gradili u poslednje dve godine</a:t>
            </a:r>
            <a:r>
              <a:rPr lang="en-US" sz="923" b="1" kern="0" dirty="0">
                <a:solidFill>
                  <a:schemeClr val="bg1"/>
                </a:solidFill>
                <a:latin typeface="Calibri" panose="020F0502020204030204" pitchFamily="34" charset="0"/>
              </a:rPr>
              <a:t>:</a:t>
            </a:r>
            <a:endParaRPr lang="sr-Latn-RS" sz="923" b="1" kern="0" dirty="0">
              <a:solidFill>
                <a:schemeClr val="bg1"/>
              </a:solidFill>
              <a:latin typeface="Calibri" panose="020F0502020204030204" pitchFamily="34" charset="0"/>
            </a:endParaRPr>
          </a:p>
          <a:p>
            <a:pPr>
              <a:defRPr/>
            </a:pPr>
            <a:r>
              <a:rPr lang="en-US" sz="923" b="1" kern="0" dirty="0">
                <a:solidFill>
                  <a:schemeClr val="bg1"/>
                </a:solidFill>
                <a:latin typeface="Calibri" panose="020F0502020204030204" pitchFamily="34" charset="0"/>
              </a:rPr>
              <a:t>2013 (N=96), 2014 (N=46), 2015 </a:t>
            </a:r>
            <a:r>
              <a:rPr lang="sr-Latn-CS" sz="923" b="1" kern="0" dirty="0">
                <a:solidFill>
                  <a:schemeClr val="bg1"/>
                </a:solidFill>
                <a:latin typeface="Calibri" panose="020F0502020204030204" pitchFamily="34" charset="0"/>
              </a:rPr>
              <a:t>(N=</a:t>
            </a:r>
            <a:r>
              <a:rPr lang="en-GB" sz="923" b="1" kern="0" dirty="0">
                <a:solidFill>
                  <a:schemeClr val="bg1"/>
                </a:solidFill>
                <a:latin typeface="Calibri" panose="020F0502020204030204" pitchFamily="34" charset="0"/>
              </a:rPr>
              <a:t>64</a:t>
            </a:r>
            <a:r>
              <a:rPr lang="sr-Latn-CS" sz="923" b="1" kern="0" dirty="0">
                <a:solidFill>
                  <a:schemeClr val="bg1"/>
                </a:solidFill>
                <a:latin typeface="Calibri" panose="020F0502020204030204" pitchFamily="34" charset="0"/>
              </a:rPr>
              <a:t>)</a:t>
            </a:r>
            <a:r>
              <a:rPr lang="en-US" sz="923" b="1" kern="0" dirty="0">
                <a:solidFill>
                  <a:schemeClr val="bg1"/>
                </a:solidFill>
                <a:latin typeface="Calibri" panose="020F0502020204030204" pitchFamily="34" charset="0"/>
              </a:rPr>
              <a:t> </a:t>
            </a:r>
            <a:r>
              <a:rPr lang="sr-Latn-RS" sz="923" b="1" kern="0" dirty="0">
                <a:solidFill>
                  <a:schemeClr val="bg1"/>
                </a:solidFill>
                <a:latin typeface="Calibri" panose="020F0502020204030204" pitchFamily="34" charset="0"/>
              </a:rPr>
              <a:t>i</a:t>
            </a:r>
            <a:r>
              <a:rPr lang="en-US" sz="923" b="1" kern="0" dirty="0">
                <a:solidFill>
                  <a:schemeClr val="bg1"/>
                </a:solidFill>
                <a:latin typeface="Calibri" panose="020F0502020204030204" pitchFamily="34" charset="0"/>
              </a:rPr>
              <a:t> 2016 (N=69)</a:t>
            </a:r>
          </a:p>
          <a:p>
            <a:pPr>
              <a:defRPr/>
            </a:pPr>
            <a:endParaRPr lang="en-GB" sz="923" b="1" kern="0" dirty="0">
              <a:solidFill>
                <a:schemeClr val="bg1"/>
              </a:solidFill>
              <a:latin typeface="Calibri" panose="020F0502020204030204" pitchFamily="34" charset="0"/>
            </a:endParaRPr>
          </a:p>
        </p:txBody>
      </p:sp>
      <p:graphicFrame>
        <p:nvGraphicFramePr>
          <p:cNvPr id="323590" name="Object 7"/>
          <p:cNvGraphicFramePr>
            <a:graphicFrameLocks/>
          </p:cNvGraphicFramePr>
          <p:nvPr/>
        </p:nvGraphicFramePr>
        <p:xfrm>
          <a:off x="2362200" y="1268413"/>
          <a:ext cx="6731000" cy="4762500"/>
        </p:xfrm>
        <a:graphic>
          <a:graphicData uri="http://schemas.openxmlformats.org/presentationml/2006/ole">
            <p:oleObj spid="_x0000_s323590" name="Chart" r:id="rId4" imgW="6734215" imgH="4762438" progId="MSGraph.Chart.8">
              <p:embed/>
            </p:oleObj>
          </a:graphicData>
        </a:graphic>
      </p:graphicFrame>
      <p:sp>
        <p:nvSpPr>
          <p:cNvPr id="9" name="Rectangle 8"/>
          <p:cNvSpPr/>
          <p:nvPr/>
        </p:nvSpPr>
        <p:spPr bwMode="auto">
          <a:xfrm>
            <a:off x="251461" y="1887855"/>
            <a:ext cx="2057985" cy="1198866"/>
          </a:xfrm>
          <a:prstGeom prst="rect">
            <a:avLst/>
          </a:prstGeom>
          <a:solidFill>
            <a:srgbClr val="C0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lIns="86531" tIns="44996" rIns="86531" bIns="44996">
            <a:spAutoFit/>
          </a:bodyPr>
          <a:lstStyle/>
          <a:p>
            <a:pPr algn="ctr" defTabSz="879152" fontAlgn="auto">
              <a:spcBef>
                <a:spcPts val="0"/>
              </a:spcBef>
              <a:spcAft>
                <a:spcPts val="0"/>
              </a:spcAft>
              <a:defRPr/>
            </a:pPr>
            <a:r>
              <a:rPr lang="sr-Latn-CS" b="1" kern="0" dirty="0">
                <a:solidFill>
                  <a:prstClr val="white"/>
                </a:solidFill>
                <a:latin typeface="Calibri"/>
                <a:cs typeface="+mn-cs"/>
              </a:rPr>
              <a:t>Troškovi vezani za građevinske i povezane dozvole su umereni</a:t>
            </a:r>
          </a:p>
        </p:txBody>
      </p:sp>
      <p:sp>
        <p:nvSpPr>
          <p:cNvPr id="10" name="Rectangle 9"/>
          <p:cNvSpPr/>
          <p:nvPr/>
        </p:nvSpPr>
        <p:spPr bwMode="auto">
          <a:xfrm>
            <a:off x="225084" y="3789045"/>
            <a:ext cx="2110739" cy="2306862"/>
          </a:xfrm>
          <a:prstGeom prst="rect">
            <a:avLst/>
          </a:prstGeom>
          <a:solidFill>
            <a:srgbClr val="C0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lIns="86531" tIns="44996" rIns="86531" bIns="44996">
            <a:spAutoFit/>
          </a:bodyPr>
          <a:lstStyle/>
          <a:p>
            <a:pPr algn="ctr" defTabSz="879152" fontAlgn="auto">
              <a:spcBef>
                <a:spcPts val="0"/>
              </a:spcBef>
              <a:spcAft>
                <a:spcPts val="0"/>
              </a:spcAft>
              <a:defRPr/>
            </a:pPr>
            <a:r>
              <a:rPr lang="sr-Latn-RS" b="1" kern="0" dirty="0">
                <a:solidFill>
                  <a:prstClr val="white"/>
                </a:solidFill>
                <a:latin typeface="Calibri"/>
                <a:cs typeface="+mn-cs"/>
              </a:rPr>
              <a:t>(*</a:t>
            </a:r>
            <a:r>
              <a:rPr lang="en-US" b="1" kern="0" dirty="0">
                <a:solidFill>
                  <a:prstClr val="white"/>
                </a:solidFill>
                <a:latin typeface="Calibri"/>
                <a:cs typeface="+mn-cs"/>
              </a:rPr>
              <a:t>Dodatno</a:t>
            </a:r>
            <a:r>
              <a:rPr lang="sr-Latn-RS" b="1" kern="0" dirty="0">
                <a:solidFill>
                  <a:prstClr val="white"/>
                </a:solidFill>
                <a:latin typeface="Calibri"/>
                <a:cs typeface="+mn-cs"/>
              </a:rPr>
              <a:t>)</a:t>
            </a:r>
            <a:r>
              <a:rPr lang="en-US" b="1" kern="0" dirty="0">
                <a:solidFill>
                  <a:prstClr val="white"/>
                </a:solidFill>
                <a:latin typeface="Calibri"/>
                <a:cs typeface="+mn-cs"/>
              </a:rPr>
              <a:t> pojednostavljivanje procedure </a:t>
            </a:r>
            <a:r>
              <a:rPr lang="sr-Latn-CS" b="1" kern="0" dirty="0">
                <a:solidFill>
                  <a:prstClr val="white"/>
                </a:solidFill>
                <a:latin typeface="Calibri"/>
                <a:cs typeface="+mn-cs"/>
              </a:rPr>
              <a:t>za izdavanje građevinskih dozvola</a:t>
            </a:r>
            <a:r>
              <a:rPr lang="en-US" b="1" kern="0" dirty="0">
                <a:solidFill>
                  <a:prstClr val="white"/>
                </a:solidFill>
                <a:latin typeface="Calibri"/>
                <a:cs typeface="+mn-cs"/>
              </a:rPr>
              <a:t> bi mi omogućile da </a:t>
            </a:r>
            <a:r>
              <a:rPr lang="sr-Latn-CS" b="1" kern="0" dirty="0">
                <a:solidFill>
                  <a:prstClr val="white"/>
                </a:solidFill>
                <a:latin typeface="Calibri"/>
                <a:cs typeface="+mn-cs"/>
              </a:rPr>
              <a:t>proširim poslovanje</a:t>
            </a:r>
          </a:p>
        </p:txBody>
      </p:sp>
      <p:cxnSp>
        <p:nvCxnSpPr>
          <p:cNvPr id="323597" name="Straight Arrow Connector 10"/>
          <p:cNvCxnSpPr>
            <a:cxnSpLocks noChangeShapeType="1"/>
          </p:cNvCxnSpPr>
          <p:nvPr/>
        </p:nvCxnSpPr>
        <p:spPr bwMode="auto">
          <a:xfrm>
            <a:off x="4211638" y="1887538"/>
            <a:ext cx="1608137" cy="1014412"/>
          </a:xfrm>
          <a:prstGeom prst="straightConnector1">
            <a:avLst/>
          </a:prstGeom>
          <a:noFill/>
          <a:ln w="44450">
            <a:solidFill>
              <a:srgbClr val="92D050"/>
            </a:solidFill>
            <a:round/>
            <a:headEnd/>
            <a:tailEnd type="triangle" w="med" len="med"/>
          </a:ln>
        </p:spPr>
      </p:cxnSp>
      <p:cxnSp>
        <p:nvCxnSpPr>
          <p:cNvPr id="323598" name="Straight Arrow Connector 11"/>
          <p:cNvCxnSpPr>
            <a:cxnSpLocks noChangeShapeType="1"/>
          </p:cNvCxnSpPr>
          <p:nvPr/>
        </p:nvCxnSpPr>
        <p:spPr bwMode="auto">
          <a:xfrm flipH="1">
            <a:off x="6372225" y="5229225"/>
            <a:ext cx="392113" cy="476250"/>
          </a:xfrm>
          <a:prstGeom prst="straightConnector1">
            <a:avLst/>
          </a:prstGeom>
          <a:noFill/>
          <a:ln w="44450">
            <a:solidFill>
              <a:srgbClr val="FF0000"/>
            </a:solidFill>
            <a:round/>
            <a:headEnd/>
            <a:tailEnd type="triangle" w="med" len="med"/>
          </a:ln>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Title 9"/>
          <p:cNvSpPr>
            <a:spLocks noGrp="1"/>
          </p:cNvSpPr>
          <p:nvPr>
            <p:ph type="title"/>
          </p:nvPr>
        </p:nvSpPr>
        <p:spPr>
          <a:xfrm>
            <a:off x="233363" y="192088"/>
            <a:ext cx="6818312" cy="276225"/>
          </a:xfrm>
        </p:spPr>
        <p:txBody>
          <a:bodyPr/>
          <a:lstStyle/>
          <a:p>
            <a:r>
              <a:rPr lang="en-US" sz="2000" smtClean="0"/>
              <a:t>The most frequent inspections</a:t>
            </a:r>
            <a:endParaRPr lang="en-GB" sz="2000" smtClean="0"/>
          </a:p>
        </p:txBody>
      </p:sp>
      <p:sp>
        <p:nvSpPr>
          <p:cNvPr id="20" name="Text Placeholder 19"/>
          <p:cNvSpPr>
            <a:spLocks noGrp="1"/>
          </p:cNvSpPr>
          <p:nvPr>
            <p:ph type="body" sz="quarter" idx="16"/>
          </p:nvPr>
        </p:nvSpPr>
        <p:spPr>
          <a:xfrm>
            <a:off x="2363788" y="6070600"/>
            <a:ext cx="4498975" cy="638175"/>
          </a:xfrm>
        </p:spPr>
        <p:txBody>
          <a:bodyPr/>
          <a:lstStyle/>
          <a:p>
            <a:pPr defTabSz="924282" fontAlgn="auto">
              <a:defRPr/>
            </a:pPr>
            <a:r>
              <a:rPr lang="en-US" dirty="0"/>
              <a:t>Base</a:t>
            </a:r>
            <a:r>
              <a:rPr lang="sr-Latn-CS" dirty="0"/>
              <a:t>: </a:t>
            </a:r>
            <a:r>
              <a:rPr lang="en-US" dirty="0"/>
              <a:t>Those who were visited by inspections:</a:t>
            </a:r>
            <a:br>
              <a:rPr lang="en-US" dirty="0"/>
            </a:br>
            <a:r>
              <a:rPr lang="en-US" dirty="0"/>
              <a:t>2013 (N=816), 2014 </a:t>
            </a:r>
            <a:r>
              <a:rPr lang="sr-Latn-CS" dirty="0"/>
              <a:t>(N=</a:t>
            </a:r>
            <a:r>
              <a:rPr lang="en-US" dirty="0"/>
              <a:t>754</a:t>
            </a:r>
            <a:r>
              <a:rPr lang="sr-Latn-CS" dirty="0"/>
              <a:t>)</a:t>
            </a:r>
            <a:r>
              <a:rPr lang="en-GB" dirty="0"/>
              <a:t>, 2015 (N=748) and 2016 (N=759)</a:t>
            </a:r>
            <a:endParaRPr lang="en-US" dirty="0"/>
          </a:p>
        </p:txBody>
      </p:sp>
      <p:sp>
        <p:nvSpPr>
          <p:cNvPr id="324612" name="Title 9"/>
          <p:cNvSpPr txBox="1">
            <a:spLocks/>
          </p:cNvSpPr>
          <p:nvPr/>
        </p:nvSpPr>
        <p:spPr bwMode="auto">
          <a:xfrm>
            <a:off x="227013" y="603250"/>
            <a:ext cx="8647112" cy="138113"/>
          </a:xfrm>
          <a:prstGeom prst="rect">
            <a:avLst/>
          </a:prstGeom>
          <a:noFill/>
          <a:ln w="9525">
            <a:noFill/>
            <a:miter lim="800000"/>
            <a:headEnd/>
            <a:tailEnd/>
          </a:ln>
        </p:spPr>
        <p:txBody>
          <a:bodyPr lIns="0" tIns="0" rIns="0" bIns="0">
            <a:spAutoFit/>
          </a:bodyPr>
          <a:lstStyle/>
          <a:p>
            <a:pPr defTabSz="923925">
              <a:lnSpc>
                <a:spcPct val="90000"/>
              </a:lnSpc>
              <a:spcBef>
                <a:spcPts val="413"/>
              </a:spcBef>
            </a:pPr>
            <a:r>
              <a:rPr lang="en-US" sz="1000" i="1">
                <a:solidFill>
                  <a:srgbClr val="7F7F7F"/>
                </a:solidFill>
                <a:latin typeface="Arial" pitchFamily="34" charset="0"/>
              </a:rPr>
              <a:t>What was the most frequent inspection in 2015 in your company?</a:t>
            </a:r>
          </a:p>
        </p:txBody>
      </p:sp>
      <p:graphicFrame>
        <p:nvGraphicFramePr>
          <p:cNvPr id="324613" name="Object 4"/>
          <p:cNvGraphicFramePr>
            <a:graphicFrameLocks noChangeAspect="1"/>
          </p:cNvGraphicFramePr>
          <p:nvPr/>
        </p:nvGraphicFramePr>
        <p:xfrm>
          <a:off x="1028700" y="1476375"/>
          <a:ext cx="7791450" cy="4718050"/>
        </p:xfrm>
        <a:graphic>
          <a:graphicData uri="http://schemas.openxmlformats.org/presentationml/2006/ole">
            <p:oleObj spid="_x0000_s324613" r:id="rId4" imgW="7791363" imgH="4718713" progId="Excel.Chart.8">
              <p:embed/>
            </p:oleObj>
          </a:graphicData>
        </a:graphic>
      </p:graphicFrame>
      <p:sp>
        <p:nvSpPr>
          <p:cNvPr id="3" name="Oval 2"/>
          <p:cNvSpPr/>
          <p:nvPr/>
        </p:nvSpPr>
        <p:spPr>
          <a:xfrm>
            <a:off x="6694488" y="2719388"/>
            <a:ext cx="568325" cy="406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4282" fontAlgn="auto">
              <a:spcBef>
                <a:spcPts val="0"/>
              </a:spcBef>
              <a:spcAft>
                <a:spcPts val="0"/>
              </a:spcAft>
              <a:defRPr/>
            </a:pPr>
            <a:endParaRPr lang="en-US">
              <a:solidFill>
                <a:prstClr val="white"/>
              </a:solidFill>
            </a:endParaRPr>
          </a:p>
        </p:txBody>
      </p:sp>
      <p:sp>
        <p:nvSpPr>
          <p:cNvPr id="14" name="Rectangle 13"/>
          <p:cNvSpPr/>
          <p:nvPr/>
        </p:nvSpPr>
        <p:spPr bwMode="auto">
          <a:xfrm>
            <a:off x="1390138" y="1068078"/>
            <a:ext cx="6734358" cy="275537"/>
          </a:xfrm>
          <a:prstGeom prst="rect">
            <a:avLst/>
          </a:prstGeom>
          <a:solidFill>
            <a:schemeClr val="accent6"/>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lIns="86531" tIns="44996" rIns="86531" bIns="44996">
            <a:spAutoFit/>
          </a:bodyPr>
          <a:lstStyle/>
          <a:p>
            <a:pPr algn="ctr" defTabSz="879152" fontAlgn="auto">
              <a:spcBef>
                <a:spcPts val="0"/>
              </a:spcBef>
              <a:spcAft>
                <a:spcPts val="0"/>
              </a:spcAft>
              <a:defRPr/>
            </a:pPr>
            <a:r>
              <a:rPr lang="en-US" sz="1200" b="1" dirty="0">
                <a:solidFill>
                  <a:prstClr val="white"/>
                </a:solidFill>
              </a:rPr>
              <a:t>26% of the private sector was never visited by inspections in 2015, while 74% was visited at least once</a:t>
            </a:r>
          </a:p>
        </p:txBody>
      </p:sp>
      <p:cxnSp>
        <p:nvCxnSpPr>
          <p:cNvPr id="4" name="Straight Connector 3"/>
          <p:cNvCxnSpPr/>
          <p:nvPr/>
        </p:nvCxnSpPr>
        <p:spPr>
          <a:xfrm>
            <a:off x="2363788" y="3863975"/>
            <a:ext cx="5256212" cy="0"/>
          </a:xfrm>
          <a:prstGeom prst="line">
            <a:avLst/>
          </a:prstGeom>
          <a:noFill/>
          <a:ln w="19050">
            <a:solidFill>
              <a:schemeClr val="bg2">
                <a:lumMod val="75000"/>
              </a:schemeClr>
            </a:solidFill>
            <a:round/>
            <a:headEnd/>
            <a:tailEnd/>
          </a:ln>
          <a:effectLst/>
          <a:extLst>
            <a:ext uri="{909E8E84-426E-40DD-AFC4-6F175D3DCCD1}">
              <a14:hiddenFill xmlns:a14="http://schemas.microsoft.com/office/drawing/2010/main" xmlns="">
                <a:noFill/>
              </a14:hiddenFill>
            </a:ext>
          </a:extLst>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itle 9"/>
          <p:cNvSpPr>
            <a:spLocks noGrp="1"/>
          </p:cNvSpPr>
          <p:nvPr>
            <p:ph type="title"/>
          </p:nvPr>
        </p:nvSpPr>
        <p:spPr>
          <a:xfrm>
            <a:off x="233363" y="192088"/>
            <a:ext cx="6818312" cy="276225"/>
          </a:xfrm>
        </p:spPr>
        <p:txBody>
          <a:bodyPr/>
          <a:lstStyle/>
          <a:p>
            <a:r>
              <a:rPr lang="en-US" sz="2000" smtClean="0"/>
              <a:t>Evaluation of inspectors’ work (1)</a:t>
            </a:r>
            <a:endParaRPr lang="en-GB" sz="2000" smtClean="0"/>
          </a:p>
        </p:txBody>
      </p:sp>
      <p:sp>
        <p:nvSpPr>
          <p:cNvPr id="325635" name="Title 9"/>
          <p:cNvSpPr txBox="1">
            <a:spLocks/>
          </p:cNvSpPr>
          <p:nvPr/>
        </p:nvSpPr>
        <p:spPr bwMode="auto">
          <a:xfrm>
            <a:off x="227013" y="603250"/>
            <a:ext cx="8647112" cy="138113"/>
          </a:xfrm>
          <a:prstGeom prst="rect">
            <a:avLst/>
          </a:prstGeom>
          <a:noFill/>
          <a:ln w="9525">
            <a:noFill/>
            <a:miter lim="800000"/>
            <a:headEnd/>
            <a:tailEnd/>
          </a:ln>
        </p:spPr>
        <p:txBody>
          <a:bodyPr lIns="0" tIns="0" rIns="0" bIns="0">
            <a:spAutoFit/>
          </a:bodyPr>
          <a:lstStyle/>
          <a:p>
            <a:pPr defTabSz="923925">
              <a:lnSpc>
                <a:spcPct val="90000"/>
              </a:lnSpc>
              <a:spcBef>
                <a:spcPts val="413"/>
              </a:spcBef>
            </a:pPr>
            <a:r>
              <a:rPr lang="en-US" sz="1000" i="1">
                <a:solidFill>
                  <a:srgbClr val="7F7F7F"/>
                </a:solidFill>
                <a:latin typeface="Arial" pitchFamily="34" charset="0"/>
              </a:rPr>
              <a:t>Based on your experience with various inspectors, do you agree or disagree with the following statements:</a:t>
            </a:r>
          </a:p>
        </p:txBody>
      </p:sp>
      <p:sp>
        <p:nvSpPr>
          <p:cNvPr id="10" name="Text Placeholder 19"/>
          <p:cNvSpPr>
            <a:spLocks noGrp="1"/>
          </p:cNvSpPr>
          <p:nvPr>
            <p:ph type="body" sz="quarter" idx="16"/>
          </p:nvPr>
        </p:nvSpPr>
        <p:spPr>
          <a:xfrm>
            <a:off x="2363788" y="6070600"/>
            <a:ext cx="4498975" cy="638175"/>
          </a:xfrm>
        </p:spPr>
        <p:txBody>
          <a:bodyPr/>
          <a:lstStyle/>
          <a:p>
            <a:pPr defTabSz="924282" fontAlgn="auto">
              <a:defRPr/>
            </a:pPr>
            <a:r>
              <a:rPr lang="en-US" dirty="0"/>
              <a:t>Base</a:t>
            </a:r>
            <a:r>
              <a:rPr lang="sr-Latn-CS" dirty="0"/>
              <a:t>: </a:t>
            </a:r>
            <a:r>
              <a:rPr lang="en-US" dirty="0"/>
              <a:t>Private business entities with 3 or more employees:</a:t>
            </a:r>
          </a:p>
          <a:p>
            <a:pPr defTabSz="924282" fontAlgn="auto">
              <a:defRPr/>
            </a:pPr>
            <a:r>
              <a:rPr lang="en-US" dirty="0"/>
              <a:t>2016 </a:t>
            </a:r>
            <a:r>
              <a:rPr lang="sr-Latn-CS" dirty="0"/>
              <a:t>(N=</a:t>
            </a:r>
            <a:r>
              <a:rPr lang="en-US" dirty="0"/>
              <a:t>1032</a:t>
            </a:r>
            <a:r>
              <a:rPr lang="sr-Latn-CS" dirty="0"/>
              <a:t>)</a:t>
            </a:r>
            <a:endParaRPr lang="en-US" dirty="0"/>
          </a:p>
        </p:txBody>
      </p:sp>
      <p:graphicFrame>
        <p:nvGraphicFramePr>
          <p:cNvPr id="325637" name="Object 5"/>
          <p:cNvGraphicFramePr>
            <a:graphicFrameLocks/>
          </p:cNvGraphicFramePr>
          <p:nvPr/>
        </p:nvGraphicFramePr>
        <p:xfrm>
          <a:off x="169863" y="908050"/>
          <a:ext cx="8902700" cy="5295900"/>
        </p:xfrm>
        <a:graphic>
          <a:graphicData uri="http://schemas.openxmlformats.org/presentationml/2006/ole">
            <p:oleObj spid="_x0000_s325637" name="Chart" r:id="rId4" imgW="8925055" imgH="3990968" progId="MSGraph.Chart.8">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Title 9"/>
          <p:cNvSpPr>
            <a:spLocks noGrp="1"/>
          </p:cNvSpPr>
          <p:nvPr>
            <p:ph type="title"/>
          </p:nvPr>
        </p:nvSpPr>
        <p:spPr>
          <a:xfrm>
            <a:off x="233363" y="192088"/>
            <a:ext cx="6818312" cy="276225"/>
          </a:xfrm>
        </p:spPr>
        <p:txBody>
          <a:bodyPr/>
          <a:lstStyle/>
          <a:p>
            <a:r>
              <a:rPr lang="en-US" sz="2000" smtClean="0"/>
              <a:t>Evaluation of inspectors’ work (2)</a:t>
            </a:r>
            <a:endParaRPr lang="en-GB" sz="2000" smtClean="0"/>
          </a:p>
        </p:txBody>
      </p:sp>
      <p:sp>
        <p:nvSpPr>
          <p:cNvPr id="326659" name="Title 9"/>
          <p:cNvSpPr txBox="1">
            <a:spLocks/>
          </p:cNvSpPr>
          <p:nvPr/>
        </p:nvSpPr>
        <p:spPr bwMode="auto">
          <a:xfrm>
            <a:off x="227013" y="603250"/>
            <a:ext cx="8647112" cy="138113"/>
          </a:xfrm>
          <a:prstGeom prst="rect">
            <a:avLst/>
          </a:prstGeom>
          <a:noFill/>
          <a:ln w="9525">
            <a:noFill/>
            <a:miter lim="800000"/>
            <a:headEnd/>
            <a:tailEnd/>
          </a:ln>
        </p:spPr>
        <p:txBody>
          <a:bodyPr lIns="0" tIns="0" rIns="0" bIns="0">
            <a:spAutoFit/>
          </a:bodyPr>
          <a:lstStyle/>
          <a:p>
            <a:pPr defTabSz="923925">
              <a:lnSpc>
                <a:spcPct val="90000"/>
              </a:lnSpc>
              <a:spcBef>
                <a:spcPts val="413"/>
              </a:spcBef>
            </a:pPr>
            <a:r>
              <a:rPr lang="en-US" sz="1000" i="1">
                <a:solidFill>
                  <a:srgbClr val="7F7F7F"/>
                </a:solidFill>
                <a:latin typeface="Arial" pitchFamily="34" charset="0"/>
              </a:rPr>
              <a:t>Based on your experience with various inspectors, do you agree or disagree with the following statements:</a:t>
            </a:r>
          </a:p>
        </p:txBody>
      </p:sp>
      <p:sp>
        <p:nvSpPr>
          <p:cNvPr id="10" name="Text Placeholder 19"/>
          <p:cNvSpPr>
            <a:spLocks noGrp="1"/>
          </p:cNvSpPr>
          <p:nvPr>
            <p:ph type="body" sz="quarter" idx="16"/>
          </p:nvPr>
        </p:nvSpPr>
        <p:spPr>
          <a:xfrm>
            <a:off x="2363788" y="6070600"/>
            <a:ext cx="4498975" cy="638175"/>
          </a:xfrm>
        </p:spPr>
        <p:txBody>
          <a:bodyPr/>
          <a:lstStyle/>
          <a:p>
            <a:pPr defTabSz="924282" fontAlgn="auto">
              <a:defRPr/>
            </a:pPr>
            <a:r>
              <a:rPr lang="en-US" dirty="0"/>
              <a:t>Base</a:t>
            </a:r>
            <a:r>
              <a:rPr lang="sr-Latn-CS" dirty="0"/>
              <a:t>: </a:t>
            </a:r>
            <a:r>
              <a:rPr lang="en-US" dirty="0"/>
              <a:t>Private business entities with 3 or more employees:</a:t>
            </a:r>
          </a:p>
          <a:p>
            <a:pPr defTabSz="924282" fontAlgn="auto">
              <a:defRPr/>
            </a:pPr>
            <a:r>
              <a:rPr lang="en-US" dirty="0"/>
              <a:t>2016 </a:t>
            </a:r>
            <a:r>
              <a:rPr lang="sr-Latn-CS" dirty="0"/>
              <a:t>(N=</a:t>
            </a:r>
            <a:r>
              <a:rPr lang="en-US" dirty="0"/>
              <a:t>1032</a:t>
            </a:r>
            <a:r>
              <a:rPr lang="sr-Latn-CS" dirty="0"/>
              <a:t>)</a:t>
            </a:r>
            <a:endParaRPr lang="en-US" dirty="0"/>
          </a:p>
        </p:txBody>
      </p:sp>
      <p:graphicFrame>
        <p:nvGraphicFramePr>
          <p:cNvPr id="326661" name="Object 5"/>
          <p:cNvGraphicFramePr>
            <a:graphicFrameLocks/>
          </p:cNvGraphicFramePr>
          <p:nvPr/>
        </p:nvGraphicFramePr>
        <p:xfrm>
          <a:off x="877888" y="1749425"/>
          <a:ext cx="6911975" cy="2940050"/>
        </p:xfrm>
        <a:graphic>
          <a:graphicData uri="http://schemas.openxmlformats.org/presentationml/2006/ole">
            <p:oleObj spid="_x0000_s326661" name="Chart" r:id="rId4" imgW="6924793" imgH="2209676" progId="MSGraph.Chart.8">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844083">
              <a:defRPr/>
            </a:pPr>
            <a:fld id="{A3D015FF-EC81-4C59-98B0-7D39723C3430}" type="slidenum">
              <a:rPr lang="de-DE" sz="1800" kern="0">
                <a:latin typeface="Calibri" panose="020F0502020204030204" pitchFamily="34" charset="0"/>
              </a:rPr>
              <a:pPr defTabSz="844083">
                <a:defRPr/>
              </a:pPr>
              <a:t>24</a:t>
            </a:fld>
            <a:endParaRPr lang="de-DE" sz="1800" kern="0" dirty="0">
              <a:latin typeface="Calibri" panose="020F0502020204030204" pitchFamily="34" charset="0"/>
            </a:endParaRPr>
          </a:p>
        </p:txBody>
      </p:sp>
      <p:sp>
        <p:nvSpPr>
          <p:cNvPr id="327683" name="Title 3"/>
          <p:cNvSpPr>
            <a:spLocks noGrp="1"/>
          </p:cNvSpPr>
          <p:nvPr>
            <p:ph type="title"/>
          </p:nvPr>
        </p:nvSpPr>
        <p:spPr>
          <a:xfrm>
            <a:off x="250825" y="133350"/>
            <a:ext cx="8370888" cy="755650"/>
          </a:xfrm>
        </p:spPr>
        <p:txBody>
          <a:bodyPr/>
          <a:lstStyle/>
          <a:p>
            <a:pPr eaLnBrk="1" hangingPunct="1"/>
            <a:r>
              <a:rPr lang="en-US" altLang="en-US" sz="3200" b="1" smtClean="0"/>
              <a:t>Z</a:t>
            </a:r>
            <a:r>
              <a:rPr lang="sr-Latn-CS" altLang="en-US" sz="3200" b="1" smtClean="0"/>
              <a:t>načajna poboljšanja u oblasti inspekcijskog nadzora</a:t>
            </a:r>
            <a:endParaRPr lang="en-US" altLang="en-US" sz="3200" b="1" smtClean="0"/>
          </a:p>
        </p:txBody>
      </p:sp>
      <p:sp>
        <p:nvSpPr>
          <p:cNvPr id="327684" name="Title 9"/>
          <p:cNvSpPr txBox="1">
            <a:spLocks/>
          </p:cNvSpPr>
          <p:nvPr/>
        </p:nvSpPr>
        <p:spPr bwMode="auto">
          <a:xfrm>
            <a:off x="304800" y="971550"/>
            <a:ext cx="7981950" cy="166688"/>
          </a:xfrm>
          <a:prstGeom prst="rect">
            <a:avLst/>
          </a:prstGeom>
          <a:noFill/>
          <a:ln w="9525">
            <a:noFill/>
            <a:miter lim="800000"/>
            <a:headEnd/>
            <a:tailEnd/>
          </a:ln>
        </p:spPr>
        <p:txBody>
          <a:bodyPr lIns="0" tIns="0" rIns="0" bIns="0">
            <a:spAutoFit/>
          </a:bodyPr>
          <a:lstStyle/>
          <a:p>
            <a:pPr defTabSz="923925">
              <a:lnSpc>
                <a:spcPct val="90000"/>
              </a:lnSpc>
              <a:spcBef>
                <a:spcPts val="413"/>
              </a:spcBef>
            </a:pPr>
            <a:r>
              <a:rPr lang="sr-Latn-CS" altLang="en-US" sz="1200" b="1" i="1">
                <a:solidFill>
                  <a:srgbClr val="7F7F7F"/>
                </a:solidFill>
              </a:rPr>
              <a:t>Na osnovu Vašeg iskustva sa različitim inspektorima, molim Vas da mi kažete da li se slažete sa sledećim tvrdnjama.</a:t>
            </a:r>
            <a:endParaRPr lang="en-US" altLang="en-US" sz="1200" b="1" i="1">
              <a:solidFill>
                <a:srgbClr val="7F7F7F"/>
              </a:solidFill>
            </a:endParaRPr>
          </a:p>
        </p:txBody>
      </p:sp>
      <p:sp>
        <p:nvSpPr>
          <p:cNvPr id="26" name="Text Placeholder 19"/>
          <p:cNvSpPr txBox="1">
            <a:spLocks/>
          </p:cNvSpPr>
          <p:nvPr/>
        </p:nvSpPr>
        <p:spPr>
          <a:xfrm>
            <a:off x="1716088" y="6450013"/>
            <a:ext cx="5440362"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entiteti sa 3 ili više zaposlenih:</a:t>
            </a:r>
            <a:endParaRPr lang="en-US" sz="923" b="1" kern="0" dirty="0">
              <a:solidFill>
                <a:schemeClr val="bg1"/>
              </a:solidFill>
              <a:latin typeface="Calibri" panose="020F0502020204030204" pitchFamily="34" charset="0"/>
            </a:endParaRPr>
          </a:p>
          <a:p>
            <a:pPr>
              <a:defRPr/>
            </a:pPr>
            <a:r>
              <a:rPr lang="en-US" sz="923" b="1" kern="0" dirty="0">
                <a:solidFill>
                  <a:schemeClr val="bg1"/>
                </a:solidFill>
                <a:latin typeface="Calibri" panose="020F0502020204030204" pitchFamily="34" charset="0"/>
              </a:rPr>
              <a:t> 2013</a:t>
            </a:r>
            <a:r>
              <a:rPr lang="sr-Latn-ME" sz="923" b="1" kern="0" dirty="0">
                <a:solidFill>
                  <a:schemeClr val="bg1"/>
                </a:solidFill>
                <a:latin typeface="Calibri" panose="020F0502020204030204" pitchFamily="34" charset="0"/>
              </a:rPr>
              <a:t> </a:t>
            </a:r>
            <a:r>
              <a:rPr lang="sr-Latn-CS" sz="923" b="1" kern="0" dirty="0">
                <a:solidFill>
                  <a:schemeClr val="bg1"/>
                </a:solidFill>
                <a:latin typeface="Calibri" panose="020F0502020204030204" pitchFamily="34" charset="0"/>
              </a:rPr>
              <a:t>(N=</a:t>
            </a:r>
            <a:r>
              <a:rPr lang="en-US" sz="923" b="1" kern="0" dirty="0">
                <a:solidFill>
                  <a:schemeClr val="bg1"/>
                </a:solidFill>
                <a:latin typeface="Calibri" panose="020F0502020204030204" pitchFamily="34" charset="0"/>
              </a:rPr>
              <a:t>1029</a:t>
            </a:r>
            <a:r>
              <a:rPr lang="sr-Latn-C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2014 (N=1009)</a:t>
            </a:r>
            <a:r>
              <a:rPr lang="sr-Latn-R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2015 (N=1008)</a:t>
            </a:r>
            <a:r>
              <a:rPr lang="sr-Latn-RS" sz="923" b="1" kern="0" dirty="0">
                <a:solidFill>
                  <a:schemeClr val="bg1"/>
                </a:solidFill>
                <a:latin typeface="Calibri" panose="020F0502020204030204" pitchFamily="34" charset="0"/>
              </a:rPr>
              <a:t> i 2016 (N=1032)</a:t>
            </a:r>
            <a:endParaRPr lang="en-GB" sz="923" b="1" kern="0" dirty="0">
              <a:solidFill>
                <a:schemeClr val="bg1"/>
              </a:solidFill>
              <a:latin typeface="Calibri" panose="020F0502020204030204" pitchFamily="34" charset="0"/>
            </a:endParaRPr>
          </a:p>
        </p:txBody>
      </p:sp>
      <p:graphicFrame>
        <p:nvGraphicFramePr>
          <p:cNvPr id="327686" name="Object 4"/>
          <p:cNvGraphicFramePr>
            <a:graphicFrameLocks noChangeAspect="1"/>
          </p:cNvGraphicFramePr>
          <p:nvPr/>
        </p:nvGraphicFramePr>
        <p:xfrm>
          <a:off x="200025" y="1169988"/>
          <a:ext cx="8743950" cy="5148262"/>
        </p:xfrm>
        <a:graphic>
          <a:graphicData uri="http://schemas.openxmlformats.org/presentationml/2006/ole">
            <p:oleObj spid="_x0000_s327686" r:id="rId4" imgW="8742422" imgH="5151566" progId="Excel.Chart.8">
              <p:embed/>
            </p:oleObj>
          </a:graphicData>
        </a:graphic>
      </p:graphicFrame>
      <p:cxnSp>
        <p:nvCxnSpPr>
          <p:cNvPr id="327687" name="Straight Arrow Connector 45"/>
          <p:cNvCxnSpPr>
            <a:cxnSpLocks noChangeShapeType="1"/>
          </p:cNvCxnSpPr>
          <p:nvPr/>
        </p:nvCxnSpPr>
        <p:spPr bwMode="auto">
          <a:xfrm>
            <a:off x="6254750" y="2273300"/>
            <a:ext cx="460375" cy="273050"/>
          </a:xfrm>
          <a:prstGeom prst="straightConnector1">
            <a:avLst/>
          </a:prstGeom>
          <a:noFill/>
          <a:ln w="28575">
            <a:solidFill>
              <a:srgbClr val="00B050"/>
            </a:solidFill>
            <a:round/>
            <a:headEnd/>
            <a:tailEnd type="triangle" w="med" len="med"/>
          </a:ln>
        </p:spPr>
      </p:cxnSp>
      <p:cxnSp>
        <p:nvCxnSpPr>
          <p:cNvPr id="327688" name="Straight Arrow Connector 46"/>
          <p:cNvCxnSpPr>
            <a:cxnSpLocks noChangeShapeType="1"/>
          </p:cNvCxnSpPr>
          <p:nvPr/>
        </p:nvCxnSpPr>
        <p:spPr bwMode="auto">
          <a:xfrm>
            <a:off x="7156450" y="2716213"/>
            <a:ext cx="368300" cy="261937"/>
          </a:xfrm>
          <a:prstGeom prst="straightConnector1">
            <a:avLst/>
          </a:prstGeom>
          <a:noFill/>
          <a:ln w="28575">
            <a:solidFill>
              <a:srgbClr val="00B050"/>
            </a:solidFill>
            <a:round/>
            <a:headEnd/>
            <a:tailEnd type="triangle" w="med" len="med"/>
          </a:ln>
        </p:spPr>
      </p:cxnSp>
      <p:cxnSp>
        <p:nvCxnSpPr>
          <p:cNvPr id="327689" name="Straight Arrow Connector 47"/>
          <p:cNvCxnSpPr>
            <a:cxnSpLocks noChangeShapeType="1"/>
          </p:cNvCxnSpPr>
          <p:nvPr/>
        </p:nvCxnSpPr>
        <p:spPr bwMode="auto">
          <a:xfrm>
            <a:off x="7197725" y="3154363"/>
            <a:ext cx="327025" cy="280987"/>
          </a:xfrm>
          <a:prstGeom prst="straightConnector1">
            <a:avLst/>
          </a:prstGeom>
          <a:noFill/>
          <a:ln w="28575">
            <a:solidFill>
              <a:srgbClr val="00B050"/>
            </a:solidFill>
            <a:round/>
            <a:headEnd/>
            <a:tailEnd type="triangle" w="med" len="med"/>
          </a:ln>
        </p:spPr>
      </p:cxnSp>
      <p:cxnSp>
        <p:nvCxnSpPr>
          <p:cNvPr id="327690" name="Straight Arrow Connector 48"/>
          <p:cNvCxnSpPr>
            <a:cxnSpLocks noChangeShapeType="1"/>
          </p:cNvCxnSpPr>
          <p:nvPr/>
        </p:nvCxnSpPr>
        <p:spPr bwMode="auto">
          <a:xfrm>
            <a:off x="6011863" y="3644900"/>
            <a:ext cx="404812" cy="303213"/>
          </a:xfrm>
          <a:prstGeom prst="straightConnector1">
            <a:avLst/>
          </a:prstGeom>
          <a:noFill/>
          <a:ln w="28575">
            <a:solidFill>
              <a:srgbClr val="00B050"/>
            </a:solidFill>
            <a:round/>
            <a:headEnd/>
            <a:tailEnd type="triangle" w="med" len="med"/>
          </a:ln>
        </p:spPr>
      </p:cxnSp>
      <p:cxnSp>
        <p:nvCxnSpPr>
          <p:cNvPr id="327691" name="Straight Arrow Connector 49"/>
          <p:cNvCxnSpPr>
            <a:cxnSpLocks noChangeShapeType="1"/>
          </p:cNvCxnSpPr>
          <p:nvPr/>
        </p:nvCxnSpPr>
        <p:spPr bwMode="auto">
          <a:xfrm>
            <a:off x="6715125" y="4102100"/>
            <a:ext cx="447675" cy="328613"/>
          </a:xfrm>
          <a:prstGeom prst="straightConnector1">
            <a:avLst/>
          </a:prstGeom>
          <a:noFill/>
          <a:ln w="28575">
            <a:solidFill>
              <a:srgbClr val="00B050"/>
            </a:solidFill>
            <a:round/>
            <a:headEnd/>
            <a:tailEnd type="triangle" w="med" len="med"/>
          </a:ln>
        </p:spPr>
      </p:cxnSp>
      <p:cxnSp>
        <p:nvCxnSpPr>
          <p:cNvPr id="327692" name="Straight Arrow Connector 50"/>
          <p:cNvCxnSpPr>
            <a:cxnSpLocks noChangeShapeType="1"/>
          </p:cNvCxnSpPr>
          <p:nvPr/>
        </p:nvCxnSpPr>
        <p:spPr bwMode="auto">
          <a:xfrm>
            <a:off x="7197725" y="4568825"/>
            <a:ext cx="317500" cy="271463"/>
          </a:xfrm>
          <a:prstGeom prst="straightConnector1">
            <a:avLst/>
          </a:prstGeom>
          <a:noFill/>
          <a:ln w="28575">
            <a:solidFill>
              <a:srgbClr val="00B050"/>
            </a:solidFill>
            <a:round/>
            <a:headEnd/>
            <a:tailEnd type="triangle" w="med" len="med"/>
          </a:ln>
        </p:spPr>
      </p:cxnSp>
      <p:cxnSp>
        <p:nvCxnSpPr>
          <p:cNvPr id="327693" name="Straight Connector 51"/>
          <p:cNvCxnSpPr>
            <a:cxnSpLocks noChangeShapeType="1"/>
          </p:cNvCxnSpPr>
          <p:nvPr/>
        </p:nvCxnSpPr>
        <p:spPr bwMode="auto">
          <a:xfrm>
            <a:off x="806450" y="1749425"/>
            <a:ext cx="6689725" cy="0"/>
          </a:xfrm>
          <a:prstGeom prst="line">
            <a:avLst/>
          </a:prstGeom>
          <a:noFill/>
          <a:ln w="12700">
            <a:solidFill>
              <a:srgbClr val="66686A"/>
            </a:solidFill>
            <a:round/>
            <a:headEnd/>
            <a:tailEnd/>
          </a:ln>
        </p:spPr>
      </p:cxnSp>
      <p:cxnSp>
        <p:nvCxnSpPr>
          <p:cNvPr id="327694" name="Straight Connector 52"/>
          <p:cNvCxnSpPr>
            <a:cxnSpLocks noChangeShapeType="1"/>
          </p:cNvCxnSpPr>
          <p:nvPr/>
        </p:nvCxnSpPr>
        <p:spPr bwMode="auto">
          <a:xfrm>
            <a:off x="850900" y="2197100"/>
            <a:ext cx="6691313" cy="0"/>
          </a:xfrm>
          <a:prstGeom prst="line">
            <a:avLst/>
          </a:prstGeom>
          <a:noFill/>
          <a:ln w="12700">
            <a:solidFill>
              <a:srgbClr val="66686A"/>
            </a:solidFill>
            <a:round/>
            <a:headEnd/>
            <a:tailEnd/>
          </a:ln>
        </p:spPr>
      </p:cxnSp>
      <p:cxnSp>
        <p:nvCxnSpPr>
          <p:cNvPr id="327695" name="Straight Connector 53"/>
          <p:cNvCxnSpPr>
            <a:cxnSpLocks noChangeShapeType="1"/>
          </p:cNvCxnSpPr>
          <p:nvPr/>
        </p:nvCxnSpPr>
        <p:spPr bwMode="auto">
          <a:xfrm>
            <a:off x="882650" y="2654300"/>
            <a:ext cx="6689725" cy="0"/>
          </a:xfrm>
          <a:prstGeom prst="line">
            <a:avLst/>
          </a:prstGeom>
          <a:noFill/>
          <a:ln w="12700">
            <a:solidFill>
              <a:srgbClr val="66686A"/>
            </a:solidFill>
            <a:round/>
            <a:headEnd/>
            <a:tailEnd/>
          </a:ln>
        </p:spPr>
      </p:cxnSp>
      <p:cxnSp>
        <p:nvCxnSpPr>
          <p:cNvPr id="327696" name="Straight Connector 54"/>
          <p:cNvCxnSpPr>
            <a:cxnSpLocks noChangeShapeType="1"/>
          </p:cNvCxnSpPr>
          <p:nvPr/>
        </p:nvCxnSpPr>
        <p:spPr bwMode="auto">
          <a:xfrm>
            <a:off x="942975" y="3111500"/>
            <a:ext cx="6691313" cy="0"/>
          </a:xfrm>
          <a:prstGeom prst="line">
            <a:avLst/>
          </a:prstGeom>
          <a:noFill/>
          <a:ln w="12700">
            <a:solidFill>
              <a:srgbClr val="66686A"/>
            </a:solidFill>
            <a:round/>
            <a:headEnd/>
            <a:tailEnd/>
          </a:ln>
        </p:spPr>
      </p:cxnSp>
      <p:cxnSp>
        <p:nvCxnSpPr>
          <p:cNvPr id="327697" name="Straight Connector 55"/>
          <p:cNvCxnSpPr>
            <a:cxnSpLocks noChangeShapeType="1"/>
          </p:cNvCxnSpPr>
          <p:nvPr/>
        </p:nvCxnSpPr>
        <p:spPr bwMode="auto">
          <a:xfrm>
            <a:off x="958850" y="3552825"/>
            <a:ext cx="6689725" cy="0"/>
          </a:xfrm>
          <a:prstGeom prst="line">
            <a:avLst/>
          </a:prstGeom>
          <a:noFill/>
          <a:ln w="12700">
            <a:solidFill>
              <a:srgbClr val="66686A"/>
            </a:solidFill>
            <a:round/>
            <a:headEnd/>
            <a:tailEnd/>
          </a:ln>
        </p:spPr>
      </p:cxnSp>
      <p:cxnSp>
        <p:nvCxnSpPr>
          <p:cNvPr id="327698" name="Straight Connector 56"/>
          <p:cNvCxnSpPr>
            <a:cxnSpLocks noChangeShapeType="1"/>
          </p:cNvCxnSpPr>
          <p:nvPr/>
        </p:nvCxnSpPr>
        <p:spPr bwMode="auto">
          <a:xfrm>
            <a:off x="973138" y="4025900"/>
            <a:ext cx="6691312" cy="0"/>
          </a:xfrm>
          <a:prstGeom prst="line">
            <a:avLst/>
          </a:prstGeom>
          <a:noFill/>
          <a:ln w="12700">
            <a:solidFill>
              <a:srgbClr val="66686A"/>
            </a:solidFill>
            <a:round/>
            <a:headEnd/>
            <a:tailEnd/>
          </a:ln>
        </p:spPr>
      </p:cxnSp>
      <p:cxnSp>
        <p:nvCxnSpPr>
          <p:cNvPr id="327699" name="Straight Connector 57"/>
          <p:cNvCxnSpPr>
            <a:cxnSpLocks noChangeShapeType="1"/>
          </p:cNvCxnSpPr>
          <p:nvPr/>
        </p:nvCxnSpPr>
        <p:spPr bwMode="auto">
          <a:xfrm>
            <a:off x="1003300" y="4467225"/>
            <a:ext cx="6691313" cy="0"/>
          </a:xfrm>
          <a:prstGeom prst="line">
            <a:avLst/>
          </a:prstGeom>
          <a:noFill/>
          <a:ln w="12700">
            <a:solidFill>
              <a:srgbClr val="66686A"/>
            </a:solidFill>
            <a:round/>
            <a:headEnd/>
            <a:tailEnd/>
          </a:ln>
        </p:spPr>
      </p:cxnSp>
      <p:cxnSp>
        <p:nvCxnSpPr>
          <p:cNvPr id="327700" name="Straight Connector 58"/>
          <p:cNvCxnSpPr>
            <a:cxnSpLocks noChangeShapeType="1"/>
          </p:cNvCxnSpPr>
          <p:nvPr/>
        </p:nvCxnSpPr>
        <p:spPr bwMode="auto">
          <a:xfrm>
            <a:off x="1049338" y="4908550"/>
            <a:ext cx="6691312" cy="0"/>
          </a:xfrm>
          <a:prstGeom prst="line">
            <a:avLst/>
          </a:prstGeom>
          <a:noFill/>
          <a:ln w="12700">
            <a:solidFill>
              <a:srgbClr val="66686A"/>
            </a:solidFill>
            <a:round/>
            <a:headEnd/>
            <a:tailEnd/>
          </a:ln>
        </p:spPr>
      </p:cxnSp>
      <p:cxnSp>
        <p:nvCxnSpPr>
          <p:cNvPr id="327701" name="Straight Connector 59"/>
          <p:cNvCxnSpPr>
            <a:cxnSpLocks noChangeShapeType="1"/>
          </p:cNvCxnSpPr>
          <p:nvPr/>
        </p:nvCxnSpPr>
        <p:spPr bwMode="auto">
          <a:xfrm>
            <a:off x="1111250" y="5365750"/>
            <a:ext cx="6689725" cy="0"/>
          </a:xfrm>
          <a:prstGeom prst="line">
            <a:avLst/>
          </a:prstGeom>
          <a:noFill/>
          <a:ln w="12700">
            <a:solidFill>
              <a:srgbClr val="66686A"/>
            </a:solidFill>
            <a:round/>
            <a:headEnd/>
            <a:tailEnd/>
          </a:ln>
        </p:spPr>
      </p:cxnSp>
      <p:cxnSp>
        <p:nvCxnSpPr>
          <p:cNvPr id="327702" name="Straight Connector 60"/>
          <p:cNvCxnSpPr>
            <a:cxnSpLocks noChangeShapeType="1"/>
          </p:cNvCxnSpPr>
          <p:nvPr/>
        </p:nvCxnSpPr>
        <p:spPr bwMode="auto">
          <a:xfrm>
            <a:off x="1171575" y="5808663"/>
            <a:ext cx="6691313" cy="0"/>
          </a:xfrm>
          <a:prstGeom prst="line">
            <a:avLst/>
          </a:prstGeom>
          <a:noFill/>
          <a:ln w="12700">
            <a:solidFill>
              <a:srgbClr val="66686A"/>
            </a:solidFill>
            <a:round/>
            <a:headEnd/>
            <a:tailEnd/>
          </a:ln>
        </p:spPr>
      </p:cxnSp>
      <p:cxnSp>
        <p:nvCxnSpPr>
          <p:cNvPr id="327703" name="Straight Arrow Connector 26"/>
          <p:cNvCxnSpPr>
            <a:cxnSpLocks noChangeShapeType="1"/>
          </p:cNvCxnSpPr>
          <p:nvPr/>
        </p:nvCxnSpPr>
        <p:spPr bwMode="auto">
          <a:xfrm>
            <a:off x="7321550" y="1370013"/>
            <a:ext cx="373063" cy="239712"/>
          </a:xfrm>
          <a:prstGeom prst="straightConnector1">
            <a:avLst/>
          </a:prstGeom>
          <a:noFill/>
          <a:ln w="28575">
            <a:solidFill>
              <a:srgbClr val="00B050"/>
            </a:solidFill>
            <a:round/>
            <a:headEnd/>
            <a:tailEnd type="triangle" w="med" len="med"/>
          </a:ln>
        </p:spPr>
      </p:cxnSp>
      <p:cxnSp>
        <p:nvCxnSpPr>
          <p:cNvPr id="327704" name="Straight Arrow Connector 27"/>
          <p:cNvCxnSpPr>
            <a:cxnSpLocks noChangeShapeType="1"/>
          </p:cNvCxnSpPr>
          <p:nvPr/>
        </p:nvCxnSpPr>
        <p:spPr bwMode="auto">
          <a:xfrm>
            <a:off x="7581900" y="1795463"/>
            <a:ext cx="344488" cy="252412"/>
          </a:xfrm>
          <a:prstGeom prst="straightConnector1">
            <a:avLst/>
          </a:prstGeom>
          <a:noFill/>
          <a:ln w="28575">
            <a:solidFill>
              <a:srgbClr val="00B050"/>
            </a:solidFill>
            <a:round/>
            <a:headEnd/>
            <a:tailEnd type="triangle" w="med" len="med"/>
          </a:ln>
        </p:spPr>
      </p:cxnSp>
      <p:cxnSp>
        <p:nvCxnSpPr>
          <p:cNvPr id="327705" name="Straight Arrow Connector 28"/>
          <p:cNvCxnSpPr>
            <a:cxnSpLocks noChangeShapeType="1"/>
          </p:cNvCxnSpPr>
          <p:nvPr/>
        </p:nvCxnSpPr>
        <p:spPr bwMode="auto">
          <a:xfrm flipH="1">
            <a:off x="5797550" y="5514975"/>
            <a:ext cx="217488" cy="298450"/>
          </a:xfrm>
          <a:prstGeom prst="straightConnector1">
            <a:avLst/>
          </a:prstGeom>
          <a:noFill/>
          <a:ln w="28575">
            <a:solidFill>
              <a:srgbClr val="00B050"/>
            </a:solidFill>
            <a:round/>
            <a:headEnd/>
            <a:tailEnd type="triangle" w="med" len="med"/>
          </a:ln>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844083">
              <a:defRPr/>
            </a:pPr>
            <a:fld id="{7FADFFFB-FCB5-4761-8EF5-18FAB6B765CA}" type="slidenum">
              <a:rPr lang="de-DE" sz="1800" kern="0">
                <a:latin typeface="Calibri" panose="020F0502020204030204" pitchFamily="34" charset="0"/>
              </a:rPr>
              <a:pPr defTabSz="844083">
                <a:defRPr/>
              </a:pPr>
              <a:t>25</a:t>
            </a:fld>
            <a:endParaRPr lang="de-DE" sz="1800" kern="0" dirty="0">
              <a:latin typeface="Calibri" panose="020F0502020204030204" pitchFamily="34" charset="0"/>
            </a:endParaRPr>
          </a:p>
        </p:txBody>
      </p:sp>
      <p:sp>
        <p:nvSpPr>
          <p:cNvPr id="328707" name="Title 3"/>
          <p:cNvSpPr>
            <a:spLocks noGrp="1"/>
          </p:cNvSpPr>
          <p:nvPr>
            <p:ph type="title"/>
          </p:nvPr>
        </p:nvSpPr>
        <p:spPr>
          <a:xfrm>
            <a:off x="250825" y="133350"/>
            <a:ext cx="8370888" cy="755650"/>
          </a:xfrm>
        </p:spPr>
        <p:txBody>
          <a:bodyPr/>
          <a:lstStyle/>
          <a:p>
            <a:pPr eaLnBrk="1" hangingPunct="1"/>
            <a:r>
              <a:rPr lang="sr-Latn-CS" altLang="en-US" sz="3200" b="1" smtClean="0"/>
              <a:t>KONTINUIRANI NAPREDAK</a:t>
            </a:r>
            <a:endParaRPr lang="en-US" altLang="en-US" sz="3200" b="1" smtClean="0"/>
          </a:p>
        </p:txBody>
      </p:sp>
      <p:sp>
        <p:nvSpPr>
          <p:cNvPr id="26" name="Text Placeholder 19"/>
          <p:cNvSpPr txBox="1">
            <a:spLocks/>
          </p:cNvSpPr>
          <p:nvPr/>
        </p:nvSpPr>
        <p:spPr>
          <a:xfrm>
            <a:off x="1790700" y="6419850"/>
            <a:ext cx="5440363"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entiteti sa 3 ili više zaposlenih:</a:t>
            </a:r>
            <a:endParaRPr lang="en-US" sz="923" b="1" kern="0" dirty="0">
              <a:solidFill>
                <a:schemeClr val="bg1"/>
              </a:solidFill>
              <a:latin typeface="Calibri" panose="020F0502020204030204" pitchFamily="34" charset="0"/>
            </a:endParaRPr>
          </a:p>
          <a:p>
            <a:pPr>
              <a:defRPr/>
            </a:pPr>
            <a:r>
              <a:rPr lang="en-US" sz="923" b="1" kern="0" dirty="0">
                <a:solidFill>
                  <a:schemeClr val="bg1"/>
                </a:solidFill>
                <a:latin typeface="Calibri" panose="020F0502020204030204" pitchFamily="34" charset="0"/>
              </a:rPr>
              <a:t>2011 (N=913), 2012 (N=1020), 2013</a:t>
            </a:r>
            <a:r>
              <a:rPr lang="sr-Latn-ME" sz="923" b="1" kern="0" dirty="0">
                <a:solidFill>
                  <a:schemeClr val="bg1"/>
                </a:solidFill>
                <a:latin typeface="Calibri" panose="020F0502020204030204" pitchFamily="34" charset="0"/>
              </a:rPr>
              <a:t> </a:t>
            </a:r>
            <a:r>
              <a:rPr lang="sr-Latn-CS" sz="923" b="1" kern="0" dirty="0">
                <a:solidFill>
                  <a:schemeClr val="bg1"/>
                </a:solidFill>
                <a:latin typeface="Calibri" panose="020F0502020204030204" pitchFamily="34" charset="0"/>
              </a:rPr>
              <a:t>(N=</a:t>
            </a:r>
            <a:r>
              <a:rPr lang="en-US" sz="923" b="1" kern="0" dirty="0">
                <a:solidFill>
                  <a:schemeClr val="bg1"/>
                </a:solidFill>
                <a:latin typeface="Calibri" panose="020F0502020204030204" pitchFamily="34" charset="0"/>
              </a:rPr>
              <a:t>1029</a:t>
            </a:r>
            <a:r>
              <a:rPr lang="sr-Latn-C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2014 (N=1009)</a:t>
            </a:r>
            <a:r>
              <a:rPr lang="sr-Latn-R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2015 (N=1008)</a:t>
            </a:r>
            <a:r>
              <a:rPr lang="sr-Latn-RS" sz="923" b="1" kern="0" dirty="0">
                <a:solidFill>
                  <a:schemeClr val="bg1"/>
                </a:solidFill>
                <a:latin typeface="Calibri" panose="020F0502020204030204" pitchFamily="34" charset="0"/>
              </a:rPr>
              <a:t> i 2016 (N=1032)</a:t>
            </a:r>
            <a:endParaRPr lang="en-GB" sz="923" b="1" kern="0" dirty="0">
              <a:solidFill>
                <a:schemeClr val="bg1"/>
              </a:solidFill>
              <a:latin typeface="Calibri" panose="020F0502020204030204" pitchFamily="34" charset="0"/>
            </a:endParaRPr>
          </a:p>
        </p:txBody>
      </p:sp>
      <p:graphicFrame>
        <p:nvGraphicFramePr>
          <p:cNvPr id="9" name="Table 8"/>
          <p:cNvGraphicFramePr>
            <a:graphicFrameLocks noGrp="1"/>
          </p:cNvGraphicFramePr>
          <p:nvPr/>
        </p:nvGraphicFramePr>
        <p:xfrm>
          <a:off x="250825" y="1125538"/>
          <a:ext cx="8647113" cy="4391025"/>
        </p:xfrm>
        <a:graphic>
          <a:graphicData uri="http://schemas.openxmlformats.org/drawingml/2006/table">
            <a:tbl>
              <a:tblPr/>
              <a:tblGrid>
                <a:gridCol w="3621088"/>
                <a:gridCol w="838200"/>
                <a:gridCol w="838200"/>
                <a:gridCol w="836612"/>
                <a:gridCol w="838200"/>
                <a:gridCol w="838200"/>
                <a:gridCol w="836613"/>
              </a:tblGrid>
              <a:tr h="739775">
                <a:tc>
                  <a:txBody>
                    <a:bodyPr/>
                    <a:lstStyle/>
                    <a:p>
                      <a:pPr marL="0" marR="0" lvl="0" indent="0" algn="l" defTabSz="842963"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smtClean="0">
                        <a:ln>
                          <a:noFill/>
                        </a:ln>
                        <a:solidFill>
                          <a:srgbClr val="FFFFFF"/>
                        </a:solidFill>
                        <a:effectLst/>
                        <a:latin typeface="Calibri" pitchFamily="34" charset="0"/>
                        <a:cs typeface="Arial" pitchFamily="34" charset="0"/>
                      </a:endParaRPr>
                    </a:p>
                  </a:txBody>
                  <a:tcPr marT="60960" marB="60960" anchor="ctr" horzOverflow="overflow">
                    <a:lnL>
                      <a:noFill/>
                    </a:lnL>
                    <a:lnR>
                      <a:noFill/>
                    </a:lnR>
                    <a:lnT>
                      <a:noFill/>
                    </a:lnT>
                    <a:lnB w="6350" cap="flat" cmpd="sng" algn="ctr">
                      <a:solidFill>
                        <a:srgbClr val="888B8D"/>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842963"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itchFamily="34" charset="0"/>
                          <a:cs typeface="Arial" pitchFamily="34" charset="0"/>
                        </a:rPr>
                        <a:t>2011</a:t>
                      </a:r>
                    </a:p>
                  </a:txBody>
                  <a:tcPr marT="60960" marB="60960" anchor="ctr" horzOverflow="overflow">
                    <a:lnL>
                      <a:noFill/>
                    </a:lnL>
                    <a:lnR w="38100" cap="flat" cmpd="sng" algn="ctr">
                      <a:solidFill>
                        <a:srgbClr val="FFFFFF"/>
                      </a:solidFill>
                      <a:prstDash val="solid"/>
                      <a:round/>
                      <a:headEnd type="none" w="med" len="med"/>
                      <a:tailEnd type="none" w="med" len="med"/>
                    </a:lnR>
                    <a:lnT>
                      <a:noFill/>
                    </a:lnT>
                    <a:lnB w="6350" cap="flat" cmpd="sng" algn="ctr">
                      <a:solidFill>
                        <a:srgbClr val="888B8D"/>
                      </a:solidFill>
                      <a:prstDash val="sysDot"/>
                      <a:round/>
                      <a:headEnd type="none" w="med" len="med"/>
                      <a:tailEnd type="none" w="med" len="med"/>
                    </a:lnB>
                    <a:lnTlToBr>
                      <a:noFill/>
                    </a:lnTlToBr>
                    <a:lnBlToTr>
                      <a:noFill/>
                    </a:lnBlToTr>
                    <a:solidFill>
                      <a:srgbClr val="1B365D"/>
                    </a:solidFill>
                  </a:tcPr>
                </a:tc>
                <a:tc>
                  <a:txBody>
                    <a:bodyPr/>
                    <a:lstStyle/>
                    <a:p>
                      <a:pPr marL="0" marR="0" lvl="0" indent="0" algn="ctr" defTabSz="842963"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itchFamily="34" charset="0"/>
                          <a:cs typeface="Arial" pitchFamily="34" charset="0"/>
                        </a:rPr>
                        <a:t>2012</a:t>
                      </a:r>
                    </a:p>
                  </a:txBody>
                  <a:tcPr marT="60960" marB="6096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6350" cap="flat" cmpd="sng" algn="ctr">
                      <a:solidFill>
                        <a:srgbClr val="888B8D"/>
                      </a:solidFill>
                      <a:prstDash val="sysDot"/>
                      <a:round/>
                      <a:headEnd type="none" w="med" len="med"/>
                      <a:tailEnd type="none" w="med" len="med"/>
                    </a:lnB>
                    <a:lnTlToBr>
                      <a:noFill/>
                    </a:lnTlToBr>
                    <a:lnBlToTr>
                      <a:noFill/>
                    </a:lnBlToTr>
                    <a:solidFill>
                      <a:srgbClr val="418FAB"/>
                    </a:solidFill>
                  </a:tcPr>
                </a:tc>
                <a:tc>
                  <a:txBody>
                    <a:bodyPr/>
                    <a:lstStyle/>
                    <a:p>
                      <a:pPr marL="0" marR="0" lvl="0" indent="0" algn="ctr" defTabSz="842963"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itchFamily="34" charset="0"/>
                          <a:cs typeface="Arial" pitchFamily="34" charset="0"/>
                        </a:rPr>
                        <a:t>2013</a:t>
                      </a:r>
                    </a:p>
                  </a:txBody>
                  <a:tcPr marT="60960" marB="6096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6350" cap="flat" cmpd="sng" algn="ctr">
                      <a:solidFill>
                        <a:srgbClr val="888B8D"/>
                      </a:solidFill>
                      <a:prstDash val="sysDot"/>
                      <a:round/>
                      <a:headEnd type="none" w="med" len="med"/>
                      <a:tailEnd type="none" w="med" len="med"/>
                    </a:lnB>
                    <a:lnTlToBr>
                      <a:noFill/>
                    </a:lnTlToBr>
                    <a:lnBlToTr>
                      <a:noFill/>
                    </a:lnBlToTr>
                    <a:solidFill>
                      <a:srgbClr val="71B2C9"/>
                    </a:solidFill>
                  </a:tcPr>
                </a:tc>
                <a:tc>
                  <a:txBody>
                    <a:bodyPr/>
                    <a:lstStyle/>
                    <a:p>
                      <a:pPr marL="0" marR="0" lvl="0" indent="0" algn="ctr" defTabSz="842963"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itchFamily="34" charset="0"/>
                          <a:cs typeface="Arial" pitchFamily="34" charset="0"/>
                        </a:rPr>
                        <a:t>2014</a:t>
                      </a:r>
                    </a:p>
                  </a:txBody>
                  <a:tcPr marT="60960" marB="6096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6350" cap="flat" cmpd="sng" algn="ctr">
                      <a:solidFill>
                        <a:srgbClr val="888B8D"/>
                      </a:solidFill>
                      <a:prstDash val="sysDot"/>
                      <a:round/>
                      <a:headEnd type="none" w="med" len="med"/>
                      <a:tailEnd type="none" w="med" len="med"/>
                    </a:lnB>
                    <a:lnTlToBr>
                      <a:noFill/>
                    </a:lnTlToBr>
                    <a:lnBlToTr>
                      <a:noFill/>
                    </a:lnBlToTr>
                    <a:solidFill>
                      <a:srgbClr val="AAD1DF"/>
                    </a:solidFill>
                  </a:tcPr>
                </a:tc>
                <a:tc>
                  <a:txBody>
                    <a:bodyPr/>
                    <a:lstStyle/>
                    <a:p>
                      <a:pPr marL="0" marR="0" lvl="0" indent="0" algn="ctr" defTabSz="842963"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itchFamily="34" charset="0"/>
                          <a:cs typeface="Arial" pitchFamily="34" charset="0"/>
                        </a:rPr>
                        <a:t>2015</a:t>
                      </a:r>
                    </a:p>
                  </a:txBody>
                  <a:tcPr marT="60960" marB="6096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6350" cap="flat" cmpd="sng" algn="ctr">
                      <a:solidFill>
                        <a:srgbClr val="888B8D"/>
                      </a:solidFill>
                      <a:prstDash val="sysDot"/>
                      <a:round/>
                      <a:headEnd type="none" w="med" len="med"/>
                      <a:tailEnd type="none" w="med" len="med"/>
                    </a:lnB>
                    <a:lnTlToBr>
                      <a:noFill/>
                    </a:lnTlToBr>
                    <a:lnBlToTr>
                      <a:noFill/>
                    </a:lnBlToTr>
                    <a:solidFill>
                      <a:srgbClr val="888B8D"/>
                    </a:solidFill>
                  </a:tcPr>
                </a:tc>
                <a:tc>
                  <a:txBody>
                    <a:bodyPr/>
                    <a:lstStyle/>
                    <a:p>
                      <a:pPr marL="0" marR="0" lvl="0" indent="0" algn="ctr" defTabSz="842963"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tx1"/>
                          </a:solidFill>
                          <a:effectLst/>
                          <a:latin typeface="Calibri" pitchFamily="34" charset="0"/>
                          <a:cs typeface="Arial" pitchFamily="34" charset="0"/>
                        </a:rPr>
                        <a:t>2016</a:t>
                      </a:r>
                    </a:p>
                  </a:txBody>
                  <a:tcPr marT="60960" marB="60960" anchor="ctr" horzOverflow="overflow">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888B8D"/>
                      </a:solidFill>
                      <a:prstDash val="sysDot"/>
                      <a:round/>
                      <a:headEnd type="none" w="med" len="med"/>
                      <a:tailEnd type="none" w="med" len="med"/>
                    </a:lnB>
                    <a:lnTlToBr>
                      <a:noFill/>
                    </a:lnTlToBr>
                    <a:lnBlToTr>
                      <a:noFill/>
                    </a:lnBlToTr>
                    <a:solidFill>
                      <a:srgbClr val="F1BE48"/>
                    </a:solidFill>
                  </a:tcPr>
                </a:tc>
              </a:tr>
              <a:tr h="841375">
                <a:tc>
                  <a:txBody>
                    <a:bodyPr/>
                    <a:lstStyle/>
                    <a:p>
                      <a:pPr marL="0" marR="0" lvl="0" indent="0" algn="l" defTabSz="842963" rtl="0" eaLnBrk="1" fontAlgn="base" latinLnBrk="0" hangingPunct="1">
                        <a:lnSpc>
                          <a:spcPct val="115000"/>
                        </a:lnSpc>
                        <a:spcBef>
                          <a:spcPct val="0"/>
                        </a:spcBef>
                        <a:spcAft>
                          <a:spcPct val="0"/>
                        </a:spcAft>
                        <a:buClrTx/>
                        <a:buSzTx/>
                        <a:buFontTx/>
                        <a:buNone/>
                        <a:tabLst/>
                      </a:pPr>
                      <a:r>
                        <a:rPr kumimoji="0" lang="sr-Latn-CS" altLang="en-US" sz="1600" b="1" i="0" u="none" strike="noStrike" cap="none" normalizeH="0" baseline="0" smtClean="0">
                          <a:ln>
                            <a:noFill/>
                          </a:ln>
                          <a:solidFill>
                            <a:schemeClr val="bg1"/>
                          </a:solidFill>
                          <a:effectLst/>
                          <a:latin typeface="Calibri" pitchFamily="34" charset="0"/>
                          <a:cs typeface="Arial" pitchFamily="34" charset="0"/>
                        </a:rPr>
                        <a:t>Prosečan iznos novčanih kazni izrečenih kao posledica inspekcijskog nadzora u prethodnoj godini</a:t>
                      </a:r>
                    </a:p>
                  </a:txBody>
                  <a:tcPr marL="68580" marR="68580" marT="0" marB="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842963"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smtClean="0">
                          <a:ln>
                            <a:noFill/>
                          </a:ln>
                          <a:solidFill>
                            <a:schemeClr val="bg1"/>
                          </a:solidFill>
                          <a:effectLst/>
                          <a:latin typeface="Calibri" pitchFamily="34" charset="0"/>
                          <a:cs typeface="Arial" pitchFamily="34" charset="0"/>
                        </a:rPr>
                        <a:t>2128 €</a:t>
                      </a:r>
                      <a:endParaRPr kumimoji="0" lang="en-US" altLang="en-US" sz="1600" b="1" i="0" u="none" strike="noStrike" cap="none" normalizeH="0" baseline="0" smtClean="0">
                        <a:ln>
                          <a:noFill/>
                        </a:ln>
                        <a:solidFill>
                          <a:schemeClr val="bg1"/>
                        </a:solidFill>
                        <a:effectLst/>
                        <a:latin typeface="Calibri" pitchFamily="34" charset="0"/>
                        <a:cs typeface="Arial" pitchFamily="34" charset="0"/>
                      </a:endParaRPr>
                    </a:p>
                  </a:txBody>
                  <a:tcPr marL="68580" marR="68580" marT="0" marB="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noFill/>
                  </a:tcPr>
                </a:tc>
                <a:tc>
                  <a:txBody>
                    <a:bodyPr/>
                    <a:lstStyle/>
                    <a:p>
                      <a:pPr marL="0" marR="0" lvl="0" indent="0" algn="ctr" defTabSz="842963"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smtClean="0">
                          <a:ln>
                            <a:noFill/>
                          </a:ln>
                          <a:solidFill>
                            <a:schemeClr val="bg1"/>
                          </a:solidFill>
                          <a:effectLst/>
                          <a:latin typeface="Calibri" pitchFamily="34" charset="0"/>
                          <a:cs typeface="Arial" pitchFamily="34" charset="0"/>
                        </a:rPr>
                        <a:t>1655 €</a:t>
                      </a:r>
                      <a:endParaRPr kumimoji="0" lang="en-US" altLang="en-US" sz="1600" b="1" i="0" u="none" strike="noStrike" cap="none" normalizeH="0" baseline="0" smtClean="0">
                        <a:ln>
                          <a:noFill/>
                        </a:ln>
                        <a:solidFill>
                          <a:schemeClr val="bg1"/>
                        </a:solidFill>
                        <a:effectLst/>
                        <a:latin typeface="Calibri" pitchFamily="34" charset="0"/>
                        <a:cs typeface="Arial" pitchFamily="34" charset="0"/>
                      </a:endParaRPr>
                    </a:p>
                  </a:txBody>
                  <a:tcPr marL="68580" marR="68580" marT="0" marB="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noFill/>
                  </a:tcPr>
                </a:tc>
                <a:tc>
                  <a:txBody>
                    <a:bodyPr/>
                    <a:lstStyle/>
                    <a:p>
                      <a:pPr marL="0" marR="0" lvl="0" indent="0" algn="ctr" defTabSz="842963"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smtClean="0">
                          <a:ln>
                            <a:noFill/>
                          </a:ln>
                          <a:solidFill>
                            <a:schemeClr val="bg1"/>
                          </a:solidFill>
                          <a:effectLst/>
                          <a:latin typeface="Calibri" pitchFamily="34" charset="0"/>
                          <a:cs typeface="Arial" pitchFamily="34" charset="0"/>
                        </a:rPr>
                        <a:t>868 €</a:t>
                      </a:r>
                      <a:endParaRPr kumimoji="0" lang="en-US" altLang="en-US" sz="1600" b="1" i="0" u="none" strike="noStrike" cap="none" normalizeH="0" baseline="0" smtClean="0">
                        <a:ln>
                          <a:noFill/>
                        </a:ln>
                        <a:solidFill>
                          <a:schemeClr val="bg1"/>
                        </a:solidFill>
                        <a:effectLst/>
                        <a:latin typeface="Calibri" pitchFamily="34" charset="0"/>
                        <a:cs typeface="Arial" pitchFamily="34" charset="0"/>
                      </a:endParaRPr>
                    </a:p>
                  </a:txBody>
                  <a:tcPr marL="68580" marR="68580" marT="0" marB="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noFill/>
                  </a:tcPr>
                </a:tc>
                <a:tc>
                  <a:txBody>
                    <a:bodyPr/>
                    <a:lstStyle/>
                    <a:p>
                      <a:pPr marL="0" marR="0" lvl="0" indent="0" algn="ctr" defTabSz="84296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Calibri" pitchFamily="34" charset="0"/>
                          <a:cs typeface="Arial" pitchFamily="34" charset="0"/>
                        </a:rPr>
                        <a:t>2022 </a:t>
                      </a:r>
                      <a:r>
                        <a:rPr kumimoji="0" lang="en-GB" altLang="en-US" sz="1600" b="1" i="0" u="none" strike="noStrike" cap="none" normalizeH="0" baseline="0" smtClean="0">
                          <a:ln>
                            <a:noFill/>
                          </a:ln>
                          <a:solidFill>
                            <a:schemeClr val="bg1"/>
                          </a:solidFill>
                          <a:effectLst/>
                          <a:latin typeface="Calibri" pitchFamily="34" charset="0"/>
                          <a:cs typeface="Arial" pitchFamily="34" charset="0"/>
                        </a:rPr>
                        <a:t>€</a:t>
                      </a:r>
                      <a:endParaRPr kumimoji="0" lang="en-US" altLang="en-US" sz="1600" b="1" i="0" u="none" strike="noStrike" cap="none" normalizeH="0" baseline="0" smtClean="0">
                        <a:ln>
                          <a:noFill/>
                        </a:ln>
                        <a:solidFill>
                          <a:schemeClr val="bg1"/>
                        </a:solidFill>
                        <a:effectLst/>
                        <a:latin typeface="Calibri" pitchFamily="34" charset="0"/>
                        <a:cs typeface="Arial" pitchFamily="34" charset="0"/>
                      </a:endParaRPr>
                    </a:p>
                  </a:txBody>
                  <a:tcPr marL="68580" marR="68580" marT="0" marB="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Calibri" pitchFamily="34" charset="0"/>
                          <a:cs typeface="Arial" pitchFamily="34" charset="0"/>
                        </a:rPr>
                        <a:t>1148 </a:t>
                      </a:r>
                      <a:r>
                        <a:rPr kumimoji="0" lang="en-GB" altLang="en-US" sz="1600" b="1" i="0" u="none" strike="noStrike" cap="none" normalizeH="0" baseline="0" smtClean="0">
                          <a:ln>
                            <a:noFill/>
                          </a:ln>
                          <a:solidFill>
                            <a:schemeClr val="bg1"/>
                          </a:solidFill>
                          <a:effectLst/>
                          <a:latin typeface="Calibri" pitchFamily="34" charset="0"/>
                          <a:cs typeface="Arial" pitchFamily="34" charset="0"/>
                        </a:rPr>
                        <a:t>€</a:t>
                      </a:r>
                      <a:endParaRPr kumimoji="0" lang="en-US" altLang="en-US" sz="1600" b="1" i="0" u="none" strike="noStrike" cap="none" normalizeH="0" baseline="0" smtClean="0">
                        <a:ln>
                          <a:noFill/>
                        </a:ln>
                        <a:solidFill>
                          <a:schemeClr val="bg1"/>
                        </a:solidFill>
                        <a:effectLst/>
                        <a:latin typeface="Calibri" pitchFamily="34" charset="0"/>
                        <a:cs typeface="Arial" pitchFamily="34" charset="0"/>
                      </a:endParaRPr>
                    </a:p>
                  </a:txBody>
                  <a:tcPr marL="68580" marR="68580" marT="0" marB="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noFill/>
                  </a:tcPr>
                </a:tc>
                <a:tc>
                  <a:txBody>
                    <a:bodyPr/>
                    <a:lstStyle/>
                    <a:p>
                      <a:pPr marL="0" marR="0" lvl="0" indent="0" algn="ctr" defTabSz="842963"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bg1"/>
                          </a:solidFill>
                          <a:effectLst/>
                          <a:latin typeface="Calibri" pitchFamily="34" charset="0"/>
                          <a:cs typeface="Arial" pitchFamily="34" charset="0"/>
                        </a:rPr>
                        <a:t>983 €</a:t>
                      </a:r>
                    </a:p>
                  </a:txBody>
                  <a:tcPr marL="36000" marR="36000" marT="48000" marB="4800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noFill/>
                  </a:tcPr>
                </a:tc>
              </a:tr>
              <a:tr h="936625">
                <a:tc>
                  <a:txBody>
                    <a:bodyPr/>
                    <a:lstStyle/>
                    <a:p>
                      <a:pPr marL="0" marR="0" lvl="0" indent="0" algn="l" defTabSz="842963" rtl="0" eaLnBrk="1" fontAlgn="base" latinLnBrk="0" hangingPunct="1">
                        <a:lnSpc>
                          <a:spcPct val="115000"/>
                        </a:lnSpc>
                        <a:spcBef>
                          <a:spcPct val="0"/>
                        </a:spcBef>
                        <a:spcAft>
                          <a:spcPct val="0"/>
                        </a:spcAft>
                        <a:buClrTx/>
                        <a:buSzTx/>
                        <a:buFontTx/>
                        <a:buNone/>
                        <a:tabLst/>
                      </a:pPr>
                      <a:r>
                        <a:rPr kumimoji="0" lang="sr-Latn-CS" altLang="en-US" sz="1600" b="1" i="0" u="none" strike="noStrike" cap="none" normalizeH="0" baseline="0" smtClean="0">
                          <a:ln>
                            <a:noFill/>
                          </a:ln>
                          <a:solidFill>
                            <a:schemeClr val="bg1"/>
                          </a:solidFill>
                          <a:effectLst/>
                          <a:latin typeface="Calibri" pitchFamily="34" charset="0"/>
                          <a:cs typeface="Arial" pitchFamily="34" charset="0"/>
                        </a:rPr>
                        <a:t>Prosečno vreme utrošeno na inspekcije od strane menadžmenta (u satima</a:t>
                      </a:r>
                      <a:r>
                        <a:rPr kumimoji="0" lang="en-GB" altLang="en-US" sz="1600" b="1" i="0" u="none" strike="noStrike" cap="none" normalizeH="0" baseline="0" smtClean="0">
                          <a:ln>
                            <a:noFill/>
                          </a:ln>
                          <a:solidFill>
                            <a:schemeClr val="bg1"/>
                          </a:solidFill>
                          <a:effectLst/>
                          <a:latin typeface="Calibri" pitchFamily="34" charset="0"/>
                          <a:cs typeface="Arial" pitchFamily="34" charset="0"/>
                        </a:rPr>
                        <a:t>)</a:t>
                      </a:r>
                      <a:r>
                        <a:rPr kumimoji="0" lang="en-US" altLang="en-US" sz="1600" b="1" i="0" u="none" strike="noStrike" cap="none" normalizeH="0" baseline="0" smtClean="0">
                          <a:ln>
                            <a:noFill/>
                          </a:ln>
                          <a:solidFill>
                            <a:schemeClr val="bg1"/>
                          </a:solidFill>
                          <a:effectLst/>
                          <a:latin typeface="Calibri" pitchFamily="34" charset="0"/>
                          <a:cs typeface="Arial" pitchFamily="34" charset="0"/>
                        </a:rPr>
                        <a:t> u prethodnoj godini</a:t>
                      </a:r>
                    </a:p>
                  </a:txBody>
                  <a:tcPr marL="68580" marR="68580" marT="0" marB="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842963"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smtClean="0">
                          <a:ln>
                            <a:noFill/>
                          </a:ln>
                          <a:solidFill>
                            <a:schemeClr val="bg1"/>
                          </a:solidFill>
                          <a:effectLst/>
                          <a:latin typeface="Calibri" pitchFamily="34" charset="0"/>
                          <a:cs typeface="Arial" pitchFamily="34" charset="0"/>
                        </a:rPr>
                        <a:t>70</a:t>
                      </a:r>
                      <a:endParaRPr kumimoji="0" lang="en-US" altLang="en-US" sz="1600" b="1" i="0" u="none" strike="noStrike" cap="none" normalizeH="0" baseline="0" smtClean="0">
                        <a:ln>
                          <a:noFill/>
                        </a:ln>
                        <a:solidFill>
                          <a:schemeClr val="bg1"/>
                        </a:solidFill>
                        <a:effectLst/>
                        <a:latin typeface="Calibri" pitchFamily="34" charset="0"/>
                        <a:cs typeface="Arial" pitchFamily="34" charset="0"/>
                      </a:endParaRPr>
                    </a:p>
                  </a:txBody>
                  <a:tcPr marL="68580" marR="68580" marT="0" marB="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noFill/>
                  </a:tcPr>
                </a:tc>
                <a:tc>
                  <a:txBody>
                    <a:bodyPr/>
                    <a:lstStyle/>
                    <a:p>
                      <a:pPr marL="0" marR="0" lvl="0" indent="0" algn="ctr" defTabSz="842963"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smtClean="0">
                          <a:ln>
                            <a:noFill/>
                          </a:ln>
                          <a:solidFill>
                            <a:schemeClr val="bg1"/>
                          </a:solidFill>
                          <a:effectLst/>
                          <a:latin typeface="Calibri" pitchFamily="34" charset="0"/>
                          <a:cs typeface="Arial" pitchFamily="34" charset="0"/>
                        </a:rPr>
                        <a:t>34</a:t>
                      </a:r>
                      <a:endParaRPr kumimoji="0" lang="en-US" altLang="en-US" sz="1600" b="1" i="0" u="none" strike="noStrike" cap="none" normalizeH="0" baseline="0" smtClean="0">
                        <a:ln>
                          <a:noFill/>
                        </a:ln>
                        <a:solidFill>
                          <a:schemeClr val="bg1"/>
                        </a:solidFill>
                        <a:effectLst/>
                        <a:latin typeface="Calibri" pitchFamily="34" charset="0"/>
                        <a:cs typeface="Arial" pitchFamily="34" charset="0"/>
                      </a:endParaRPr>
                    </a:p>
                  </a:txBody>
                  <a:tcPr marL="68580" marR="68580" marT="0" marB="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noFill/>
                  </a:tcPr>
                </a:tc>
                <a:tc>
                  <a:txBody>
                    <a:bodyPr/>
                    <a:lstStyle/>
                    <a:p>
                      <a:pPr marL="0" marR="0" lvl="0" indent="0" algn="ctr" defTabSz="842963"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smtClean="0">
                          <a:ln>
                            <a:noFill/>
                          </a:ln>
                          <a:solidFill>
                            <a:schemeClr val="bg1"/>
                          </a:solidFill>
                          <a:effectLst/>
                          <a:latin typeface="Calibri" pitchFamily="34" charset="0"/>
                          <a:cs typeface="Arial" pitchFamily="34" charset="0"/>
                        </a:rPr>
                        <a:t>17</a:t>
                      </a:r>
                      <a:endParaRPr kumimoji="0" lang="en-US" altLang="en-US" sz="1600" b="1" i="0" u="none" strike="noStrike" cap="none" normalizeH="0" baseline="0" smtClean="0">
                        <a:ln>
                          <a:noFill/>
                        </a:ln>
                        <a:solidFill>
                          <a:schemeClr val="bg1"/>
                        </a:solidFill>
                        <a:effectLst/>
                        <a:latin typeface="Calibri" pitchFamily="34" charset="0"/>
                        <a:cs typeface="Arial" pitchFamily="34" charset="0"/>
                      </a:endParaRPr>
                    </a:p>
                  </a:txBody>
                  <a:tcPr marL="68580" marR="68580" marT="0" marB="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noFill/>
                  </a:tcPr>
                </a:tc>
                <a:tc>
                  <a:txBody>
                    <a:bodyPr/>
                    <a:lstStyle/>
                    <a:p>
                      <a:pPr marL="0" marR="0" lvl="0" indent="0" algn="ctr" defTabSz="84296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Calibri" pitchFamily="34" charset="0"/>
                          <a:cs typeface="Arial" pitchFamily="34" charset="0"/>
                        </a:rPr>
                        <a:t>12</a:t>
                      </a:r>
                    </a:p>
                  </a:txBody>
                  <a:tcPr marL="68580" marR="68580" marT="0" marB="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noFill/>
                  </a:tcPr>
                </a:tc>
                <a:tc>
                  <a:txBody>
                    <a:bodyPr/>
                    <a:lstStyle/>
                    <a:p>
                      <a:pPr marL="0" marR="0" lvl="0" indent="0" algn="ctr" defTabSz="84296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Calibri" pitchFamily="34" charset="0"/>
                          <a:cs typeface="Arial" pitchFamily="34" charset="0"/>
                        </a:rPr>
                        <a:t>15</a:t>
                      </a:r>
                    </a:p>
                  </a:txBody>
                  <a:tcPr marL="68580" marR="68580" marT="0" marB="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noFill/>
                  </a:tcPr>
                </a:tc>
                <a:tc>
                  <a:txBody>
                    <a:bodyPr/>
                    <a:lstStyle/>
                    <a:p>
                      <a:pPr marL="0" marR="0" lvl="0" indent="0" algn="ctr" defTabSz="842963"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bg1"/>
                          </a:solidFill>
                          <a:effectLst/>
                          <a:latin typeface="Calibri" pitchFamily="34" charset="0"/>
                          <a:cs typeface="Arial" pitchFamily="34" charset="0"/>
                        </a:rPr>
                        <a:t>13</a:t>
                      </a:r>
                    </a:p>
                  </a:txBody>
                  <a:tcPr marL="36000" marR="36000" marT="48000" marB="4800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noFill/>
                  </a:tcPr>
                </a:tc>
              </a:tr>
              <a:tr h="936625">
                <a:tc>
                  <a:txBody>
                    <a:bodyPr/>
                    <a:lstStyle/>
                    <a:p>
                      <a:pPr marL="0" marR="0" lvl="0" indent="0" algn="l" defTabSz="842963" rtl="0" eaLnBrk="1" fontAlgn="base" latinLnBrk="0" hangingPunct="1">
                        <a:lnSpc>
                          <a:spcPct val="115000"/>
                        </a:lnSpc>
                        <a:spcBef>
                          <a:spcPct val="0"/>
                        </a:spcBef>
                        <a:spcAft>
                          <a:spcPct val="0"/>
                        </a:spcAft>
                        <a:buClrTx/>
                        <a:buSzTx/>
                        <a:buFontTx/>
                        <a:buNone/>
                        <a:tabLst/>
                      </a:pPr>
                      <a:r>
                        <a:rPr kumimoji="0" lang="sr-Latn-CS" altLang="en-US" sz="1600" b="1" i="0" u="none" strike="noStrike" cap="none" normalizeH="0" baseline="0" smtClean="0">
                          <a:ln>
                            <a:noFill/>
                          </a:ln>
                          <a:solidFill>
                            <a:schemeClr val="bg1"/>
                          </a:solidFill>
                          <a:effectLst/>
                          <a:latin typeface="Calibri" pitchFamily="34" charset="0"/>
                          <a:cs typeface="Arial" pitchFamily="34" charset="0"/>
                        </a:rPr>
                        <a:t>Prosečan broj poseta u prethodnoj godini</a:t>
                      </a:r>
                    </a:p>
                  </a:txBody>
                  <a:tcPr marL="68580" marR="68580" marT="0" marB="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842963"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smtClean="0">
                          <a:ln>
                            <a:noFill/>
                          </a:ln>
                          <a:solidFill>
                            <a:schemeClr val="bg1"/>
                          </a:solidFill>
                          <a:effectLst/>
                          <a:latin typeface="Calibri" pitchFamily="34" charset="0"/>
                          <a:cs typeface="Arial" pitchFamily="34" charset="0"/>
                        </a:rPr>
                        <a:t>5.5</a:t>
                      </a:r>
                      <a:endParaRPr kumimoji="0" lang="en-US" altLang="en-US" sz="1600" b="1" i="0" u="none" strike="noStrike" cap="none" normalizeH="0" baseline="0" smtClean="0">
                        <a:ln>
                          <a:noFill/>
                        </a:ln>
                        <a:solidFill>
                          <a:schemeClr val="bg1"/>
                        </a:solidFill>
                        <a:effectLst/>
                        <a:latin typeface="Calibri" pitchFamily="34" charset="0"/>
                        <a:cs typeface="Arial" pitchFamily="34" charset="0"/>
                      </a:endParaRPr>
                    </a:p>
                  </a:txBody>
                  <a:tcPr marL="68580" marR="68580" marT="0" marB="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noFill/>
                  </a:tcPr>
                </a:tc>
                <a:tc>
                  <a:txBody>
                    <a:bodyPr/>
                    <a:lstStyle/>
                    <a:p>
                      <a:pPr marL="0" marR="0" lvl="0" indent="0" algn="ctr" defTabSz="842963"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smtClean="0">
                          <a:ln>
                            <a:noFill/>
                          </a:ln>
                          <a:solidFill>
                            <a:schemeClr val="bg1"/>
                          </a:solidFill>
                          <a:effectLst/>
                          <a:latin typeface="Calibri" pitchFamily="34" charset="0"/>
                          <a:cs typeface="Arial" pitchFamily="34" charset="0"/>
                        </a:rPr>
                        <a:t>4.8</a:t>
                      </a:r>
                      <a:endParaRPr kumimoji="0" lang="en-US" altLang="en-US" sz="1600" b="1" i="0" u="none" strike="noStrike" cap="none" normalizeH="0" baseline="0" smtClean="0">
                        <a:ln>
                          <a:noFill/>
                        </a:ln>
                        <a:solidFill>
                          <a:schemeClr val="bg1"/>
                        </a:solidFill>
                        <a:effectLst/>
                        <a:latin typeface="Calibri" pitchFamily="34" charset="0"/>
                        <a:cs typeface="Arial" pitchFamily="34" charset="0"/>
                      </a:endParaRPr>
                    </a:p>
                  </a:txBody>
                  <a:tcPr marL="68580" marR="68580" marT="0" marB="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noFill/>
                  </a:tcPr>
                </a:tc>
                <a:tc>
                  <a:txBody>
                    <a:bodyPr/>
                    <a:lstStyle/>
                    <a:p>
                      <a:pPr marL="0" marR="0" lvl="0" indent="0" algn="ctr" defTabSz="842963"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smtClean="0">
                          <a:ln>
                            <a:noFill/>
                          </a:ln>
                          <a:solidFill>
                            <a:schemeClr val="bg1"/>
                          </a:solidFill>
                          <a:effectLst/>
                          <a:latin typeface="Calibri" pitchFamily="34" charset="0"/>
                          <a:cs typeface="Arial" pitchFamily="34" charset="0"/>
                        </a:rPr>
                        <a:t>3.1</a:t>
                      </a:r>
                      <a:endParaRPr kumimoji="0" lang="en-US" altLang="en-US" sz="1600" b="1" i="0" u="none" strike="noStrike" cap="none" normalizeH="0" baseline="0" smtClean="0">
                        <a:ln>
                          <a:noFill/>
                        </a:ln>
                        <a:solidFill>
                          <a:schemeClr val="bg1"/>
                        </a:solidFill>
                        <a:effectLst/>
                        <a:latin typeface="Calibri" pitchFamily="34" charset="0"/>
                        <a:cs typeface="Arial" pitchFamily="34" charset="0"/>
                      </a:endParaRPr>
                    </a:p>
                  </a:txBody>
                  <a:tcPr marL="68580" marR="68580" marT="0" marB="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noFill/>
                  </a:tcPr>
                </a:tc>
                <a:tc>
                  <a:txBody>
                    <a:bodyPr/>
                    <a:lstStyle/>
                    <a:p>
                      <a:pPr marL="0" marR="0" lvl="0" indent="0" algn="ctr" defTabSz="84296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Calibri" pitchFamily="34" charset="0"/>
                          <a:cs typeface="Arial" pitchFamily="34" charset="0"/>
                        </a:rPr>
                        <a:t>2.2</a:t>
                      </a:r>
                    </a:p>
                  </a:txBody>
                  <a:tcPr marL="68580" marR="68580" marT="0" marB="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noFill/>
                  </a:tcPr>
                </a:tc>
                <a:tc>
                  <a:txBody>
                    <a:bodyPr/>
                    <a:lstStyle/>
                    <a:p>
                      <a:pPr marL="0" marR="0" lvl="0" indent="0" algn="ctr" defTabSz="84296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Calibri" pitchFamily="34" charset="0"/>
                          <a:cs typeface="Arial" pitchFamily="34" charset="0"/>
                        </a:rPr>
                        <a:t>2.8</a:t>
                      </a:r>
                    </a:p>
                  </a:txBody>
                  <a:tcPr marL="68580" marR="68580" marT="0" marB="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noFill/>
                  </a:tcPr>
                </a:tc>
                <a:tc>
                  <a:txBody>
                    <a:bodyPr/>
                    <a:lstStyle/>
                    <a:p>
                      <a:pPr marL="0" marR="0" lvl="0" indent="0" algn="ctr" defTabSz="842963"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bg1"/>
                          </a:solidFill>
                          <a:effectLst/>
                          <a:latin typeface="Calibri" pitchFamily="34" charset="0"/>
                          <a:cs typeface="Arial" pitchFamily="34" charset="0"/>
                        </a:rPr>
                        <a:t>2.8</a:t>
                      </a:r>
                    </a:p>
                  </a:txBody>
                  <a:tcPr marL="36000" marR="36000" marT="48000" marB="4800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noFill/>
                  </a:tcPr>
                </a:tc>
              </a:tr>
              <a:tr h="936625">
                <a:tc>
                  <a:txBody>
                    <a:bodyPr/>
                    <a:lstStyle/>
                    <a:p>
                      <a:pPr marL="0" marR="0" lvl="0" indent="0" algn="l" defTabSz="842963" rtl="0" eaLnBrk="1" fontAlgn="base" latinLnBrk="0" hangingPunct="1">
                        <a:lnSpc>
                          <a:spcPct val="115000"/>
                        </a:lnSpc>
                        <a:spcBef>
                          <a:spcPct val="0"/>
                        </a:spcBef>
                        <a:spcAft>
                          <a:spcPct val="0"/>
                        </a:spcAft>
                        <a:buClrTx/>
                        <a:buSzTx/>
                        <a:buFontTx/>
                        <a:buNone/>
                        <a:tabLst/>
                      </a:pPr>
                      <a:r>
                        <a:rPr kumimoji="0" lang="sr-Latn-CS" altLang="en-US" sz="1600" b="1" i="0" u="none" strike="noStrike" cap="none" normalizeH="0" baseline="0" smtClean="0">
                          <a:ln>
                            <a:noFill/>
                          </a:ln>
                          <a:solidFill>
                            <a:schemeClr val="bg1"/>
                          </a:solidFill>
                          <a:effectLst/>
                          <a:latin typeface="Calibri" pitchFamily="34" charset="0"/>
                          <a:cs typeface="Arial" pitchFamily="34" charset="0"/>
                        </a:rPr>
                        <a:t>Prosečan broj poseta u tekućoj godini</a:t>
                      </a:r>
                    </a:p>
                  </a:txBody>
                  <a:tcPr marL="68580" marR="68580" marT="0" marB="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solidFill>
                      <a:srgbClr val="FFFFFF"/>
                    </a:solidFill>
                  </a:tcPr>
                </a:tc>
                <a:tc>
                  <a:txBody>
                    <a:bodyPr/>
                    <a:lstStyle/>
                    <a:p>
                      <a:pPr marL="0" marR="0" lvl="0" indent="0" algn="ctr" defTabSz="842963"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smtClean="0">
                          <a:ln>
                            <a:noFill/>
                          </a:ln>
                          <a:solidFill>
                            <a:schemeClr val="bg1"/>
                          </a:solidFill>
                          <a:effectLst/>
                          <a:latin typeface="Calibri" pitchFamily="34" charset="0"/>
                          <a:cs typeface="Arial" pitchFamily="34" charset="0"/>
                        </a:rPr>
                        <a:t>6.0</a:t>
                      </a:r>
                      <a:endParaRPr kumimoji="0" lang="en-US" altLang="en-US" sz="1600" b="1" i="0" u="none" strike="noStrike" cap="none" normalizeH="0" baseline="0" smtClean="0">
                        <a:ln>
                          <a:noFill/>
                        </a:ln>
                        <a:solidFill>
                          <a:schemeClr val="bg1"/>
                        </a:solidFill>
                        <a:effectLst/>
                        <a:latin typeface="Calibri" pitchFamily="34" charset="0"/>
                        <a:cs typeface="Arial" pitchFamily="34" charset="0"/>
                      </a:endParaRPr>
                    </a:p>
                  </a:txBody>
                  <a:tcPr marL="68580" marR="68580" marT="0" marB="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noFill/>
                  </a:tcPr>
                </a:tc>
                <a:tc>
                  <a:txBody>
                    <a:bodyPr/>
                    <a:lstStyle/>
                    <a:p>
                      <a:pPr marL="0" marR="0" lvl="0" indent="0" algn="ctr" defTabSz="842963"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smtClean="0">
                          <a:ln>
                            <a:noFill/>
                          </a:ln>
                          <a:solidFill>
                            <a:schemeClr val="bg1"/>
                          </a:solidFill>
                          <a:effectLst/>
                          <a:latin typeface="Calibri" pitchFamily="34" charset="0"/>
                          <a:cs typeface="Arial" pitchFamily="34" charset="0"/>
                        </a:rPr>
                        <a:t>3.8</a:t>
                      </a:r>
                      <a:endParaRPr kumimoji="0" lang="en-US" altLang="en-US" sz="1600" b="1" i="0" u="none" strike="noStrike" cap="none" normalizeH="0" baseline="0" smtClean="0">
                        <a:ln>
                          <a:noFill/>
                        </a:ln>
                        <a:solidFill>
                          <a:schemeClr val="bg1"/>
                        </a:solidFill>
                        <a:effectLst/>
                        <a:latin typeface="Calibri" pitchFamily="34" charset="0"/>
                        <a:cs typeface="Arial" pitchFamily="34" charset="0"/>
                      </a:endParaRPr>
                    </a:p>
                  </a:txBody>
                  <a:tcPr marL="68580" marR="68580" marT="0" marB="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noFill/>
                  </a:tcPr>
                </a:tc>
                <a:tc>
                  <a:txBody>
                    <a:bodyPr/>
                    <a:lstStyle/>
                    <a:p>
                      <a:pPr marL="0" marR="0" lvl="0" indent="0" algn="ctr" defTabSz="842963" rtl="0" eaLnBrk="1" fontAlgn="base" latinLnBrk="0" hangingPunct="1">
                        <a:lnSpc>
                          <a:spcPct val="115000"/>
                        </a:lnSpc>
                        <a:spcBef>
                          <a:spcPct val="0"/>
                        </a:spcBef>
                        <a:spcAft>
                          <a:spcPct val="0"/>
                        </a:spcAft>
                        <a:buClrTx/>
                        <a:buSzTx/>
                        <a:buFontTx/>
                        <a:buNone/>
                        <a:tabLst/>
                      </a:pPr>
                      <a:r>
                        <a:rPr kumimoji="0" lang="en-GB" altLang="en-US" sz="1600" b="1" i="0" u="none" strike="noStrike" cap="none" normalizeH="0" baseline="0" smtClean="0">
                          <a:ln>
                            <a:noFill/>
                          </a:ln>
                          <a:solidFill>
                            <a:schemeClr val="bg1"/>
                          </a:solidFill>
                          <a:effectLst/>
                          <a:latin typeface="Calibri" pitchFamily="34" charset="0"/>
                          <a:cs typeface="Arial" pitchFamily="34" charset="0"/>
                        </a:rPr>
                        <a:t>2.1</a:t>
                      </a:r>
                      <a:endParaRPr kumimoji="0" lang="en-US" altLang="en-US" sz="1600" b="1" i="0" u="none" strike="noStrike" cap="none" normalizeH="0" baseline="0" smtClean="0">
                        <a:ln>
                          <a:noFill/>
                        </a:ln>
                        <a:solidFill>
                          <a:schemeClr val="bg1"/>
                        </a:solidFill>
                        <a:effectLst/>
                        <a:latin typeface="Calibri" pitchFamily="34" charset="0"/>
                        <a:cs typeface="Arial" pitchFamily="34" charset="0"/>
                      </a:endParaRPr>
                    </a:p>
                  </a:txBody>
                  <a:tcPr marL="68580" marR="68580" marT="0" marB="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noFill/>
                  </a:tcPr>
                </a:tc>
                <a:tc>
                  <a:txBody>
                    <a:bodyPr/>
                    <a:lstStyle/>
                    <a:p>
                      <a:pPr marL="0" marR="0" lvl="0" indent="0" algn="ctr" defTabSz="84296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Calibri" pitchFamily="34" charset="0"/>
                          <a:cs typeface="Arial" pitchFamily="34" charset="0"/>
                        </a:rPr>
                        <a:t>1.6</a:t>
                      </a:r>
                    </a:p>
                  </a:txBody>
                  <a:tcPr marL="68580" marR="68580" marT="0" marB="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noFill/>
                  </a:tcPr>
                </a:tc>
                <a:tc>
                  <a:txBody>
                    <a:bodyPr/>
                    <a:lstStyle/>
                    <a:p>
                      <a:pPr marL="0" marR="0" lvl="0" indent="0" algn="ctr" defTabSz="84296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smtClean="0">
                          <a:ln>
                            <a:noFill/>
                          </a:ln>
                          <a:solidFill>
                            <a:schemeClr val="bg1"/>
                          </a:solidFill>
                          <a:effectLst/>
                          <a:latin typeface="Calibri" pitchFamily="34" charset="0"/>
                          <a:cs typeface="Arial" pitchFamily="34" charset="0"/>
                        </a:rPr>
                        <a:t>1.7</a:t>
                      </a:r>
                    </a:p>
                  </a:txBody>
                  <a:tcPr marL="68580" marR="68580" marT="0" marB="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noFill/>
                  </a:tcPr>
                </a:tc>
                <a:tc>
                  <a:txBody>
                    <a:bodyPr/>
                    <a:lstStyle/>
                    <a:p>
                      <a:pPr marL="0" marR="0" lvl="0" indent="0" algn="ctr" defTabSz="842963"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bg1"/>
                          </a:solidFill>
                          <a:effectLst/>
                          <a:latin typeface="Calibri" pitchFamily="34" charset="0"/>
                          <a:cs typeface="Arial" pitchFamily="34" charset="0"/>
                        </a:rPr>
                        <a:t>1.6</a:t>
                      </a:r>
                    </a:p>
                  </a:txBody>
                  <a:tcPr marL="36000" marR="36000" marT="48000" marB="48000" anchor="ctr" horzOverflow="overflow">
                    <a:lnL>
                      <a:noFill/>
                    </a:lnL>
                    <a:lnR>
                      <a:noFill/>
                    </a:lnR>
                    <a:lnT w="6350" cap="flat" cmpd="sng" algn="ctr">
                      <a:solidFill>
                        <a:srgbClr val="888B8D"/>
                      </a:solidFill>
                      <a:prstDash val="sysDot"/>
                      <a:round/>
                      <a:headEnd type="none" w="med" len="med"/>
                      <a:tailEnd type="none" w="med" len="med"/>
                    </a:lnT>
                    <a:lnB w="6350" cap="flat" cmpd="sng" algn="ctr">
                      <a:solidFill>
                        <a:srgbClr val="888B8D"/>
                      </a:solidFill>
                      <a:prstDash val="sysDot"/>
                      <a:round/>
                      <a:headEnd type="none" w="med" len="med"/>
                      <a:tailEnd type="none" w="med" len="med"/>
                    </a:lnB>
                    <a:lnTlToBr>
                      <a:noFill/>
                    </a:lnTlToBr>
                    <a:lnBlToTr>
                      <a:noFill/>
                    </a:lnBlToTr>
                    <a:noFill/>
                  </a:tcPr>
                </a:tc>
              </a:tr>
            </a:tbl>
          </a:graphicData>
        </a:graphic>
      </p:graphicFrame>
      <p:sp>
        <p:nvSpPr>
          <p:cNvPr id="6" name="Rectangle 5"/>
          <p:cNvSpPr/>
          <p:nvPr/>
        </p:nvSpPr>
        <p:spPr bwMode="auto">
          <a:xfrm>
            <a:off x="251460" y="5712887"/>
            <a:ext cx="8631706" cy="367870"/>
          </a:xfrm>
          <a:prstGeom prst="rect">
            <a:avLst/>
          </a:prstGeom>
          <a:solidFill>
            <a:srgbClr val="C0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lIns="86531" tIns="44996" rIns="86531" bIns="44996">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24282" fontAlgn="auto">
              <a:spcBef>
                <a:spcPts val="0"/>
              </a:spcBef>
              <a:spcAft>
                <a:spcPts val="0"/>
              </a:spcAft>
              <a:defRPr/>
            </a:pPr>
            <a:r>
              <a:rPr lang="pl-PL" sz="1800" b="1" kern="0" dirty="0">
                <a:solidFill>
                  <a:prstClr val="white"/>
                </a:solidFill>
                <a:latin typeface="Calibri"/>
              </a:rPr>
              <a:t>Sa prosečnih 12 sati po jednom nadzoru u 2011. na 5 sati u 2015. i 4 sata u 2016. godini</a:t>
            </a:r>
            <a:r>
              <a:rPr lang="en-US" sz="1800" b="1" kern="0" dirty="0">
                <a:solidFill>
                  <a:prstClr val="white"/>
                </a:solidFill>
                <a:latin typeface="Calibri"/>
              </a:rPr>
              <a:t>.</a:t>
            </a:r>
            <a:endParaRPr lang="sr-Latn-CS" sz="1800" b="1" kern="0" dirty="0">
              <a:solidFill>
                <a:prstClr val="white"/>
              </a:solidFill>
              <a:latin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itle 9"/>
          <p:cNvSpPr>
            <a:spLocks noGrp="1"/>
          </p:cNvSpPr>
          <p:nvPr>
            <p:ph type="title"/>
          </p:nvPr>
        </p:nvSpPr>
        <p:spPr>
          <a:xfrm>
            <a:off x="233363" y="192088"/>
            <a:ext cx="6818312" cy="249237"/>
          </a:xfrm>
        </p:spPr>
        <p:txBody>
          <a:bodyPr/>
          <a:lstStyle/>
          <a:p>
            <a:r>
              <a:rPr lang="en-US" sz="1800" smtClean="0"/>
              <a:t>Further attitudes on inspections</a:t>
            </a:r>
            <a:endParaRPr lang="en-GB" sz="1800" smtClean="0"/>
          </a:p>
        </p:txBody>
      </p:sp>
      <p:sp>
        <p:nvSpPr>
          <p:cNvPr id="20" name="Text Placeholder 19"/>
          <p:cNvSpPr>
            <a:spLocks noGrp="1"/>
          </p:cNvSpPr>
          <p:nvPr>
            <p:ph type="body" sz="quarter" idx="16"/>
          </p:nvPr>
        </p:nvSpPr>
        <p:spPr>
          <a:xfrm>
            <a:off x="2363788" y="6070600"/>
            <a:ext cx="3979862" cy="638175"/>
          </a:xfrm>
        </p:spPr>
        <p:txBody>
          <a:bodyPr/>
          <a:lstStyle/>
          <a:p>
            <a:pPr defTabSz="924282" fontAlgn="auto">
              <a:defRPr/>
            </a:pPr>
            <a:r>
              <a:rPr lang="en-US" dirty="0"/>
              <a:t>Base</a:t>
            </a:r>
            <a:r>
              <a:rPr lang="sr-Latn-CS" dirty="0"/>
              <a:t>: </a:t>
            </a:r>
            <a:r>
              <a:rPr lang="en-US" dirty="0"/>
              <a:t>Private business entities with 3 or more employees:</a:t>
            </a:r>
          </a:p>
          <a:p>
            <a:pPr defTabSz="924282" fontAlgn="auto">
              <a:defRPr/>
            </a:pPr>
            <a:r>
              <a:rPr lang="en-US" dirty="0"/>
              <a:t>2013 (N=1029), 2014 (N=1009), 2015 </a:t>
            </a:r>
            <a:r>
              <a:rPr lang="sr-Latn-CS" dirty="0"/>
              <a:t>(N=</a:t>
            </a:r>
            <a:r>
              <a:rPr lang="en-GB" dirty="0"/>
              <a:t>1008</a:t>
            </a:r>
            <a:r>
              <a:rPr lang="sr-Latn-CS" dirty="0"/>
              <a:t>)</a:t>
            </a:r>
            <a:r>
              <a:rPr lang="en-US" dirty="0"/>
              <a:t> and 2016 (N=1032)</a:t>
            </a:r>
          </a:p>
        </p:txBody>
      </p:sp>
      <p:sp>
        <p:nvSpPr>
          <p:cNvPr id="329732" name="Title 9"/>
          <p:cNvSpPr txBox="1">
            <a:spLocks/>
          </p:cNvSpPr>
          <p:nvPr/>
        </p:nvSpPr>
        <p:spPr bwMode="auto">
          <a:xfrm>
            <a:off x="227013" y="560388"/>
            <a:ext cx="8647112" cy="328612"/>
          </a:xfrm>
          <a:prstGeom prst="rect">
            <a:avLst/>
          </a:prstGeom>
          <a:noFill/>
          <a:ln w="9525">
            <a:noFill/>
            <a:miter lim="800000"/>
            <a:headEnd/>
            <a:tailEnd/>
          </a:ln>
        </p:spPr>
        <p:txBody>
          <a:bodyPr lIns="0" tIns="0" rIns="0" bIns="0">
            <a:spAutoFit/>
          </a:bodyPr>
          <a:lstStyle/>
          <a:p>
            <a:pPr defTabSz="923925">
              <a:lnSpc>
                <a:spcPct val="90000"/>
              </a:lnSpc>
              <a:spcBef>
                <a:spcPts val="413"/>
              </a:spcBef>
            </a:pPr>
            <a:r>
              <a:rPr lang="en-US" sz="1000" i="1">
                <a:solidFill>
                  <a:srgbClr val="7F7F7F"/>
                </a:solidFill>
                <a:latin typeface="Arial" pitchFamily="34" charset="0"/>
              </a:rPr>
              <a:t>In your estimation, what sort of risk does your business create to persons, environment, or property?</a:t>
            </a:r>
          </a:p>
          <a:p>
            <a:pPr defTabSz="923925">
              <a:lnSpc>
                <a:spcPct val="90000"/>
              </a:lnSpc>
              <a:spcBef>
                <a:spcPts val="413"/>
              </a:spcBef>
            </a:pPr>
            <a:r>
              <a:rPr lang="en-US" sz="1000" i="1">
                <a:solidFill>
                  <a:srgbClr val="7F7F7F"/>
                </a:solidFill>
                <a:latin typeface="Arial" pitchFamily="34" charset="0"/>
              </a:rPr>
              <a:t>Do you find inspection check-lists to be useful?</a:t>
            </a:r>
          </a:p>
        </p:txBody>
      </p:sp>
      <p:graphicFrame>
        <p:nvGraphicFramePr>
          <p:cNvPr id="329733" name="Content Placeholder 11"/>
          <p:cNvGraphicFramePr>
            <a:graphicFrameLocks/>
          </p:cNvGraphicFramePr>
          <p:nvPr/>
        </p:nvGraphicFramePr>
        <p:xfrm>
          <a:off x="12700" y="1944688"/>
          <a:ext cx="4681538" cy="4254500"/>
        </p:xfrm>
        <a:graphic>
          <a:graphicData uri="http://schemas.openxmlformats.org/presentationml/2006/ole">
            <p:oleObj spid="_x0000_s329733" r:id="rId4" imgW="4682134" imgH="4255377" progId="Excel.Chart.8">
              <p:embed/>
            </p:oleObj>
          </a:graphicData>
        </a:graphic>
      </p:graphicFrame>
      <p:graphicFrame>
        <p:nvGraphicFramePr>
          <p:cNvPr id="329734" name="Content Placeholder 11"/>
          <p:cNvGraphicFramePr>
            <a:graphicFrameLocks/>
          </p:cNvGraphicFramePr>
          <p:nvPr/>
        </p:nvGraphicFramePr>
        <p:xfrm>
          <a:off x="4592638" y="1944688"/>
          <a:ext cx="4468812" cy="4254500"/>
        </p:xfrm>
        <a:graphic>
          <a:graphicData uri="http://schemas.openxmlformats.org/presentationml/2006/ole">
            <p:oleObj spid="_x0000_s329734" r:id="rId5" imgW="4474852" imgH="4255377" progId="Excel.Chart.8">
              <p:embed/>
            </p:oleObj>
          </a:graphicData>
        </a:graphic>
      </p:graphicFrame>
      <p:sp>
        <p:nvSpPr>
          <p:cNvPr id="36" name="Rectangle 35"/>
          <p:cNvSpPr/>
          <p:nvPr/>
        </p:nvSpPr>
        <p:spPr bwMode="auto">
          <a:xfrm>
            <a:off x="803759" y="1323678"/>
            <a:ext cx="1834341" cy="290926"/>
          </a:xfrm>
          <a:prstGeom prst="rect">
            <a:avLst/>
          </a:prstGeom>
          <a:solidFill>
            <a:schemeClr val="accent6"/>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lIns="86531" tIns="44996" rIns="86531" bIns="44996">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79152" fontAlgn="auto">
              <a:spcBef>
                <a:spcPts val="0"/>
              </a:spcBef>
              <a:spcAft>
                <a:spcPts val="0"/>
              </a:spcAft>
              <a:defRPr/>
            </a:pPr>
            <a:r>
              <a:rPr lang="en-US" sz="1300" b="1" dirty="0">
                <a:solidFill>
                  <a:prstClr val="white"/>
                </a:solidFill>
              </a:rPr>
              <a:t>Risk business creates</a:t>
            </a:r>
          </a:p>
        </p:txBody>
      </p:sp>
      <p:sp>
        <p:nvSpPr>
          <p:cNvPr id="37" name="Rectangle 36"/>
          <p:cNvSpPr/>
          <p:nvPr/>
        </p:nvSpPr>
        <p:spPr bwMode="auto">
          <a:xfrm>
            <a:off x="5359991" y="1359216"/>
            <a:ext cx="2207460" cy="290926"/>
          </a:xfrm>
          <a:prstGeom prst="rect">
            <a:avLst/>
          </a:prstGeom>
          <a:solidFill>
            <a:schemeClr val="accent6"/>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lIns="86531" tIns="44996" rIns="86531" bIns="44996">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79152" fontAlgn="auto">
              <a:spcBef>
                <a:spcPts val="0"/>
              </a:spcBef>
              <a:spcAft>
                <a:spcPts val="0"/>
              </a:spcAft>
              <a:defRPr/>
            </a:pPr>
            <a:r>
              <a:rPr lang="en-US" sz="1300" b="1" dirty="0">
                <a:solidFill>
                  <a:prstClr val="white"/>
                </a:solidFill>
              </a:rPr>
              <a:t>Usefulness of check-lists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844083">
              <a:defRPr/>
            </a:pPr>
            <a:fld id="{53E687D6-0A6F-4E77-B5FD-070A2909CDF7}" type="slidenum">
              <a:rPr lang="de-DE" sz="1800" kern="0">
                <a:latin typeface="Calibri" panose="020F0502020204030204" pitchFamily="34" charset="0"/>
              </a:rPr>
              <a:pPr defTabSz="844083">
                <a:defRPr/>
              </a:pPr>
              <a:t>27</a:t>
            </a:fld>
            <a:endParaRPr lang="de-DE" sz="1800" kern="0" dirty="0">
              <a:latin typeface="Calibri" panose="020F0502020204030204" pitchFamily="34" charset="0"/>
            </a:endParaRPr>
          </a:p>
        </p:txBody>
      </p:sp>
      <p:sp>
        <p:nvSpPr>
          <p:cNvPr id="330755" name="Title 3"/>
          <p:cNvSpPr>
            <a:spLocks noGrp="1"/>
          </p:cNvSpPr>
          <p:nvPr>
            <p:ph type="title"/>
          </p:nvPr>
        </p:nvSpPr>
        <p:spPr>
          <a:xfrm>
            <a:off x="250825" y="133350"/>
            <a:ext cx="8370888" cy="755650"/>
          </a:xfrm>
        </p:spPr>
        <p:txBody>
          <a:bodyPr/>
          <a:lstStyle/>
          <a:p>
            <a:pPr eaLnBrk="1" hangingPunct="1"/>
            <a:r>
              <a:rPr lang="sr-Latn-CS" altLang="en-US" sz="3200" b="1" smtClean="0"/>
              <a:t>Sistem izvršenja sudskih odluka</a:t>
            </a:r>
            <a:endParaRPr lang="en-US" altLang="en-US" sz="3200" b="1" smtClean="0"/>
          </a:p>
        </p:txBody>
      </p:sp>
      <p:sp>
        <p:nvSpPr>
          <p:cNvPr id="26" name="Text Placeholder 19"/>
          <p:cNvSpPr txBox="1">
            <a:spLocks/>
          </p:cNvSpPr>
          <p:nvPr/>
        </p:nvSpPr>
        <p:spPr>
          <a:xfrm>
            <a:off x="1790700" y="6419850"/>
            <a:ext cx="5440363"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entiteti sa 3 ili više zaposlenih:</a:t>
            </a:r>
            <a:endParaRPr lang="en-US" sz="923" b="1" kern="0" dirty="0">
              <a:solidFill>
                <a:schemeClr val="bg1"/>
              </a:solidFill>
              <a:latin typeface="Calibri" panose="020F0502020204030204" pitchFamily="34" charset="0"/>
            </a:endParaRPr>
          </a:p>
          <a:p>
            <a:pPr>
              <a:defRPr/>
            </a:pPr>
            <a:r>
              <a:rPr lang="en-US" sz="923" b="1" kern="0" dirty="0">
                <a:solidFill>
                  <a:schemeClr val="bg1"/>
                </a:solidFill>
                <a:latin typeface="Calibri" panose="020F0502020204030204" pitchFamily="34" charset="0"/>
              </a:rPr>
              <a:t>2011 (N=913), 2012 (N=1020), 2013</a:t>
            </a:r>
            <a:r>
              <a:rPr lang="sr-Latn-ME" sz="923" b="1" kern="0" dirty="0">
                <a:solidFill>
                  <a:schemeClr val="bg1"/>
                </a:solidFill>
                <a:latin typeface="Calibri" panose="020F0502020204030204" pitchFamily="34" charset="0"/>
              </a:rPr>
              <a:t> </a:t>
            </a:r>
            <a:r>
              <a:rPr lang="sr-Latn-CS" sz="923" b="1" kern="0" dirty="0">
                <a:solidFill>
                  <a:schemeClr val="bg1"/>
                </a:solidFill>
                <a:latin typeface="Calibri" panose="020F0502020204030204" pitchFamily="34" charset="0"/>
              </a:rPr>
              <a:t>(N=</a:t>
            </a:r>
            <a:r>
              <a:rPr lang="en-US" sz="923" b="1" kern="0" dirty="0">
                <a:solidFill>
                  <a:schemeClr val="bg1"/>
                </a:solidFill>
                <a:latin typeface="Calibri" panose="020F0502020204030204" pitchFamily="34" charset="0"/>
              </a:rPr>
              <a:t>1029</a:t>
            </a:r>
            <a:r>
              <a:rPr lang="sr-Latn-C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2014 (N=1009)</a:t>
            </a:r>
            <a:r>
              <a:rPr lang="sr-Latn-R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2015 (N=1008)</a:t>
            </a:r>
            <a:r>
              <a:rPr lang="sr-Latn-RS" sz="923" b="1" kern="0" dirty="0">
                <a:solidFill>
                  <a:schemeClr val="bg1"/>
                </a:solidFill>
                <a:latin typeface="Calibri" panose="020F0502020204030204" pitchFamily="34" charset="0"/>
              </a:rPr>
              <a:t> i 2016 (N=1032)</a:t>
            </a:r>
            <a:endParaRPr lang="en-GB" sz="923" b="1" kern="0" dirty="0">
              <a:solidFill>
                <a:schemeClr val="bg1"/>
              </a:solidFill>
              <a:latin typeface="Calibri" panose="020F0502020204030204" pitchFamily="34" charset="0"/>
            </a:endParaRPr>
          </a:p>
        </p:txBody>
      </p:sp>
      <p:sp>
        <p:nvSpPr>
          <p:cNvPr id="330757" name="Title 9"/>
          <p:cNvSpPr txBox="1">
            <a:spLocks/>
          </p:cNvSpPr>
          <p:nvPr/>
        </p:nvSpPr>
        <p:spPr bwMode="auto">
          <a:xfrm>
            <a:off x="250825" y="968375"/>
            <a:ext cx="8647113" cy="166688"/>
          </a:xfrm>
          <a:prstGeom prst="rect">
            <a:avLst/>
          </a:prstGeom>
          <a:noFill/>
          <a:ln w="9525">
            <a:noFill/>
            <a:miter lim="800000"/>
            <a:headEnd/>
            <a:tailEnd/>
          </a:ln>
        </p:spPr>
        <p:txBody>
          <a:bodyPr lIns="0" tIns="0" rIns="0" bIns="0">
            <a:spAutoFit/>
          </a:bodyPr>
          <a:lstStyle/>
          <a:p>
            <a:pPr defTabSz="923925">
              <a:lnSpc>
                <a:spcPct val="90000"/>
              </a:lnSpc>
              <a:spcBef>
                <a:spcPts val="413"/>
              </a:spcBef>
            </a:pPr>
            <a:r>
              <a:rPr lang="sr-Latn-CS" altLang="en-US" sz="1200" b="1" i="1">
                <a:solidFill>
                  <a:srgbClr val="7F7F7F"/>
                </a:solidFill>
              </a:rPr>
              <a:t>Kako ocenjujete efikasnost sistema izvršenja sudskih odluka?</a:t>
            </a:r>
          </a:p>
        </p:txBody>
      </p:sp>
      <p:graphicFrame>
        <p:nvGraphicFramePr>
          <p:cNvPr id="330758" name="Object 4"/>
          <p:cNvGraphicFramePr>
            <a:graphicFrameLocks noChangeAspect="1"/>
          </p:cNvGraphicFramePr>
          <p:nvPr/>
        </p:nvGraphicFramePr>
        <p:xfrm>
          <a:off x="168275" y="1689100"/>
          <a:ext cx="3735388" cy="4235450"/>
        </p:xfrm>
        <a:graphic>
          <a:graphicData uri="http://schemas.openxmlformats.org/presentationml/2006/ole">
            <p:oleObj spid="_x0000_s330758" r:id="rId4" imgW="3731075" imgH="4237087" progId="Excel.Chart.8">
              <p:embed/>
            </p:oleObj>
          </a:graphicData>
        </a:graphic>
      </p:graphicFrame>
      <p:graphicFrame>
        <p:nvGraphicFramePr>
          <p:cNvPr id="330759" name="Chart 10"/>
          <p:cNvGraphicFramePr>
            <a:graphicFrameLocks/>
          </p:cNvGraphicFramePr>
          <p:nvPr/>
        </p:nvGraphicFramePr>
        <p:xfrm>
          <a:off x="3779838" y="1560513"/>
          <a:ext cx="5783262" cy="3943350"/>
        </p:xfrm>
        <a:graphic>
          <a:graphicData uri="http://schemas.openxmlformats.org/presentationml/2006/ole">
            <p:oleObj spid="_x0000_s330759" r:id="rId5" imgW="5785605" imgH="3944454" progId="Excel.Chart.8">
              <p:embed/>
            </p:oleObj>
          </a:graphicData>
        </a:graphic>
      </p:graphicFrame>
      <p:sp>
        <p:nvSpPr>
          <p:cNvPr id="12" name="Rectangle 11"/>
          <p:cNvSpPr/>
          <p:nvPr/>
        </p:nvSpPr>
        <p:spPr bwMode="auto">
          <a:xfrm>
            <a:off x="1814441" y="1287325"/>
            <a:ext cx="1009582" cy="306314"/>
          </a:xfrm>
          <a:prstGeom prst="rect">
            <a:avLst/>
          </a:prstGeom>
          <a:solidFill>
            <a:srgbClr val="C0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lIns="86531" tIns="44996" rIns="86531" bIns="44996">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79152" fontAlgn="auto">
              <a:spcBef>
                <a:spcPts val="0"/>
              </a:spcBef>
              <a:spcAft>
                <a:spcPts val="0"/>
              </a:spcAft>
              <a:defRPr/>
            </a:pPr>
            <a:r>
              <a:rPr lang="en-US" sz="1400" b="1" kern="0" dirty="0">
                <a:solidFill>
                  <a:prstClr val="white"/>
                </a:solidFill>
                <a:latin typeface="Calibri"/>
              </a:rPr>
              <a:t>2016</a:t>
            </a:r>
          </a:p>
        </p:txBody>
      </p:sp>
      <p:sp>
        <p:nvSpPr>
          <p:cNvPr id="13" name="Rectangle 12"/>
          <p:cNvSpPr/>
          <p:nvPr/>
        </p:nvSpPr>
        <p:spPr bwMode="auto">
          <a:xfrm>
            <a:off x="6012200" y="1142163"/>
            <a:ext cx="1319353" cy="306314"/>
          </a:xfrm>
          <a:prstGeom prst="rect">
            <a:avLst/>
          </a:prstGeom>
          <a:solidFill>
            <a:srgbClr val="C0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lIns="86531" tIns="44996" rIns="86531" bIns="44996">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79152" fontAlgn="auto">
              <a:spcBef>
                <a:spcPts val="0"/>
              </a:spcBef>
              <a:spcAft>
                <a:spcPts val="0"/>
              </a:spcAft>
              <a:defRPr/>
            </a:pPr>
            <a:r>
              <a:rPr lang="sr-Latn-RS" sz="1400" b="1" kern="0" dirty="0">
                <a:solidFill>
                  <a:prstClr val="white"/>
                </a:solidFill>
                <a:latin typeface="Calibri"/>
              </a:rPr>
              <a:t>Po talasima</a:t>
            </a:r>
            <a:endParaRPr lang="en-US" sz="1400" b="1" kern="0" dirty="0">
              <a:solidFill>
                <a:prstClr val="white"/>
              </a:solidFill>
              <a:latin typeface="Calibri"/>
            </a:endParaRPr>
          </a:p>
        </p:txBody>
      </p:sp>
      <p:sp>
        <p:nvSpPr>
          <p:cNvPr id="14" name="Rectangle 13"/>
          <p:cNvSpPr/>
          <p:nvPr/>
        </p:nvSpPr>
        <p:spPr bwMode="auto">
          <a:xfrm>
            <a:off x="4744006" y="5812166"/>
            <a:ext cx="3878318" cy="398647"/>
          </a:xfrm>
          <a:prstGeom prst="rect">
            <a:avLst/>
          </a:prstGeom>
          <a:solidFill>
            <a:srgbClr val="C0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lIns="86531" tIns="44996" rIns="86531" bIns="44996">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24282" fontAlgn="auto">
              <a:spcBef>
                <a:spcPts val="0"/>
              </a:spcBef>
              <a:spcAft>
                <a:spcPts val="0"/>
              </a:spcAft>
              <a:defRPr/>
            </a:pPr>
            <a:r>
              <a:rPr lang="en-US" sz="1000" kern="0" dirty="0">
                <a:solidFill>
                  <a:prstClr val="white"/>
                </a:solidFill>
                <a:latin typeface="Calibri"/>
              </a:rPr>
              <a:t>*u </a:t>
            </a:r>
            <a:r>
              <a:rPr lang="sr-Latn-CS" sz="1000" kern="0" dirty="0">
                <a:solidFill>
                  <a:prstClr val="white"/>
                </a:solidFill>
                <a:latin typeface="Calibri"/>
              </a:rPr>
              <a:t>cilju uporedivosti, poređene su samo izrazito negativne i izrazito pozitivne ocene </a:t>
            </a:r>
            <a:r>
              <a:rPr lang="sr-Latn-CS" sz="1000" kern="0" dirty="0" err="1">
                <a:solidFill>
                  <a:prstClr val="white"/>
                </a:solidFill>
                <a:latin typeface="Calibri"/>
              </a:rPr>
              <a:t>usled</a:t>
            </a:r>
            <a:r>
              <a:rPr lang="sr-Latn-CS" sz="1000" kern="0" dirty="0">
                <a:solidFill>
                  <a:prstClr val="white"/>
                </a:solidFill>
                <a:latin typeface="Calibri"/>
              </a:rPr>
              <a:t> nejednakog broja nedostajućih </a:t>
            </a:r>
            <a:r>
              <a:rPr lang="sr-Latn-CS" sz="1000" kern="0" dirty="0" err="1">
                <a:solidFill>
                  <a:prstClr val="white"/>
                </a:solidFill>
                <a:latin typeface="Calibri"/>
              </a:rPr>
              <a:t>vrednosti</a:t>
            </a:r>
            <a:endParaRPr lang="sr-Latn-CS" sz="1000" kern="0" dirty="0">
              <a:solidFill>
                <a:prstClr val="white"/>
              </a:solidFill>
              <a:latin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844083">
              <a:defRPr/>
            </a:pPr>
            <a:fld id="{F182E438-D46A-43A5-A270-265F2905EB3E}" type="slidenum">
              <a:rPr lang="de-DE" sz="1800" kern="0">
                <a:latin typeface="Calibri" panose="020F0502020204030204" pitchFamily="34" charset="0"/>
              </a:rPr>
              <a:pPr defTabSz="844083">
                <a:defRPr/>
              </a:pPr>
              <a:t>28</a:t>
            </a:fld>
            <a:endParaRPr lang="de-DE" sz="1800" kern="0" dirty="0">
              <a:latin typeface="Calibri" panose="020F0502020204030204" pitchFamily="34" charset="0"/>
            </a:endParaRPr>
          </a:p>
        </p:txBody>
      </p:sp>
      <p:sp>
        <p:nvSpPr>
          <p:cNvPr id="331779" name="Title 3"/>
          <p:cNvSpPr>
            <a:spLocks noGrp="1"/>
          </p:cNvSpPr>
          <p:nvPr>
            <p:ph type="title"/>
          </p:nvPr>
        </p:nvSpPr>
        <p:spPr>
          <a:xfrm>
            <a:off x="250825" y="133350"/>
            <a:ext cx="8370888" cy="755650"/>
          </a:xfrm>
        </p:spPr>
        <p:txBody>
          <a:bodyPr/>
          <a:lstStyle/>
          <a:p>
            <a:pPr eaLnBrk="1" hangingPunct="1"/>
            <a:r>
              <a:rPr lang="en-US" altLang="en-US" sz="3200" b="1" smtClean="0"/>
              <a:t>Izvršitelji - osetljiva tema</a:t>
            </a:r>
          </a:p>
        </p:txBody>
      </p:sp>
      <p:sp>
        <p:nvSpPr>
          <p:cNvPr id="26" name="Text Placeholder 19"/>
          <p:cNvSpPr txBox="1">
            <a:spLocks/>
          </p:cNvSpPr>
          <p:nvPr/>
        </p:nvSpPr>
        <p:spPr>
          <a:xfrm>
            <a:off x="1790700" y="6419850"/>
            <a:ext cx="5440363"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entiteti sa 3 ili više zaposlenih:</a:t>
            </a:r>
            <a:endParaRPr lang="en-US" sz="923" b="1" kern="0" dirty="0">
              <a:solidFill>
                <a:schemeClr val="bg1"/>
              </a:solidFill>
              <a:latin typeface="Calibri" panose="020F0502020204030204" pitchFamily="34" charset="0"/>
            </a:endParaRPr>
          </a:p>
          <a:p>
            <a:pPr>
              <a:defRPr/>
            </a:pPr>
            <a:r>
              <a:rPr lang="sr-Latn-RS" sz="923" b="1" kern="0" dirty="0">
                <a:solidFill>
                  <a:schemeClr val="bg1"/>
                </a:solidFill>
                <a:latin typeface="Calibri" panose="020F0502020204030204" pitchFamily="34" charset="0"/>
              </a:rPr>
              <a:t>2016 (N=1032)</a:t>
            </a:r>
            <a:endParaRPr lang="en-GB" sz="923" b="1" kern="0" dirty="0">
              <a:solidFill>
                <a:schemeClr val="bg1"/>
              </a:solidFill>
              <a:latin typeface="Calibri" panose="020F0502020204030204" pitchFamily="34" charset="0"/>
            </a:endParaRPr>
          </a:p>
        </p:txBody>
      </p:sp>
      <p:graphicFrame>
        <p:nvGraphicFramePr>
          <p:cNvPr id="331781" name="Chart 14"/>
          <p:cNvGraphicFramePr>
            <a:graphicFrameLocks/>
          </p:cNvGraphicFramePr>
          <p:nvPr/>
        </p:nvGraphicFramePr>
        <p:xfrm>
          <a:off x="1092200" y="1162050"/>
          <a:ext cx="8167688" cy="5211763"/>
        </p:xfrm>
        <a:graphic>
          <a:graphicData uri="http://schemas.openxmlformats.org/presentationml/2006/ole">
            <p:oleObj spid="_x0000_s331781" r:id="rId4" imgW="8169348" imgH="5212532" progId="Excel.Chart.8">
              <p:embed/>
            </p:oleObj>
          </a:graphicData>
        </a:graphic>
      </p:graphicFrame>
      <p:sp>
        <p:nvSpPr>
          <p:cNvPr id="17" name="Rectangle 16"/>
          <p:cNvSpPr/>
          <p:nvPr/>
        </p:nvSpPr>
        <p:spPr bwMode="auto">
          <a:xfrm>
            <a:off x="3131821" y="1322461"/>
            <a:ext cx="4459019" cy="306314"/>
          </a:xfrm>
          <a:prstGeom prst="rect">
            <a:avLst/>
          </a:prstGeom>
          <a:solidFill>
            <a:srgbClr val="C0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lIns="86531" tIns="44996" rIns="86531" bIns="44996">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24282" fontAlgn="auto">
              <a:spcBef>
                <a:spcPts val="0"/>
              </a:spcBef>
              <a:spcAft>
                <a:spcPts val="0"/>
              </a:spcAft>
              <a:defRPr/>
            </a:pPr>
            <a:r>
              <a:rPr lang="sr-Latn-CS" sz="1400" b="1" kern="0" dirty="0">
                <a:solidFill>
                  <a:prstClr val="white"/>
                </a:solidFill>
                <a:latin typeface="Calibri"/>
              </a:rPr>
              <a:t>POZITIVNI I NEGATIVNI EFEKTI RADA JAVNIH IZVRŠITELJA</a:t>
            </a:r>
          </a:p>
        </p:txBody>
      </p:sp>
      <p:sp>
        <p:nvSpPr>
          <p:cNvPr id="331785" name="Title 9"/>
          <p:cNvSpPr txBox="1">
            <a:spLocks/>
          </p:cNvSpPr>
          <p:nvPr/>
        </p:nvSpPr>
        <p:spPr bwMode="auto">
          <a:xfrm>
            <a:off x="250825" y="968375"/>
            <a:ext cx="8647113" cy="166688"/>
          </a:xfrm>
          <a:prstGeom prst="rect">
            <a:avLst/>
          </a:prstGeom>
          <a:noFill/>
          <a:ln w="9525">
            <a:noFill/>
            <a:miter lim="800000"/>
            <a:headEnd/>
            <a:tailEnd/>
          </a:ln>
        </p:spPr>
        <p:txBody>
          <a:bodyPr lIns="0" tIns="0" rIns="0" bIns="0">
            <a:spAutoFit/>
          </a:bodyPr>
          <a:lstStyle/>
          <a:p>
            <a:pPr defTabSz="923925">
              <a:lnSpc>
                <a:spcPct val="90000"/>
              </a:lnSpc>
              <a:spcBef>
                <a:spcPts val="413"/>
              </a:spcBef>
            </a:pPr>
            <a:r>
              <a:rPr lang="sr-Latn-CS" altLang="en-US" sz="1200" b="1" i="1">
                <a:solidFill>
                  <a:srgbClr val="7F7F7F"/>
                </a:solidFill>
              </a:rPr>
              <a:t>Da li smatrate da je uvođenjem profesionalnih izvršitelja unapređen sistem naplate dugovanja?</a:t>
            </a:r>
          </a:p>
        </p:txBody>
      </p:sp>
      <p:sp>
        <p:nvSpPr>
          <p:cNvPr id="12" name="Rectangle 11"/>
          <p:cNvSpPr/>
          <p:nvPr/>
        </p:nvSpPr>
        <p:spPr bwMode="auto">
          <a:xfrm>
            <a:off x="134308" y="2573976"/>
            <a:ext cx="1066407" cy="398647"/>
          </a:xfrm>
          <a:prstGeom prst="rect">
            <a:avLst/>
          </a:prstGeom>
          <a:solidFill>
            <a:srgbClr val="C0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lIns="86531" tIns="44996" rIns="86531" bIns="44996">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24282" fontAlgn="auto">
              <a:spcBef>
                <a:spcPts val="0"/>
              </a:spcBef>
              <a:spcAft>
                <a:spcPts val="0"/>
              </a:spcAft>
              <a:defRPr/>
            </a:pPr>
            <a:r>
              <a:rPr lang="en-US" sz="2000" b="1" kern="0" dirty="0">
                <a:solidFill>
                  <a:prstClr val="white"/>
                </a:solidFill>
                <a:latin typeface="Calibri"/>
              </a:rPr>
              <a:t>N=1032</a:t>
            </a:r>
            <a:endParaRPr lang="sr-Latn-CS" sz="1000" b="1" kern="0" dirty="0">
              <a:solidFill>
                <a:prstClr val="white"/>
              </a:solidFill>
              <a:latin typeface="Calibri"/>
            </a:endParaRPr>
          </a:p>
        </p:txBody>
      </p:sp>
      <p:sp>
        <p:nvSpPr>
          <p:cNvPr id="14" name="Rectangle 13"/>
          <p:cNvSpPr/>
          <p:nvPr/>
        </p:nvSpPr>
        <p:spPr bwMode="auto">
          <a:xfrm>
            <a:off x="250901" y="3825608"/>
            <a:ext cx="822955" cy="398647"/>
          </a:xfrm>
          <a:prstGeom prst="rect">
            <a:avLst/>
          </a:prstGeom>
          <a:solidFill>
            <a:srgbClr val="C0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lIns="86531" tIns="44996" rIns="86531" bIns="44996">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24282" fontAlgn="auto">
              <a:spcBef>
                <a:spcPts val="0"/>
              </a:spcBef>
              <a:spcAft>
                <a:spcPts val="0"/>
              </a:spcAft>
              <a:defRPr/>
            </a:pPr>
            <a:r>
              <a:rPr lang="en-US" sz="2000" b="1" kern="0" dirty="0">
                <a:solidFill>
                  <a:prstClr val="white"/>
                </a:solidFill>
                <a:latin typeface="Calibri"/>
              </a:rPr>
              <a:t>N=55</a:t>
            </a:r>
            <a:endParaRPr lang="sr-Latn-CS" sz="1000" b="1" kern="0" dirty="0">
              <a:solidFill>
                <a:prstClr val="white"/>
              </a:solidFill>
              <a:latin typeface="Calibri"/>
            </a:endParaRPr>
          </a:p>
        </p:txBody>
      </p:sp>
      <p:sp>
        <p:nvSpPr>
          <p:cNvPr id="16" name="Rectangle 15"/>
          <p:cNvSpPr/>
          <p:nvPr/>
        </p:nvSpPr>
        <p:spPr bwMode="auto">
          <a:xfrm>
            <a:off x="267479" y="5078148"/>
            <a:ext cx="823516" cy="398647"/>
          </a:xfrm>
          <a:prstGeom prst="rect">
            <a:avLst/>
          </a:prstGeom>
          <a:solidFill>
            <a:srgbClr val="C0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lIns="86531" tIns="44996" rIns="86531" bIns="44996">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24282" fontAlgn="auto">
              <a:spcBef>
                <a:spcPts val="0"/>
              </a:spcBef>
              <a:spcAft>
                <a:spcPts val="0"/>
              </a:spcAft>
              <a:defRPr/>
            </a:pPr>
            <a:r>
              <a:rPr lang="en-US" sz="2000" b="1" kern="0" dirty="0">
                <a:solidFill>
                  <a:prstClr val="white"/>
                </a:solidFill>
                <a:latin typeface="Calibri"/>
              </a:rPr>
              <a:t>N=32</a:t>
            </a:r>
            <a:endParaRPr lang="sr-Latn-CS" sz="1000" b="1" kern="0" dirty="0">
              <a:solidFill>
                <a:prstClr val="white"/>
              </a:solidFill>
              <a:latin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844083">
              <a:defRPr/>
            </a:pPr>
            <a:fld id="{896B3678-F238-4E51-BC97-67E54F7D51C2}" type="slidenum">
              <a:rPr lang="de-DE" sz="1800" kern="0">
                <a:latin typeface="Calibri" panose="020F0502020204030204" pitchFamily="34" charset="0"/>
              </a:rPr>
              <a:pPr defTabSz="844083">
                <a:defRPr/>
              </a:pPr>
              <a:t>29</a:t>
            </a:fld>
            <a:endParaRPr lang="de-DE" sz="1800" kern="0" dirty="0">
              <a:latin typeface="Calibri" panose="020F0502020204030204" pitchFamily="34" charset="0"/>
            </a:endParaRPr>
          </a:p>
        </p:txBody>
      </p:sp>
      <p:sp>
        <p:nvSpPr>
          <p:cNvPr id="332803" name="Title 3"/>
          <p:cNvSpPr>
            <a:spLocks noGrp="1"/>
          </p:cNvSpPr>
          <p:nvPr>
            <p:ph type="title"/>
          </p:nvPr>
        </p:nvSpPr>
        <p:spPr>
          <a:xfrm>
            <a:off x="250825" y="152400"/>
            <a:ext cx="8370888" cy="755650"/>
          </a:xfrm>
        </p:spPr>
        <p:txBody>
          <a:bodyPr/>
          <a:lstStyle/>
          <a:p>
            <a:pPr eaLnBrk="1" hangingPunct="1"/>
            <a:r>
              <a:rPr lang="sr-Latn-CS" altLang="en-US" sz="3200" b="1" smtClean="0"/>
              <a:t>Javne nabavke</a:t>
            </a:r>
            <a:r>
              <a:rPr lang="en-US" altLang="en-US" sz="3200" b="1" smtClean="0"/>
              <a:t>: prosečne ocene po talasima</a:t>
            </a:r>
          </a:p>
        </p:txBody>
      </p:sp>
      <p:sp>
        <p:nvSpPr>
          <p:cNvPr id="332804" name="Title 9"/>
          <p:cNvSpPr txBox="1">
            <a:spLocks/>
          </p:cNvSpPr>
          <p:nvPr/>
        </p:nvSpPr>
        <p:spPr bwMode="auto">
          <a:xfrm>
            <a:off x="298450" y="898525"/>
            <a:ext cx="7981950" cy="166688"/>
          </a:xfrm>
          <a:prstGeom prst="rect">
            <a:avLst/>
          </a:prstGeom>
          <a:noFill/>
          <a:ln w="9525">
            <a:noFill/>
            <a:miter lim="800000"/>
            <a:headEnd/>
            <a:tailEnd/>
          </a:ln>
        </p:spPr>
        <p:txBody>
          <a:bodyPr lIns="0" tIns="0" rIns="0" bIns="0">
            <a:spAutoFit/>
          </a:bodyPr>
          <a:lstStyle/>
          <a:p>
            <a:pPr defTabSz="923925">
              <a:lnSpc>
                <a:spcPct val="90000"/>
              </a:lnSpc>
              <a:spcBef>
                <a:spcPts val="413"/>
              </a:spcBef>
            </a:pPr>
            <a:r>
              <a:rPr lang="sr-Latn-CS" altLang="en-US" sz="1200" b="1" i="1">
                <a:solidFill>
                  <a:srgbClr val="7F7F7F"/>
                </a:solidFill>
              </a:rPr>
              <a:t>Koliko često sledeći parametri utiču na dobijanje poslova putem javnih nabavki? </a:t>
            </a:r>
          </a:p>
        </p:txBody>
      </p:sp>
      <p:sp>
        <p:nvSpPr>
          <p:cNvPr id="40" name="Text Placeholder 19"/>
          <p:cNvSpPr txBox="1">
            <a:spLocks/>
          </p:cNvSpPr>
          <p:nvPr/>
        </p:nvSpPr>
        <p:spPr>
          <a:xfrm>
            <a:off x="1692275" y="6421438"/>
            <a:ext cx="6119813" cy="436562"/>
          </a:xfrm>
          <a:prstGeom prst="rect">
            <a:avLst/>
          </a:prstGeom>
        </p:spPr>
        <p:txBody>
          <a:bodyPr/>
          <a:lstStyle>
            <a:lvl1pPr marL="250587" indent="-250587" algn="l" rtl="0" eaLnBrk="1" fontAlgn="base" hangingPunct="1">
              <a:spcBef>
                <a:spcPct val="50000"/>
              </a:spcBef>
              <a:spcAft>
                <a:spcPct val="0"/>
              </a:spcAft>
              <a:buFont typeface="Wingdings" pitchFamily="2" charset="2"/>
              <a:buChar char="§"/>
              <a:defRPr sz="2215">
                <a:solidFill>
                  <a:schemeClr val="tx1"/>
                </a:solidFill>
                <a:latin typeface="+mn-lt"/>
                <a:ea typeface="+mn-ea"/>
                <a:cs typeface="+mn-cs"/>
              </a:defRPr>
            </a:lvl1pPr>
            <a:lvl2pPr marL="740038" indent="-247657" algn="l" rtl="0" eaLnBrk="1" fontAlgn="base" hangingPunct="1">
              <a:spcBef>
                <a:spcPct val="50000"/>
              </a:spcBef>
              <a:spcAft>
                <a:spcPct val="0"/>
              </a:spcAft>
              <a:buFont typeface="Arial" charset="0"/>
              <a:buChar char="–"/>
              <a:defRPr sz="1846">
                <a:solidFill>
                  <a:schemeClr val="tx1"/>
                </a:solidFill>
                <a:latin typeface="+mn-lt"/>
              </a:defRPr>
            </a:lvl2pPr>
            <a:lvl3pPr marL="1156218" indent="-234467" algn="l" rtl="0" eaLnBrk="1" fontAlgn="base" hangingPunct="1">
              <a:spcBef>
                <a:spcPct val="50000"/>
              </a:spcBef>
              <a:spcAft>
                <a:spcPct val="0"/>
              </a:spcAft>
              <a:buFont typeface="Arial" charset="0"/>
              <a:buChar char="–"/>
              <a:defRPr sz="1846">
                <a:solidFill>
                  <a:schemeClr val="tx1"/>
                </a:solidFill>
                <a:latin typeface="+mn-lt"/>
              </a:defRPr>
            </a:lvl3pPr>
            <a:lvl4pPr marL="1573862" indent="-252052" algn="l" rtl="0" eaLnBrk="1" fontAlgn="base" hangingPunct="1">
              <a:spcBef>
                <a:spcPct val="50000"/>
              </a:spcBef>
              <a:spcAft>
                <a:spcPct val="0"/>
              </a:spcAft>
              <a:buFont typeface="Arial" charset="0"/>
              <a:buChar char="–"/>
              <a:defRPr sz="1846">
                <a:solidFill>
                  <a:schemeClr val="tx1"/>
                </a:solidFill>
                <a:latin typeface="+mn-lt"/>
              </a:defRPr>
            </a:lvl4pPr>
            <a:lvl5pPr marL="1990042" indent="-247657" algn="l" rtl="0" eaLnBrk="1" fontAlgn="base" hangingPunct="1">
              <a:spcBef>
                <a:spcPct val="50000"/>
              </a:spcBef>
              <a:spcAft>
                <a:spcPct val="0"/>
              </a:spcAft>
              <a:buFont typeface="Arial" charset="0"/>
              <a:buChar char="–"/>
              <a:defRPr sz="1846">
                <a:solidFill>
                  <a:schemeClr val="tx1"/>
                </a:solidFill>
                <a:latin typeface="+mn-lt"/>
              </a:defRPr>
            </a:lvl5pPr>
            <a:lvl6pPr marL="2412083" indent="-247657" algn="l" rtl="0" eaLnBrk="1" fontAlgn="base" hangingPunct="1">
              <a:spcBef>
                <a:spcPct val="50000"/>
              </a:spcBef>
              <a:spcAft>
                <a:spcPct val="0"/>
              </a:spcAft>
              <a:buFont typeface="Arial" charset="0"/>
              <a:buChar char="–"/>
              <a:defRPr sz="1846">
                <a:solidFill>
                  <a:schemeClr val="tx1"/>
                </a:solidFill>
                <a:latin typeface="+mn-lt"/>
              </a:defRPr>
            </a:lvl6pPr>
            <a:lvl7pPr marL="2834125" indent="-247657" algn="l" rtl="0" eaLnBrk="1" fontAlgn="base" hangingPunct="1">
              <a:spcBef>
                <a:spcPct val="50000"/>
              </a:spcBef>
              <a:spcAft>
                <a:spcPct val="0"/>
              </a:spcAft>
              <a:buFont typeface="Arial" charset="0"/>
              <a:buChar char="–"/>
              <a:defRPr sz="1846">
                <a:solidFill>
                  <a:schemeClr val="tx1"/>
                </a:solidFill>
                <a:latin typeface="+mn-lt"/>
              </a:defRPr>
            </a:lvl7pPr>
            <a:lvl8pPr marL="3256166" indent="-247657" algn="l" rtl="0" eaLnBrk="1" fontAlgn="base" hangingPunct="1">
              <a:spcBef>
                <a:spcPct val="50000"/>
              </a:spcBef>
              <a:spcAft>
                <a:spcPct val="0"/>
              </a:spcAft>
              <a:buFont typeface="Arial" charset="0"/>
              <a:buChar char="–"/>
              <a:defRPr sz="1846">
                <a:solidFill>
                  <a:schemeClr val="tx1"/>
                </a:solidFill>
                <a:latin typeface="+mn-lt"/>
              </a:defRPr>
            </a:lvl8pPr>
            <a:lvl9pPr marL="3678207" indent="-247657" algn="l" rtl="0" eaLnBrk="1" fontAlgn="base" hangingPunct="1">
              <a:spcBef>
                <a:spcPct val="50000"/>
              </a:spcBef>
              <a:spcAft>
                <a:spcPct val="0"/>
              </a:spcAft>
              <a:buFont typeface="Arial" charset="0"/>
              <a:buChar char="–"/>
              <a:defRPr sz="1846">
                <a:solidFill>
                  <a:schemeClr val="tx1"/>
                </a:solidFill>
                <a:latin typeface="+mn-lt"/>
              </a:defRPr>
            </a:lvl9pPr>
          </a:lstStyle>
          <a:p>
            <a:pPr>
              <a:defRPr/>
            </a:pPr>
            <a:r>
              <a:rPr lang="en-US" sz="900" kern="0" dirty="0">
                <a:solidFill>
                  <a:schemeClr val="bg1"/>
                </a:solidFill>
                <a:latin typeface="Calibri" panose="020F0502020204030204" pitchFamily="34" charset="0"/>
              </a:rPr>
              <a:t>Ba</a:t>
            </a:r>
            <a:r>
              <a:rPr lang="sr-Latn-RS" sz="900" kern="0" dirty="0">
                <a:solidFill>
                  <a:schemeClr val="bg1"/>
                </a:solidFill>
                <a:latin typeface="Calibri" panose="020F0502020204030204" pitchFamily="34" charset="0"/>
              </a:rPr>
              <a:t>za</a:t>
            </a:r>
            <a:r>
              <a:rPr lang="sr-Latn-CS" sz="900" kern="0" dirty="0">
                <a:solidFill>
                  <a:schemeClr val="bg1"/>
                </a:solidFill>
                <a:latin typeface="Calibri" panose="020F0502020204030204" pitchFamily="34" charset="0"/>
              </a:rPr>
              <a:t>: </a:t>
            </a:r>
            <a:r>
              <a:rPr lang="sr-Latn-RS" sz="900" kern="0" dirty="0">
                <a:solidFill>
                  <a:schemeClr val="bg1"/>
                </a:solidFill>
                <a:latin typeface="Calibri" panose="020F0502020204030204" pitchFamily="34" charset="0"/>
              </a:rPr>
              <a:t>Oni koji imaju iskustva sa javnim nabavkama</a:t>
            </a:r>
            <a:r>
              <a:rPr lang="en-US" sz="900" kern="0" dirty="0">
                <a:solidFill>
                  <a:schemeClr val="bg1"/>
                </a:solidFill>
                <a:latin typeface="Calibri" panose="020F0502020204030204" pitchFamily="34" charset="0"/>
              </a:rPr>
              <a:t>: </a:t>
            </a:r>
          </a:p>
          <a:p>
            <a:pPr>
              <a:defRPr/>
            </a:pPr>
            <a:r>
              <a:rPr lang="en-US" sz="900" kern="0" dirty="0">
                <a:solidFill>
                  <a:schemeClr val="bg1"/>
                </a:solidFill>
                <a:latin typeface="Calibri" panose="020F0502020204030204" pitchFamily="34" charset="0"/>
              </a:rPr>
              <a:t>2011, 2012 (</a:t>
            </a:r>
            <a:r>
              <a:rPr lang="pt-BR" sz="900" kern="0" dirty="0">
                <a:solidFill>
                  <a:schemeClr val="bg1"/>
                </a:solidFill>
                <a:latin typeface="Calibri" panose="020F0502020204030204" pitchFamily="34" charset="0"/>
              </a:rPr>
              <a:t>N varira s obzirom na to da nije postojao skip</a:t>
            </a:r>
            <a:r>
              <a:rPr lang="en-US" sz="900" kern="0" dirty="0">
                <a:solidFill>
                  <a:schemeClr val="bg1"/>
                </a:solidFill>
                <a:latin typeface="Calibri" panose="020F0502020204030204" pitchFamily="34" charset="0"/>
              </a:rPr>
              <a:t>), 2013 </a:t>
            </a:r>
            <a:r>
              <a:rPr lang="sr-Latn-CS" sz="900" kern="0" dirty="0">
                <a:solidFill>
                  <a:schemeClr val="bg1"/>
                </a:solidFill>
                <a:latin typeface="Calibri" panose="020F0502020204030204" pitchFamily="34" charset="0"/>
              </a:rPr>
              <a:t>(N=</a:t>
            </a:r>
            <a:r>
              <a:rPr lang="en-US" sz="900" kern="0" dirty="0">
                <a:solidFill>
                  <a:schemeClr val="bg1"/>
                </a:solidFill>
                <a:latin typeface="Calibri" panose="020F0502020204030204" pitchFamily="34" charset="0"/>
              </a:rPr>
              <a:t>293</a:t>
            </a:r>
            <a:r>
              <a:rPr lang="sr-Latn-CS" sz="900" kern="0" dirty="0">
                <a:solidFill>
                  <a:schemeClr val="bg1"/>
                </a:solidFill>
                <a:latin typeface="Calibri" panose="020F0502020204030204" pitchFamily="34" charset="0"/>
              </a:rPr>
              <a:t>)</a:t>
            </a:r>
            <a:r>
              <a:rPr lang="en-GB" sz="900" kern="0" dirty="0">
                <a:solidFill>
                  <a:schemeClr val="bg1"/>
                </a:solidFill>
                <a:latin typeface="Calibri" panose="020F0502020204030204" pitchFamily="34" charset="0"/>
              </a:rPr>
              <a:t>, 2014 (N=284), 2015 (N=270) </a:t>
            </a:r>
            <a:r>
              <a:rPr lang="sr-Latn-RS" sz="900" kern="0" dirty="0">
                <a:solidFill>
                  <a:schemeClr val="bg1"/>
                </a:solidFill>
                <a:latin typeface="Calibri" panose="020F0502020204030204" pitchFamily="34" charset="0"/>
              </a:rPr>
              <a:t>i</a:t>
            </a:r>
            <a:r>
              <a:rPr lang="en-GB" sz="900" kern="0" dirty="0">
                <a:solidFill>
                  <a:schemeClr val="bg1"/>
                </a:solidFill>
                <a:latin typeface="Calibri" panose="020F0502020204030204" pitchFamily="34" charset="0"/>
              </a:rPr>
              <a:t> 2016 (N=288)</a:t>
            </a:r>
            <a:endParaRPr lang="en-US" sz="900" kern="0" dirty="0">
              <a:solidFill>
                <a:schemeClr val="bg1"/>
              </a:solidFill>
              <a:latin typeface="Calibri" panose="020F0502020204030204" pitchFamily="34" charset="0"/>
            </a:endParaRPr>
          </a:p>
        </p:txBody>
      </p:sp>
      <p:graphicFrame>
        <p:nvGraphicFramePr>
          <p:cNvPr id="332806" name="Object 4"/>
          <p:cNvGraphicFramePr>
            <a:graphicFrameLocks noChangeAspect="1"/>
          </p:cNvGraphicFramePr>
          <p:nvPr/>
        </p:nvGraphicFramePr>
        <p:xfrm>
          <a:off x="119063" y="1584325"/>
          <a:ext cx="8896350" cy="4625975"/>
        </p:xfrm>
        <a:graphic>
          <a:graphicData uri="http://schemas.openxmlformats.org/presentationml/2006/ole">
            <p:oleObj spid="_x0000_s332806" r:id="rId4" imgW="8900931" imgH="4627265" progId="Excel.Chart.8">
              <p:embed/>
            </p:oleObj>
          </a:graphicData>
        </a:graphic>
      </p:graphicFrame>
      <p:sp>
        <p:nvSpPr>
          <p:cNvPr id="14" name="TextBox 29"/>
          <p:cNvSpPr txBox="1"/>
          <p:nvPr/>
        </p:nvSpPr>
        <p:spPr>
          <a:xfrm>
            <a:off x="1461123" y="1203762"/>
            <a:ext cx="5655408" cy="338554"/>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pl-PL" sz="1600" b="1" dirty="0">
                <a:solidFill>
                  <a:schemeClr val="bg2"/>
                </a:solidFill>
                <a:latin typeface="Calibri" panose="020F0502020204030204" pitchFamily="34" charset="0"/>
              </a:rPr>
              <a:t>Ocene od 1 do 5, gde 1 označava Nikada, a 5 Veoma često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50825" y="352425"/>
            <a:ext cx="8750300" cy="566738"/>
          </a:xfrm>
        </p:spPr>
        <p:txBody>
          <a:bodyPr/>
          <a:lstStyle/>
          <a:p>
            <a:pPr defTabSz="1037384" eaLnBrk="1" fontAlgn="auto" hangingPunct="1">
              <a:spcAft>
                <a:spcPts val="0"/>
              </a:spcAft>
              <a:defRPr/>
            </a:pPr>
            <a:r>
              <a:rPr lang="sr-Latn-CS" sz="2954" dirty="0"/>
              <a:t>METODOLOGIJA</a:t>
            </a:r>
            <a:endParaRPr lang="sr-Latn-CS" dirty="0"/>
          </a:p>
        </p:txBody>
      </p:sp>
      <p:sp>
        <p:nvSpPr>
          <p:cNvPr id="152578" name="Slide Number Placeholder 2"/>
          <p:cNvSpPr>
            <a:spLocks noGrp="1"/>
          </p:cNvSpPr>
          <p:nvPr>
            <p:ph type="sldNum" sz="quarter" idx="11"/>
          </p:nvPr>
        </p:nvSpPr>
        <p:spPr bwMode="auto">
          <a:xfrm>
            <a:off x="8923338" y="6326188"/>
            <a:ext cx="71437" cy="169862"/>
          </a:xfrm>
          <a:ln>
            <a:miter lim="800000"/>
            <a:headEnd/>
            <a:tailEnd/>
          </a:ln>
        </p:spPr>
        <p:txBody>
          <a:bodyPr vert="horz" numCol="1" compatLnSpc="1">
            <a:prstTxWarp prst="textNoShape">
              <a:avLst/>
            </a:prstTxWarp>
          </a:bodyPr>
          <a:lstStyle/>
          <a:p>
            <a:pPr defTabSz="1036053" fontAlgn="base">
              <a:spcBef>
                <a:spcPct val="0"/>
              </a:spcBef>
              <a:spcAft>
                <a:spcPct val="0"/>
              </a:spcAft>
              <a:defRPr/>
            </a:pPr>
            <a:fld id="{0E3863F6-FD0B-416F-8541-1EAA790A6E7B}" type="slidenum">
              <a:rPr lang="de-DE" smtClean="0">
                <a:cs typeface="Arial" charset="0"/>
              </a:rPr>
              <a:pPr defTabSz="1036053" fontAlgn="base">
                <a:spcBef>
                  <a:spcPct val="0"/>
                </a:spcBef>
                <a:spcAft>
                  <a:spcPct val="0"/>
                </a:spcAft>
                <a:defRPr/>
              </a:pPr>
              <a:t>3</a:t>
            </a:fld>
            <a:endParaRPr lang="de-DE">
              <a:cs typeface="Arial" charset="0"/>
            </a:endParaRPr>
          </a:p>
        </p:txBody>
      </p:sp>
      <p:graphicFrame>
        <p:nvGraphicFramePr>
          <p:cNvPr id="6" name="Table 5"/>
          <p:cNvGraphicFramePr>
            <a:graphicFrameLocks noGrp="1"/>
          </p:cNvGraphicFramePr>
          <p:nvPr/>
        </p:nvGraphicFramePr>
        <p:xfrm>
          <a:off x="250825" y="1435100"/>
          <a:ext cx="8642350" cy="4648208"/>
        </p:xfrm>
        <a:graphic>
          <a:graphicData uri="http://schemas.openxmlformats.org/drawingml/2006/table">
            <a:tbl>
              <a:tblPr/>
              <a:tblGrid>
                <a:gridCol w="2224088"/>
                <a:gridCol w="6418262"/>
              </a:tblGrid>
              <a:tr h="617539">
                <a:tc>
                  <a:txBody>
                    <a:bodyPr/>
                    <a:lstStyle>
                      <a:lvl1pPr marL="228600" defTabSz="877888" eaLnBrk="0" hangingPunct="0">
                        <a:spcBef>
                          <a:spcPct val="20000"/>
                        </a:spcBef>
                        <a:buFont typeface="Arial" charset="0"/>
                        <a:tabLst>
                          <a:tab pos="457200" algn="l"/>
                        </a:tabLst>
                        <a:defRPr sz="3200">
                          <a:solidFill>
                            <a:schemeClr val="tx1"/>
                          </a:solidFill>
                          <a:latin typeface="Calibri" pitchFamily="34" charset="0"/>
                        </a:defRPr>
                      </a:lvl1pPr>
                      <a:lvl2pPr marL="742950" indent="-285750" defTabSz="877888" eaLnBrk="0" hangingPunct="0">
                        <a:spcBef>
                          <a:spcPct val="20000"/>
                        </a:spcBef>
                        <a:buFont typeface="Arial" charset="0"/>
                        <a:tabLst>
                          <a:tab pos="457200" algn="l"/>
                        </a:tabLst>
                        <a:defRPr sz="2700">
                          <a:solidFill>
                            <a:schemeClr val="tx1"/>
                          </a:solidFill>
                          <a:latin typeface="Calibri" pitchFamily="34" charset="0"/>
                        </a:defRPr>
                      </a:lvl2pPr>
                      <a:lvl3pPr marL="1143000" indent="-228600" defTabSz="877888" eaLnBrk="0" hangingPunct="0">
                        <a:spcBef>
                          <a:spcPct val="20000"/>
                        </a:spcBef>
                        <a:buFont typeface="Arial" charset="0"/>
                        <a:tabLst>
                          <a:tab pos="457200" algn="l"/>
                        </a:tabLst>
                        <a:defRPr sz="2200">
                          <a:solidFill>
                            <a:schemeClr val="tx1"/>
                          </a:solidFill>
                          <a:latin typeface="Calibri" pitchFamily="34" charset="0"/>
                        </a:defRPr>
                      </a:lvl3pPr>
                      <a:lvl4pPr marL="1600200" indent="-228600" defTabSz="877888" eaLnBrk="0" hangingPunct="0">
                        <a:spcBef>
                          <a:spcPct val="20000"/>
                        </a:spcBef>
                        <a:buFont typeface="Arial" charset="0"/>
                        <a:tabLst>
                          <a:tab pos="457200" algn="l"/>
                        </a:tabLst>
                        <a:defRPr sz="2000">
                          <a:solidFill>
                            <a:schemeClr val="tx1"/>
                          </a:solidFill>
                          <a:latin typeface="Calibri" pitchFamily="34" charset="0"/>
                        </a:defRPr>
                      </a:lvl4pPr>
                      <a:lvl5pPr marL="2057400" indent="-228600" defTabSz="877888" eaLnBrk="0" hangingPunct="0">
                        <a:spcBef>
                          <a:spcPct val="20000"/>
                        </a:spcBef>
                        <a:buFont typeface="Arial" charset="0"/>
                        <a:tabLst>
                          <a:tab pos="457200" algn="l"/>
                        </a:tabLst>
                        <a:defRPr sz="2000">
                          <a:solidFill>
                            <a:schemeClr val="tx1"/>
                          </a:solidFill>
                          <a:latin typeface="Calibri" pitchFamily="34" charset="0"/>
                        </a:defRPr>
                      </a:lvl5pPr>
                      <a:lvl6pPr marL="25146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6pPr>
                      <a:lvl7pPr marL="29718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7pPr>
                      <a:lvl8pPr marL="34290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8pPr>
                      <a:lvl9pPr marL="38862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9pPr>
                    </a:lstStyle>
                    <a:p>
                      <a:pPr marL="228600" marR="0" lvl="0" indent="0" algn="r" defTabSz="877888" rtl="0" eaLnBrk="1" fontAlgn="base" latinLnBrk="0" hangingPunct="1">
                        <a:lnSpc>
                          <a:spcPct val="100000"/>
                        </a:lnSpc>
                        <a:spcBef>
                          <a:spcPct val="0"/>
                        </a:spcBef>
                        <a:spcAft>
                          <a:spcPct val="0"/>
                        </a:spcAft>
                        <a:buClrTx/>
                        <a:buSzTx/>
                        <a:buFontTx/>
                        <a:buNone/>
                        <a:tabLst>
                          <a:tab pos="457200" algn="l"/>
                        </a:tabLst>
                      </a:pPr>
                      <a:r>
                        <a:rPr kumimoji="0" lang="sr-Latn-CS" altLang="en-US" sz="1700" b="1" i="0" u="none" strike="noStrike" cap="none" normalizeH="0" baseline="0" smtClean="0">
                          <a:ln>
                            <a:noFill/>
                          </a:ln>
                          <a:solidFill>
                            <a:schemeClr val="bg1"/>
                          </a:solidFill>
                          <a:effectLst/>
                          <a:latin typeface="Calibri" pitchFamily="34" charset="0"/>
                          <a:cs typeface="Times New Roman" pitchFamily="18" charset="0"/>
                        </a:rPr>
                        <a:t>Realizacija:</a:t>
                      </a:r>
                      <a:endParaRPr kumimoji="0" lang="en-US" altLang="en-US" sz="1700" b="1" i="0" u="none" strike="noStrike" cap="none" normalizeH="0" baseline="0" smtClean="0">
                        <a:ln>
                          <a:noFill/>
                        </a:ln>
                        <a:solidFill>
                          <a:schemeClr val="bg1"/>
                        </a:solidFill>
                        <a:effectLst/>
                        <a:latin typeface="Calibri" pitchFamily="34" charset="0"/>
                        <a:cs typeface="Times New Roman" pitchFamily="18" charset="0"/>
                      </a:endParaRPr>
                    </a:p>
                  </a:txBody>
                  <a:tcPr marL="55738" marR="55738"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3200">
                          <a:solidFill>
                            <a:schemeClr val="tx1"/>
                          </a:solidFill>
                          <a:latin typeface="Calibri" pitchFamily="34" charset="0"/>
                        </a:defRPr>
                      </a:lvl1pPr>
                      <a:lvl2pPr marL="742950" indent="-285750" eaLnBrk="0" hangingPunct="0">
                        <a:spcBef>
                          <a:spcPct val="20000"/>
                        </a:spcBef>
                        <a:buFont typeface="Arial" charset="0"/>
                        <a:defRPr sz="2700">
                          <a:solidFill>
                            <a:schemeClr val="tx1"/>
                          </a:solidFill>
                          <a:latin typeface="Calibri" pitchFamily="34" charset="0"/>
                        </a:defRPr>
                      </a:lvl2pPr>
                      <a:lvl3pPr marL="1143000" indent="-228600" eaLnBrk="0" hangingPunct="0">
                        <a:spcBef>
                          <a:spcPct val="20000"/>
                        </a:spcBef>
                        <a:buFont typeface="Arial" charset="0"/>
                        <a:defRPr sz="2200">
                          <a:solidFill>
                            <a:schemeClr val="tx1"/>
                          </a:solidFill>
                          <a:latin typeface="Calibri" pitchFamily="34" charset="0"/>
                        </a:defRPr>
                      </a:lvl3pPr>
                      <a:lvl4pPr marL="1600200" indent="-228600" eaLnBrk="0" hangingPunct="0">
                        <a:spcBef>
                          <a:spcPct val="20000"/>
                        </a:spcBef>
                        <a:buFont typeface="Arial" charset="0"/>
                        <a:defRPr sz="2000">
                          <a:solidFill>
                            <a:schemeClr val="tx1"/>
                          </a:solidFill>
                          <a:latin typeface="Calibri" pitchFamily="34" charset="0"/>
                        </a:defRPr>
                      </a:lvl4pPr>
                      <a:lvl5pPr marL="2057400" indent="-228600" eaLnBrk="0" hangingPunct="0">
                        <a:spcBef>
                          <a:spcPct val="20000"/>
                        </a:spcBef>
                        <a:buFont typeface="Arial" charset="0"/>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defRPr sz="20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Pct val="190000"/>
                        <a:buFont typeface="Wingdings" pitchFamily="2" charset="2"/>
                        <a:buNone/>
                        <a:tabLst/>
                      </a:pPr>
                      <a:r>
                        <a:rPr kumimoji="0" lang="sr-Latn-RS" altLang="en-US" sz="1700" b="1" i="0" u="none" strike="noStrike" cap="none" normalizeH="0" baseline="0" smtClean="0">
                          <a:ln>
                            <a:noFill/>
                          </a:ln>
                          <a:solidFill>
                            <a:schemeClr val="bg1"/>
                          </a:solidFill>
                          <a:effectLst/>
                          <a:latin typeface="Calibri" pitchFamily="34" charset="0"/>
                          <a:cs typeface="Times New Roman" pitchFamily="18" charset="0"/>
                        </a:rPr>
                        <a:t>I</a:t>
                      </a:r>
                      <a:r>
                        <a:rPr kumimoji="0" lang="sr-Latn-CS" altLang="en-US" sz="1700" b="1" i="0" u="none" strike="noStrike" cap="none" normalizeH="0" baseline="0" smtClean="0">
                          <a:ln>
                            <a:noFill/>
                          </a:ln>
                          <a:solidFill>
                            <a:schemeClr val="bg1"/>
                          </a:solidFill>
                          <a:effectLst/>
                          <a:latin typeface="Calibri" pitchFamily="34" charset="0"/>
                          <a:cs typeface="Times New Roman" pitchFamily="18" charset="0"/>
                        </a:rPr>
                        <a:t>straživanje</a:t>
                      </a:r>
                      <a:r>
                        <a:rPr kumimoji="0" lang="en-US" altLang="en-US" sz="1700" b="1" i="0" u="none" strike="noStrike" cap="none" normalizeH="0" baseline="0" smtClean="0">
                          <a:ln>
                            <a:noFill/>
                          </a:ln>
                          <a:solidFill>
                            <a:schemeClr val="bg1"/>
                          </a:solidFill>
                          <a:effectLst/>
                          <a:latin typeface="Calibri" pitchFamily="34" charset="0"/>
                          <a:cs typeface="Times New Roman" pitchFamily="18" charset="0"/>
                        </a:rPr>
                        <a:t> je </a:t>
                      </a:r>
                      <a:r>
                        <a:rPr kumimoji="0" lang="sr-Latn-CS" altLang="en-US" sz="1700" b="1" i="0" u="none" strike="noStrike" cap="none" normalizeH="0" baseline="0" smtClean="0">
                          <a:ln>
                            <a:noFill/>
                          </a:ln>
                          <a:solidFill>
                            <a:schemeClr val="bg1"/>
                          </a:solidFill>
                          <a:effectLst/>
                          <a:latin typeface="Calibri" pitchFamily="34" charset="0"/>
                          <a:cs typeface="Times New Roman" pitchFamily="18" charset="0"/>
                        </a:rPr>
                        <a:t>sprovedeno</a:t>
                      </a:r>
                      <a:r>
                        <a:rPr kumimoji="0" lang="en-US" altLang="en-US" sz="1700" b="1" i="0" u="none" strike="noStrike" cap="none" normalizeH="0" baseline="0" smtClean="0">
                          <a:ln>
                            <a:noFill/>
                          </a:ln>
                          <a:solidFill>
                            <a:schemeClr val="bg1"/>
                          </a:solidFill>
                          <a:effectLst/>
                          <a:latin typeface="Calibri" pitchFamily="34" charset="0"/>
                          <a:cs typeface="Times New Roman" pitchFamily="18" charset="0"/>
                        </a:rPr>
                        <a:t> u </a:t>
                      </a:r>
                      <a:r>
                        <a:rPr kumimoji="0" lang="sr-Latn-CS" altLang="en-US" sz="1700" b="1" i="0" u="none" strike="noStrike" cap="none" normalizeH="0" baseline="0" smtClean="0">
                          <a:ln>
                            <a:noFill/>
                          </a:ln>
                          <a:solidFill>
                            <a:schemeClr val="bg1"/>
                          </a:solidFill>
                          <a:effectLst/>
                          <a:latin typeface="Calibri" pitchFamily="34" charset="0"/>
                          <a:cs typeface="Times New Roman" pitchFamily="18" charset="0"/>
                        </a:rPr>
                        <a:t>periodu</a:t>
                      </a:r>
                      <a:r>
                        <a:rPr kumimoji="0" lang="en-US" altLang="en-US" sz="1700" b="1" i="0" u="none" strike="noStrike" cap="none" normalizeH="0" baseline="0" smtClean="0">
                          <a:ln>
                            <a:noFill/>
                          </a:ln>
                          <a:solidFill>
                            <a:schemeClr val="bg1"/>
                          </a:solidFill>
                          <a:effectLst/>
                          <a:latin typeface="Calibri" pitchFamily="34" charset="0"/>
                          <a:cs typeface="Times New Roman" pitchFamily="18" charset="0"/>
                        </a:rPr>
                        <a:t> </a:t>
                      </a:r>
                      <a:r>
                        <a:rPr kumimoji="0" lang="sr-Latn-RS" altLang="en-US" sz="1700" b="1" i="0" u="none" strike="noStrike" cap="none" normalizeH="0" baseline="0" smtClean="0">
                          <a:ln>
                            <a:noFill/>
                          </a:ln>
                          <a:solidFill>
                            <a:schemeClr val="bg1"/>
                          </a:solidFill>
                          <a:effectLst/>
                          <a:latin typeface="Calibri" pitchFamily="34" charset="0"/>
                          <a:cs typeface="Times New Roman" pitchFamily="18" charset="0"/>
                        </a:rPr>
                        <a:t>od 6. s</a:t>
                      </a:r>
                      <a:r>
                        <a:rPr kumimoji="0" lang="sr-Latn-CS" altLang="en-US" sz="1700" b="1" i="0" u="none" strike="noStrike" cap="none" normalizeH="0" baseline="0" smtClean="0">
                          <a:ln>
                            <a:noFill/>
                          </a:ln>
                          <a:solidFill>
                            <a:schemeClr val="bg1"/>
                          </a:solidFill>
                          <a:effectLst/>
                          <a:latin typeface="Calibri" pitchFamily="34" charset="0"/>
                          <a:cs typeface="Times New Roman" pitchFamily="18" charset="0"/>
                        </a:rPr>
                        <a:t>eptembr</a:t>
                      </a:r>
                      <a:r>
                        <a:rPr kumimoji="0" lang="sr-Latn-RS" altLang="en-US" sz="1700" b="1" i="0" u="none" strike="noStrike" cap="none" normalizeH="0" baseline="0" smtClean="0">
                          <a:ln>
                            <a:noFill/>
                          </a:ln>
                          <a:solidFill>
                            <a:schemeClr val="bg1"/>
                          </a:solidFill>
                          <a:effectLst/>
                          <a:latin typeface="Calibri" pitchFamily="34" charset="0"/>
                          <a:cs typeface="Times New Roman" pitchFamily="18" charset="0"/>
                        </a:rPr>
                        <a:t>a</a:t>
                      </a:r>
                      <a:r>
                        <a:rPr kumimoji="0" lang="en-US" altLang="en-US" sz="1700" b="1" i="0" u="none" strike="noStrike" cap="none" normalizeH="0" baseline="0" smtClean="0">
                          <a:ln>
                            <a:noFill/>
                          </a:ln>
                          <a:solidFill>
                            <a:schemeClr val="bg1"/>
                          </a:solidFill>
                          <a:effectLst/>
                          <a:latin typeface="Calibri" pitchFamily="34" charset="0"/>
                          <a:cs typeface="Times New Roman" pitchFamily="18" charset="0"/>
                        </a:rPr>
                        <a:t> </a:t>
                      </a:r>
                      <a:r>
                        <a:rPr kumimoji="0" lang="sr-Latn-RS" altLang="en-US" sz="1700" b="1" i="0" u="none" strike="noStrike" cap="none" normalizeH="0" baseline="0" smtClean="0">
                          <a:ln>
                            <a:noFill/>
                          </a:ln>
                          <a:solidFill>
                            <a:schemeClr val="bg1"/>
                          </a:solidFill>
                          <a:effectLst/>
                          <a:latin typeface="Calibri" pitchFamily="34" charset="0"/>
                          <a:cs typeface="Times New Roman" pitchFamily="18" charset="0"/>
                        </a:rPr>
                        <a:t>do 5. ok</a:t>
                      </a:r>
                      <a:r>
                        <a:rPr kumimoji="0" lang="en-US" altLang="en-US" sz="1700" b="1" i="0" u="none" strike="noStrike" cap="none" normalizeH="0" baseline="0" smtClean="0">
                          <a:ln>
                            <a:noFill/>
                          </a:ln>
                          <a:solidFill>
                            <a:schemeClr val="bg1"/>
                          </a:solidFill>
                          <a:effectLst/>
                          <a:latin typeface="Calibri" pitchFamily="34" charset="0"/>
                          <a:cs typeface="Times New Roman" pitchFamily="18" charset="0"/>
                        </a:rPr>
                        <a:t>tobr</a:t>
                      </a:r>
                      <a:r>
                        <a:rPr kumimoji="0" lang="sr-Latn-RS" altLang="en-US" sz="1700" b="1" i="0" u="none" strike="noStrike" cap="none" normalizeH="0" baseline="0" smtClean="0">
                          <a:ln>
                            <a:noFill/>
                          </a:ln>
                          <a:solidFill>
                            <a:schemeClr val="bg1"/>
                          </a:solidFill>
                          <a:effectLst/>
                          <a:latin typeface="Calibri" pitchFamily="34" charset="0"/>
                          <a:cs typeface="Times New Roman" pitchFamily="18" charset="0"/>
                        </a:rPr>
                        <a:t>a</a:t>
                      </a:r>
                      <a:r>
                        <a:rPr kumimoji="0" lang="en-US" altLang="en-US" sz="1700" b="1" i="0" u="none" strike="noStrike" cap="none" normalizeH="0" baseline="0" smtClean="0">
                          <a:ln>
                            <a:noFill/>
                          </a:ln>
                          <a:solidFill>
                            <a:schemeClr val="bg1"/>
                          </a:solidFill>
                          <a:effectLst/>
                          <a:latin typeface="Calibri" pitchFamily="34" charset="0"/>
                          <a:cs typeface="Times New Roman" pitchFamily="18" charset="0"/>
                        </a:rPr>
                        <a:t> 201</a:t>
                      </a:r>
                      <a:r>
                        <a:rPr kumimoji="0" lang="sr-Latn-RS" altLang="en-US" sz="1700" b="1" i="0" u="none" strike="noStrike" cap="none" normalizeH="0" baseline="0" smtClean="0">
                          <a:ln>
                            <a:noFill/>
                          </a:ln>
                          <a:solidFill>
                            <a:schemeClr val="bg1"/>
                          </a:solidFill>
                          <a:effectLst/>
                          <a:latin typeface="Calibri" pitchFamily="34" charset="0"/>
                          <a:cs typeface="Times New Roman" pitchFamily="18" charset="0"/>
                        </a:rPr>
                        <a:t>6. godine</a:t>
                      </a:r>
                      <a:endParaRPr kumimoji="0" lang="sr-Latn-CS" altLang="en-US" sz="1700" b="1" i="0" u="none" strike="noStrike" cap="none" normalizeH="0" baseline="0" smtClean="0">
                        <a:ln>
                          <a:noFill/>
                        </a:ln>
                        <a:solidFill>
                          <a:schemeClr val="bg1"/>
                        </a:solidFill>
                        <a:effectLst/>
                        <a:latin typeface="Calibri" pitchFamily="34" charset="0"/>
                        <a:cs typeface="Times New Roman" pitchFamily="18" charset="0"/>
                      </a:endParaRPr>
                    </a:p>
                  </a:txBody>
                  <a:tcPr marL="55738" marR="55738" marT="0" marB="0" anchor="ctr" horzOverflow="overflow">
                    <a:lnL>
                      <a:noFill/>
                    </a:lnL>
                    <a:lnR>
                      <a:noFill/>
                    </a:lnR>
                    <a:lnT>
                      <a:noFill/>
                    </a:lnT>
                    <a:lnB>
                      <a:noFill/>
                    </a:lnB>
                    <a:lnTlToBr>
                      <a:noFill/>
                    </a:lnTlToBr>
                    <a:lnBlToTr>
                      <a:noFill/>
                    </a:lnBlToTr>
                    <a:noFill/>
                  </a:tcPr>
                </a:tc>
              </a:tr>
              <a:tr h="544513">
                <a:tc>
                  <a:txBody>
                    <a:bodyPr/>
                    <a:lstStyle>
                      <a:lvl1pPr marL="228600" defTabSz="877888" eaLnBrk="0" hangingPunct="0">
                        <a:spcBef>
                          <a:spcPct val="20000"/>
                        </a:spcBef>
                        <a:buFont typeface="Arial" charset="0"/>
                        <a:tabLst>
                          <a:tab pos="457200" algn="l"/>
                        </a:tabLst>
                        <a:defRPr sz="3200">
                          <a:solidFill>
                            <a:schemeClr val="tx1"/>
                          </a:solidFill>
                          <a:latin typeface="Calibri" pitchFamily="34" charset="0"/>
                        </a:defRPr>
                      </a:lvl1pPr>
                      <a:lvl2pPr marL="742950" indent="-285750" defTabSz="877888" eaLnBrk="0" hangingPunct="0">
                        <a:spcBef>
                          <a:spcPct val="20000"/>
                        </a:spcBef>
                        <a:buFont typeface="Arial" charset="0"/>
                        <a:tabLst>
                          <a:tab pos="457200" algn="l"/>
                        </a:tabLst>
                        <a:defRPr sz="2700">
                          <a:solidFill>
                            <a:schemeClr val="tx1"/>
                          </a:solidFill>
                          <a:latin typeface="Calibri" pitchFamily="34" charset="0"/>
                        </a:defRPr>
                      </a:lvl2pPr>
                      <a:lvl3pPr marL="1143000" indent="-228600" defTabSz="877888" eaLnBrk="0" hangingPunct="0">
                        <a:spcBef>
                          <a:spcPct val="20000"/>
                        </a:spcBef>
                        <a:buFont typeface="Arial" charset="0"/>
                        <a:tabLst>
                          <a:tab pos="457200" algn="l"/>
                        </a:tabLst>
                        <a:defRPr sz="2200">
                          <a:solidFill>
                            <a:schemeClr val="tx1"/>
                          </a:solidFill>
                          <a:latin typeface="Calibri" pitchFamily="34" charset="0"/>
                        </a:defRPr>
                      </a:lvl3pPr>
                      <a:lvl4pPr marL="1600200" indent="-228600" defTabSz="877888" eaLnBrk="0" hangingPunct="0">
                        <a:spcBef>
                          <a:spcPct val="20000"/>
                        </a:spcBef>
                        <a:buFont typeface="Arial" charset="0"/>
                        <a:tabLst>
                          <a:tab pos="457200" algn="l"/>
                        </a:tabLst>
                        <a:defRPr sz="2000">
                          <a:solidFill>
                            <a:schemeClr val="tx1"/>
                          </a:solidFill>
                          <a:latin typeface="Calibri" pitchFamily="34" charset="0"/>
                        </a:defRPr>
                      </a:lvl4pPr>
                      <a:lvl5pPr marL="2057400" indent="-228600" defTabSz="877888" eaLnBrk="0" hangingPunct="0">
                        <a:spcBef>
                          <a:spcPct val="20000"/>
                        </a:spcBef>
                        <a:buFont typeface="Arial" charset="0"/>
                        <a:tabLst>
                          <a:tab pos="457200" algn="l"/>
                        </a:tabLst>
                        <a:defRPr sz="2000">
                          <a:solidFill>
                            <a:schemeClr val="tx1"/>
                          </a:solidFill>
                          <a:latin typeface="Calibri" pitchFamily="34" charset="0"/>
                        </a:defRPr>
                      </a:lvl5pPr>
                      <a:lvl6pPr marL="25146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6pPr>
                      <a:lvl7pPr marL="29718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7pPr>
                      <a:lvl8pPr marL="34290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8pPr>
                      <a:lvl9pPr marL="38862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9pPr>
                    </a:lstStyle>
                    <a:p>
                      <a:pPr marL="228600" marR="0" lvl="0" indent="0" algn="r" defTabSz="877888" rtl="0" eaLnBrk="1" fontAlgn="base" latinLnBrk="0" hangingPunct="1">
                        <a:lnSpc>
                          <a:spcPct val="100000"/>
                        </a:lnSpc>
                        <a:spcBef>
                          <a:spcPct val="0"/>
                        </a:spcBef>
                        <a:spcAft>
                          <a:spcPct val="0"/>
                        </a:spcAft>
                        <a:buClrTx/>
                        <a:buSzTx/>
                        <a:buFontTx/>
                        <a:buNone/>
                        <a:tabLst>
                          <a:tab pos="457200" algn="l"/>
                        </a:tabLst>
                      </a:pPr>
                      <a:r>
                        <a:rPr kumimoji="0" lang="sr-Latn-CS" altLang="en-US" sz="1700" b="1" i="0" u="none" strike="noStrike" cap="none" normalizeH="0" baseline="0" smtClean="0">
                          <a:ln>
                            <a:noFill/>
                          </a:ln>
                          <a:solidFill>
                            <a:schemeClr val="bg1"/>
                          </a:solidFill>
                          <a:effectLst/>
                          <a:latin typeface="Calibri" pitchFamily="34" charset="0"/>
                          <a:cs typeface="Times New Roman" pitchFamily="18" charset="0"/>
                        </a:rPr>
                        <a:t>Ciljna populacija: </a:t>
                      </a:r>
                      <a:endParaRPr kumimoji="0" lang="en-US" altLang="en-US" sz="1700" b="1" i="0" u="none" strike="noStrike" cap="none" normalizeH="0" baseline="0" smtClean="0">
                        <a:ln>
                          <a:noFill/>
                        </a:ln>
                        <a:solidFill>
                          <a:schemeClr val="bg1"/>
                        </a:solidFill>
                        <a:effectLst/>
                        <a:latin typeface="Calibri" pitchFamily="34" charset="0"/>
                        <a:cs typeface="Times New Roman" pitchFamily="18" charset="0"/>
                      </a:endParaRPr>
                    </a:p>
                  </a:txBody>
                  <a:tcPr marL="55738" marR="55738" marT="0" marB="0" anchor="ctr" horzOverflow="overflow">
                    <a:lnL>
                      <a:noFill/>
                    </a:lnL>
                    <a:lnR>
                      <a:noFill/>
                    </a:lnR>
                    <a:lnT>
                      <a:noFill/>
                    </a:lnT>
                    <a:lnB>
                      <a:noFill/>
                    </a:lnB>
                    <a:lnTlToBr>
                      <a:noFill/>
                    </a:lnTlToBr>
                    <a:lnBlToTr>
                      <a:noFill/>
                    </a:lnBlToTr>
                    <a:noFill/>
                  </a:tcPr>
                </a:tc>
                <a:tc>
                  <a:txBody>
                    <a:bodyPr/>
                    <a:lstStyle>
                      <a:lvl1pPr defTabSz="877888" eaLnBrk="0" hangingPunct="0">
                        <a:spcBef>
                          <a:spcPct val="20000"/>
                        </a:spcBef>
                        <a:buFont typeface="Arial" charset="0"/>
                        <a:defRPr sz="3200">
                          <a:solidFill>
                            <a:schemeClr val="tx1"/>
                          </a:solidFill>
                          <a:latin typeface="Calibri" pitchFamily="34" charset="0"/>
                        </a:defRPr>
                      </a:lvl1pPr>
                      <a:lvl2pPr marL="742950" indent="-285750" defTabSz="877888" eaLnBrk="0" hangingPunct="0">
                        <a:spcBef>
                          <a:spcPct val="20000"/>
                        </a:spcBef>
                        <a:buFont typeface="Arial" charset="0"/>
                        <a:defRPr sz="2700">
                          <a:solidFill>
                            <a:schemeClr val="tx1"/>
                          </a:solidFill>
                          <a:latin typeface="Calibri" pitchFamily="34" charset="0"/>
                        </a:defRPr>
                      </a:lvl2pPr>
                      <a:lvl3pPr marL="1143000" indent="-228600" defTabSz="877888" eaLnBrk="0" hangingPunct="0">
                        <a:spcBef>
                          <a:spcPct val="20000"/>
                        </a:spcBef>
                        <a:buFont typeface="Arial" charset="0"/>
                        <a:defRPr sz="2200">
                          <a:solidFill>
                            <a:schemeClr val="tx1"/>
                          </a:solidFill>
                          <a:latin typeface="Calibri" pitchFamily="34" charset="0"/>
                        </a:defRPr>
                      </a:lvl3pPr>
                      <a:lvl4pPr marL="1600200" indent="-228600" defTabSz="877888" eaLnBrk="0" hangingPunct="0">
                        <a:spcBef>
                          <a:spcPct val="20000"/>
                        </a:spcBef>
                        <a:buFont typeface="Arial" charset="0"/>
                        <a:defRPr sz="2000">
                          <a:solidFill>
                            <a:schemeClr val="tx1"/>
                          </a:solidFill>
                          <a:latin typeface="Calibri" pitchFamily="34" charset="0"/>
                        </a:defRPr>
                      </a:lvl4pPr>
                      <a:lvl5pPr marL="2057400" indent="-228600" defTabSz="877888" eaLnBrk="0" hangingPunct="0">
                        <a:spcBef>
                          <a:spcPct val="20000"/>
                        </a:spcBef>
                        <a:buFont typeface="Arial" charset="0"/>
                        <a:defRPr sz="2000">
                          <a:solidFill>
                            <a:schemeClr val="tx1"/>
                          </a:solidFill>
                          <a:latin typeface="Calibri" pitchFamily="34" charset="0"/>
                        </a:defRPr>
                      </a:lvl5pPr>
                      <a:lvl6pPr marL="2514600" indent="-228600" defTabSz="877888" eaLnBrk="0" fontAlgn="base" hangingPunct="0">
                        <a:spcBef>
                          <a:spcPct val="20000"/>
                        </a:spcBef>
                        <a:spcAft>
                          <a:spcPct val="0"/>
                        </a:spcAft>
                        <a:buFont typeface="Arial" charset="0"/>
                        <a:defRPr sz="2000">
                          <a:solidFill>
                            <a:schemeClr val="tx1"/>
                          </a:solidFill>
                          <a:latin typeface="Calibri" pitchFamily="34" charset="0"/>
                        </a:defRPr>
                      </a:lvl6pPr>
                      <a:lvl7pPr marL="2971800" indent="-228600" defTabSz="877888" eaLnBrk="0" fontAlgn="base" hangingPunct="0">
                        <a:spcBef>
                          <a:spcPct val="20000"/>
                        </a:spcBef>
                        <a:spcAft>
                          <a:spcPct val="0"/>
                        </a:spcAft>
                        <a:buFont typeface="Arial" charset="0"/>
                        <a:defRPr sz="2000">
                          <a:solidFill>
                            <a:schemeClr val="tx1"/>
                          </a:solidFill>
                          <a:latin typeface="Calibri" pitchFamily="34" charset="0"/>
                        </a:defRPr>
                      </a:lvl7pPr>
                      <a:lvl8pPr marL="3429000" indent="-228600" defTabSz="877888" eaLnBrk="0" fontAlgn="base" hangingPunct="0">
                        <a:spcBef>
                          <a:spcPct val="20000"/>
                        </a:spcBef>
                        <a:spcAft>
                          <a:spcPct val="0"/>
                        </a:spcAft>
                        <a:buFont typeface="Arial" charset="0"/>
                        <a:defRPr sz="2000">
                          <a:solidFill>
                            <a:schemeClr val="tx1"/>
                          </a:solidFill>
                          <a:latin typeface="Calibri" pitchFamily="34" charset="0"/>
                        </a:defRPr>
                      </a:lvl8pPr>
                      <a:lvl9pPr marL="3886200" indent="-228600" defTabSz="877888" eaLnBrk="0" fontAlgn="base" hangingPunct="0">
                        <a:spcBef>
                          <a:spcPct val="20000"/>
                        </a:spcBef>
                        <a:spcAft>
                          <a:spcPct val="0"/>
                        </a:spcAft>
                        <a:buFont typeface="Arial" charset="0"/>
                        <a:defRPr sz="2000">
                          <a:solidFill>
                            <a:schemeClr val="tx1"/>
                          </a:solidFill>
                          <a:latin typeface="Calibri" pitchFamily="34" charset="0"/>
                        </a:defRPr>
                      </a:lvl9p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smtClean="0">
                          <a:ln>
                            <a:noFill/>
                          </a:ln>
                          <a:solidFill>
                            <a:schemeClr val="bg1"/>
                          </a:solidFill>
                          <a:effectLst/>
                          <a:latin typeface="Calibri" pitchFamily="34" charset="0"/>
                          <a:cs typeface="Times New Roman" pitchFamily="18" charset="0"/>
                        </a:rPr>
                        <a:t>Privatni poslovni entiteti u Srbiji sa 3 ili više zaposlenih</a:t>
                      </a:r>
                    </a:p>
                  </a:txBody>
                  <a:tcPr marL="55738" marR="55738" marT="0" marB="0" anchor="ctr" horzOverflow="overflow">
                    <a:lnL>
                      <a:noFill/>
                    </a:lnL>
                    <a:lnR>
                      <a:noFill/>
                    </a:lnR>
                    <a:lnT>
                      <a:noFill/>
                    </a:lnT>
                    <a:lnB>
                      <a:noFill/>
                    </a:lnB>
                    <a:lnTlToBr>
                      <a:noFill/>
                    </a:lnTlToBr>
                    <a:lnBlToTr>
                      <a:noFill/>
                    </a:lnBlToTr>
                    <a:noFill/>
                  </a:tcPr>
                </a:tc>
              </a:tr>
              <a:tr h="617539">
                <a:tc>
                  <a:txBody>
                    <a:bodyPr/>
                    <a:lstStyle>
                      <a:lvl1pPr marL="228600" defTabSz="877888" eaLnBrk="0" hangingPunct="0">
                        <a:spcBef>
                          <a:spcPct val="20000"/>
                        </a:spcBef>
                        <a:buFont typeface="Arial" charset="0"/>
                        <a:tabLst>
                          <a:tab pos="457200" algn="l"/>
                        </a:tabLst>
                        <a:defRPr sz="3200">
                          <a:solidFill>
                            <a:schemeClr val="tx1"/>
                          </a:solidFill>
                          <a:latin typeface="Calibri" pitchFamily="34" charset="0"/>
                        </a:defRPr>
                      </a:lvl1pPr>
                      <a:lvl2pPr marL="742950" indent="-285750" defTabSz="877888" eaLnBrk="0" hangingPunct="0">
                        <a:spcBef>
                          <a:spcPct val="20000"/>
                        </a:spcBef>
                        <a:buFont typeface="Arial" charset="0"/>
                        <a:tabLst>
                          <a:tab pos="457200" algn="l"/>
                        </a:tabLst>
                        <a:defRPr sz="2700">
                          <a:solidFill>
                            <a:schemeClr val="tx1"/>
                          </a:solidFill>
                          <a:latin typeface="Calibri" pitchFamily="34" charset="0"/>
                        </a:defRPr>
                      </a:lvl2pPr>
                      <a:lvl3pPr marL="1143000" indent="-228600" defTabSz="877888" eaLnBrk="0" hangingPunct="0">
                        <a:spcBef>
                          <a:spcPct val="20000"/>
                        </a:spcBef>
                        <a:buFont typeface="Arial" charset="0"/>
                        <a:tabLst>
                          <a:tab pos="457200" algn="l"/>
                        </a:tabLst>
                        <a:defRPr sz="2200">
                          <a:solidFill>
                            <a:schemeClr val="tx1"/>
                          </a:solidFill>
                          <a:latin typeface="Calibri" pitchFamily="34" charset="0"/>
                        </a:defRPr>
                      </a:lvl3pPr>
                      <a:lvl4pPr marL="1600200" indent="-228600" defTabSz="877888" eaLnBrk="0" hangingPunct="0">
                        <a:spcBef>
                          <a:spcPct val="20000"/>
                        </a:spcBef>
                        <a:buFont typeface="Arial" charset="0"/>
                        <a:tabLst>
                          <a:tab pos="457200" algn="l"/>
                        </a:tabLst>
                        <a:defRPr sz="2000">
                          <a:solidFill>
                            <a:schemeClr val="tx1"/>
                          </a:solidFill>
                          <a:latin typeface="Calibri" pitchFamily="34" charset="0"/>
                        </a:defRPr>
                      </a:lvl4pPr>
                      <a:lvl5pPr marL="2057400" indent="-228600" defTabSz="877888" eaLnBrk="0" hangingPunct="0">
                        <a:spcBef>
                          <a:spcPct val="20000"/>
                        </a:spcBef>
                        <a:buFont typeface="Arial" charset="0"/>
                        <a:tabLst>
                          <a:tab pos="457200" algn="l"/>
                        </a:tabLst>
                        <a:defRPr sz="2000">
                          <a:solidFill>
                            <a:schemeClr val="tx1"/>
                          </a:solidFill>
                          <a:latin typeface="Calibri" pitchFamily="34" charset="0"/>
                        </a:defRPr>
                      </a:lvl5pPr>
                      <a:lvl6pPr marL="25146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6pPr>
                      <a:lvl7pPr marL="29718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7pPr>
                      <a:lvl8pPr marL="34290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8pPr>
                      <a:lvl9pPr marL="38862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9pPr>
                    </a:lstStyle>
                    <a:p>
                      <a:pPr marL="228600" marR="0" lvl="0" indent="0" algn="r" defTabSz="877888" rtl="0" eaLnBrk="1" fontAlgn="base" latinLnBrk="0" hangingPunct="1">
                        <a:lnSpc>
                          <a:spcPct val="100000"/>
                        </a:lnSpc>
                        <a:spcBef>
                          <a:spcPct val="0"/>
                        </a:spcBef>
                        <a:spcAft>
                          <a:spcPct val="0"/>
                        </a:spcAft>
                        <a:buClrTx/>
                        <a:buSzTx/>
                        <a:buFontTx/>
                        <a:buNone/>
                        <a:tabLst>
                          <a:tab pos="457200" algn="l"/>
                        </a:tabLst>
                      </a:pPr>
                      <a:r>
                        <a:rPr kumimoji="0" lang="sr-Latn-CS" altLang="en-US" sz="1700" b="1" i="0" u="none" strike="noStrike" cap="none" normalizeH="0" baseline="0" smtClean="0">
                          <a:ln>
                            <a:noFill/>
                          </a:ln>
                          <a:solidFill>
                            <a:schemeClr val="bg1"/>
                          </a:solidFill>
                          <a:effectLst/>
                          <a:latin typeface="Calibri" pitchFamily="34" charset="0"/>
                          <a:cs typeface="Times New Roman" pitchFamily="18" charset="0"/>
                        </a:rPr>
                        <a:t>Uzorački okvir: </a:t>
                      </a:r>
                      <a:endParaRPr kumimoji="0" lang="en-US" altLang="en-US" sz="1700" b="1" i="0" u="none" strike="noStrike" cap="none" normalizeH="0" baseline="0" smtClean="0">
                        <a:ln>
                          <a:noFill/>
                        </a:ln>
                        <a:solidFill>
                          <a:schemeClr val="bg1"/>
                        </a:solidFill>
                        <a:effectLst/>
                        <a:latin typeface="Calibri" pitchFamily="34" charset="0"/>
                        <a:cs typeface="Times New Roman" pitchFamily="18" charset="0"/>
                      </a:endParaRPr>
                    </a:p>
                  </a:txBody>
                  <a:tcPr marL="55738" marR="55738" marT="0" marB="0" anchor="ctr" horzOverflow="overflow">
                    <a:lnL>
                      <a:noFill/>
                    </a:lnL>
                    <a:lnR>
                      <a:noFill/>
                    </a:lnR>
                    <a:lnT>
                      <a:noFill/>
                    </a:lnT>
                    <a:lnB>
                      <a:noFill/>
                    </a:lnB>
                    <a:lnTlToBr>
                      <a:noFill/>
                    </a:lnTlToBr>
                    <a:lnBlToTr>
                      <a:noFill/>
                    </a:lnBlToTr>
                    <a:noFill/>
                  </a:tcPr>
                </a:tc>
                <a:tc>
                  <a:txBody>
                    <a:bodyPr/>
                    <a:lstStyle>
                      <a:lvl1pPr defTabSz="877888" eaLnBrk="0" hangingPunct="0">
                        <a:spcBef>
                          <a:spcPct val="20000"/>
                        </a:spcBef>
                        <a:buFont typeface="Arial" charset="0"/>
                        <a:defRPr sz="3200">
                          <a:solidFill>
                            <a:schemeClr val="tx1"/>
                          </a:solidFill>
                          <a:latin typeface="Calibri" pitchFamily="34" charset="0"/>
                        </a:defRPr>
                      </a:lvl1pPr>
                      <a:lvl2pPr marL="742950" indent="-285750" defTabSz="877888" eaLnBrk="0" hangingPunct="0">
                        <a:spcBef>
                          <a:spcPct val="20000"/>
                        </a:spcBef>
                        <a:buFont typeface="Arial" charset="0"/>
                        <a:defRPr sz="2700">
                          <a:solidFill>
                            <a:schemeClr val="tx1"/>
                          </a:solidFill>
                          <a:latin typeface="Calibri" pitchFamily="34" charset="0"/>
                        </a:defRPr>
                      </a:lvl2pPr>
                      <a:lvl3pPr marL="1143000" indent="-228600" defTabSz="877888" eaLnBrk="0" hangingPunct="0">
                        <a:spcBef>
                          <a:spcPct val="20000"/>
                        </a:spcBef>
                        <a:buFont typeface="Arial" charset="0"/>
                        <a:defRPr sz="2200">
                          <a:solidFill>
                            <a:schemeClr val="tx1"/>
                          </a:solidFill>
                          <a:latin typeface="Calibri" pitchFamily="34" charset="0"/>
                        </a:defRPr>
                      </a:lvl3pPr>
                      <a:lvl4pPr marL="1600200" indent="-228600" defTabSz="877888" eaLnBrk="0" hangingPunct="0">
                        <a:spcBef>
                          <a:spcPct val="20000"/>
                        </a:spcBef>
                        <a:buFont typeface="Arial" charset="0"/>
                        <a:defRPr sz="2000">
                          <a:solidFill>
                            <a:schemeClr val="tx1"/>
                          </a:solidFill>
                          <a:latin typeface="Calibri" pitchFamily="34" charset="0"/>
                        </a:defRPr>
                      </a:lvl4pPr>
                      <a:lvl5pPr marL="2057400" indent="-228600" defTabSz="877888" eaLnBrk="0" hangingPunct="0">
                        <a:spcBef>
                          <a:spcPct val="20000"/>
                        </a:spcBef>
                        <a:buFont typeface="Arial" charset="0"/>
                        <a:defRPr sz="2000">
                          <a:solidFill>
                            <a:schemeClr val="tx1"/>
                          </a:solidFill>
                          <a:latin typeface="Calibri" pitchFamily="34" charset="0"/>
                        </a:defRPr>
                      </a:lvl5pPr>
                      <a:lvl6pPr marL="2514600" indent="-228600" defTabSz="877888" eaLnBrk="0" fontAlgn="base" hangingPunct="0">
                        <a:spcBef>
                          <a:spcPct val="20000"/>
                        </a:spcBef>
                        <a:spcAft>
                          <a:spcPct val="0"/>
                        </a:spcAft>
                        <a:buFont typeface="Arial" charset="0"/>
                        <a:defRPr sz="2000">
                          <a:solidFill>
                            <a:schemeClr val="tx1"/>
                          </a:solidFill>
                          <a:latin typeface="Calibri" pitchFamily="34" charset="0"/>
                        </a:defRPr>
                      </a:lvl6pPr>
                      <a:lvl7pPr marL="2971800" indent="-228600" defTabSz="877888" eaLnBrk="0" fontAlgn="base" hangingPunct="0">
                        <a:spcBef>
                          <a:spcPct val="20000"/>
                        </a:spcBef>
                        <a:spcAft>
                          <a:spcPct val="0"/>
                        </a:spcAft>
                        <a:buFont typeface="Arial" charset="0"/>
                        <a:defRPr sz="2000">
                          <a:solidFill>
                            <a:schemeClr val="tx1"/>
                          </a:solidFill>
                          <a:latin typeface="Calibri" pitchFamily="34" charset="0"/>
                        </a:defRPr>
                      </a:lvl7pPr>
                      <a:lvl8pPr marL="3429000" indent="-228600" defTabSz="877888" eaLnBrk="0" fontAlgn="base" hangingPunct="0">
                        <a:spcBef>
                          <a:spcPct val="20000"/>
                        </a:spcBef>
                        <a:spcAft>
                          <a:spcPct val="0"/>
                        </a:spcAft>
                        <a:buFont typeface="Arial" charset="0"/>
                        <a:defRPr sz="2000">
                          <a:solidFill>
                            <a:schemeClr val="tx1"/>
                          </a:solidFill>
                          <a:latin typeface="Calibri" pitchFamily="34" charset="0"/>
                        </a:defRPr>
                      </a:lvl8pPr>
                      <a:lvl9pPr marL="3886200" indent="-228600" defTabSz="877888" eaLnBrk="0" fontAlgn="base" hangingPunct="0">
                        <a:spcBef>
                          <a:spcPct val="20000"/>
                        </a:spcBef>
                        <a:spcAft>
                          <a:spcPct val="0"/>
                        </a:spcAft>
                        <a:buFont typeface="Arial" charset="0"/>
                        <a:defRPr sz="2000">
                          <a:solidFill>
                            <a:schemeClr val="tx1"/>
                          </a:solidFill>
                          <a:latin typeface="Calibri" pitchFamily="34" charset="0"/>
                        </a:defRPr>
                      </a:lvl9p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smtClean="0">
                          <a:ln>
                            <a:noFill/>
                          </a:ln>
                          <a:solidFill>
                            <a:schemeClr val="bg1"/>
                          </a:solidFill>
                          <a:effectLst/>
                          <a:latin typeface="Calibri" pitchFamily="34" charset="0"/>
                          <a:cs typeface="Times New Roman" pitchFamily="18" charset="0"/>
                        </a:rPr>
                        <a:t>Lista svih poslovnih entiteta</a:t>
                      </a:r>
                      <a:r>
                        <a:rPr kumimoji="0" lang="sr-Latn-RS" altLang="en-US" sz="1700" b="1" i="0" u="none" strike="noStrike" cap="none" normalizeH="0" baseline="0" smtClean="0">
                          <a:ln>
                            <a:noFill/>
                          </a:ln>
                          <a:solidFill>
                            <a:schemeClr val="bg1"/>
                          </a:solidFill>
                          <a:effectLst/>
                          <a:latin typeface="Calibri" pitchFamily="34" charset="0"/>
                          <a:cs typeface="Times New Roman" pitchFamily="18" charset="0"/>
                        </a:rPr>
                        <a:t> (preduzeća i preduzetnika)</a:t>
                      </a:r>
                      <a:r>
                        <a:rPr kumimoji="0" lang="en-US" altLang="en-US" sz="1700" b="1" i="0" u="none" strike="noStrike" cap="none" normalizeH="0" baseline="0" smtClean="0">
                          <a:ln>
                            <a:noFill/>
                          </a:ln>
                          <a:solidFill>
                            <a:schemeClr val="bg1"/>
                          </a:solidFill>
                          <a:effectLst/>
                          <a:latin typeface="Calibri" pitchFamily="34" charset="0"/>
                          <a:cs typeface="Times New Roman" pitchFamily="18" charset="0"/>
                        </a:rPr>
                        <a:t> koji su registrovani u Agenciji za privredne registre (201</a:t>
                      </a:r>
                      <a:r>
                        <a:rPr kumimoji="0" lang="sr-Latn-RS" altLang="en-US" sz="1700" b="1" i="0" u="none" strike="noStrike" cap="none" normalizeH="0" baseline="0" smtClean="0">
                          <a:ln>
                            <a:noFill/>
                          </a:ln>
                          <a:solidFill>
                            <a:schemeClr val="bg1"/>
                          </a:solidFill>
                          <a:effectLst/>
                          <a:latin typeface="Calibri" pitchFamily="34" charset="0"/>
                          <a:cs typeface="Times New Roman" pitchFamily="18" charset="0"/>
                        </a:rPr>
                        <a:t>5</a:t>
                      </a:r>
                      <a:r>
                        <a:rPr kumimoji="0" lang="en-US" altLang="en-US" sz="1700" b="1" i="0" u="none" strike="noStrike" cap="none" normalizeH="0" baseline="0" smtClean="0">
                          <a:ln>
                            <a:noFill/>
                          </a:ln>
                          <a:solidFill>
                            <a:schemeClr val="bg1"/>
                          </a:solidFill>
                          <a:effectLst/>
                          <a:latin typeface="Calibri" pitchFamily="34" charset="0"/>
                          <a:cs typeface="Times New Roman" pitchFamily="18" charset="0"/>
                        </a:rPr>
                        <a:t>)</a:t>
                      </a:r>
                    </a:p>
                  </a:txBody>
                  <a:tcPr marL="55738" marR="55738" marT="0" marB="0" anchor="ctr" horzOverflow="overflow">
                    <a:lnL>
                      <a:noFill/>
                    </a:lnL>
                    <a:lnR>
                      <a:noFill/>
                    </a:lnR>
                    <a:lnT>
                      <a:noFill/>
                    </a:lnT>
                    <a:lnB>
                      <a:noFill/>
                    </a:lnB>
                    <a:lnTlToBr>
                      <a:noFill/>
                    </a:lnTlToBr>
                    <a:lnBlToTr>
                      <a:noFill/>
                    </a:lnBlToTr>
                    <a:noFill/>
                  </a:tcPr>
                </a:tc>
              </a:tr>
              <a:tr h="544513">
                <a:tc>
                  <a:txBody>
                    <a:bodyPr/>
                    <a:lstStyle>
                      <a:lvl1pPr marL="228600" defTabSz="877888" eaLnBrk="0" hangingPunct="0">
                        <a:spcBef>
                          <a:spcPct val="20000"/>
                        </a:spcBef>
                        <a:buFont typeface="Arial" charset="0"/>
                        <a:tabLst>
                          <a:tab pos="457200" algn="l"/>
                        </a:tabLst>
                        <a:defRPr sz="3200">
                          <a:solidFill>
                            <a:schemeClr val="tx1"/>
                          </a:solidFill>
                          <a:latin typeface="Calibri" pitchFamily="34" charset="0"/>
                        </a:defRPr>
                      </a:lvl1pPr>
                      <a:lvl2pPr marL="742950" indent="-285750" defTabSz="877888" eaLnBrk="0" hangingPunct="0">
                        <a:spcBef>
                          <a:spcPct val="20000"/>
                        </a:spcBef>
                        <a:buFont typeface="Arial" charset="0"/>
                        <a:tabLst>
                          <a:tab pos="457200" algn="l"/>
                        </a:tabLst>
                        <a:defRPr sz="2700">
                          <a:solidFill>
                            <a:schemeClr val="tx1"/>
                          </a:solidFill>
                          <a:latin typeface="Calibri" pitchFamily="34" charset="0"/>
                        </a:defRPr>
                      </a:lvl2pPr>
                      <a:lvl3pPr marL="1143000" indent="-228600" defTabSz="877888" eaLnBrk="0" hangingPunct="0">
                        <a:spcBef>
                          <a:spcPct val="20000"/>
                        </a:spcBef>
                        <a:buFont typeface="Arial" charset="0"/>
                        <a:tabLst>
                          <a:tab pos="457200" algn="l"/>
                        </a:tabLst>
                        <a:defRPr sz="2200">
                          <a:solidFill>
                            <a:schemeClr val="tx1"/>
                          </a:solidFill>
                          <a:latin typeface="Calibri" pitchFamily="34" charset="0"/>
                        </a:defRPr>
                      </a:lvl3pPr>
                      <a:lvl4pPr marL="1600200" indent="-228600" defTabSz="877888" eaLnBrk="0" hangingPunct="0">
                        <a:spcBef>
                          <a:spcPct val="20000"/>
                        </a:spcBef>
                        <a:buFont typeface="Arial" charset="0"/>
                        <a:tabLst>
                          <a:tab pos="457200" algn="l"/>
                        </a:tabLst>
                        <a:defRPr sz="2000">
                          <a:solidFill>
                            <a:schemeClr val="tx1"/>
                          </a:solidFill>
                          <a:latin typeface="Calibri" pitchFamily="34" charset="0"/>
                        </a:defRPr>
                      </a:lvl4pPr>
                      <a:lvl5pPr marL="2057400" indent="-228600" defTabSz="877888" eaLnBrk="0" hangingPunct="0">
                        <a:spcBef>
                          <a:spcPct val="20000"/>
                        </a:spcBef>
                        <a:buFont typeface="Arial" charset="0"/>
                        <a:tabLst>
                          <a:tab pos="457200" algn="l"/>
                        </a:tabLst>
                        <a:defRPr sz="2000">
                          <a:solidFill>
                            <a:schemeClr val="tx1"/>
                          </a:solidFill>
                          <a:latin typeface="Calibri" pitchFamily="34" charset="0"/>
                        </a:defRPr>
                      </a:lvl5pPr>
                      <a:lvl6pPr marL="25146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6pPr>
                      <a:lvl7pPr marL="29718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7pPr>
                      <a:lvl8pPr marL="34290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8pPr>
                      <a:lvl9pPr marL="38862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9pPr>
                    </a:lstStyle>
                    <a:p>
                      <a:pPr marL="228600" marR="0" lvl="0" indent="0" algn="r" defTabSz="877888" rtl="0" eaLnBrk="1" fontAlgn="base" latinLnBrk="0" hangingPunct="1">
                        <a:lnSpc>
                          <a:spcPct val="100000"/>
                        </a:lnSpc>
                        <a:spcBef>
                          <a:spcPct val="0"/>
                        </a:spcBef>
                        <a:spcAft>
                          <a:spcPct val="0"/>
                        </a:spcAft>
                        <a:buClrTx/>
                        <a:buSzTx/>
                        <a:buFontTx/>
                        <a:buNone/>
                        <a:tabLst>
                          <a:tab pos="457200" algn="l"/>
                        </a:tabLst>
                      </a:pPr>
                      <a:r>
                        <a:rPr kumimoji="0" lang="sr-Latn-CS" altLang="en-US" sz="1700" b="1" i="0" u="none" strike="noStrike" cap="none" normalizeH="0" baseline="0" smtClean="0">
                          <a:ln>
                            <a:noFill/>
                          </a:ln>
                          <a:solidFill>
                            <a:schemeClr val="bg1"/>
                          </a:solidFill>
                          <a:effectLst/>
                          <a:latin typeface="Calibri" pitchFamily="34" charset="0"/>
                          <a:cs typeface="Times New Roman" pitchFamily="18" charset="0"/>
                        </a:rPr>
                        <a:t>Veličina uzorka:</a:t>
                      </a:r>
                      <a:endParaRPr kumimoji="0" lang="en-US" altLang="en-US" sz="1700" b="1" i="0" u="none" strike="noStrike" cap="none" normalizeH="0" baseline="0" smtClean="0">
                        <a:ln>
                          <a:noFill/>
                        </a:ln>
                        <a:solidFill>
                          <a:schemeClr val="bg1"/>
                        </a:solidFill>
                        <a:effectLst/>
                        <a:latin typeface="Calibri" pitchFamily="34" charset="0"/>
                        <a:cs typeface="Times New Roman" pitchFamily="18" charset="0"/>
                      </a:endParaRPr>
                    </a:p>
                  </a:txBody>
                  <a:tcPr marL="55738" marR="55738" marT="0" marB="0" anchor="ctr" horzOverflow="overflow">
                    <a:lnL>
                      <a:noFill/>
                    </a:lnL>
                    <a:lnR>
                      <a:noFill/>
                    </a:lnR>
                    <a:lnT>
                      <a:noFill/>
                    </a:lnT>
                    <a:lnB>
                      <a:noFill/>
                    </a:lnB>
                    <a:lnTlToBr>
                      <a:noFill/>
                    </a:lnTlToBr>
                    <a:lnBlToTr>
                      <a:noFill/>
                    </a:lnBlToTr>
                    <a:noFill/>
                  </a:tcPr>
                </a:tc>
                <a:tc>
                  <a:txBody>
                    <a:bodyPr/>
                    <a:lstStyle>
                      <a:lvl1pPr defTabSz="877888" eaLnBrk="0" hangingPunct="0">
                        <a:spcBef>
                          <a:spcPct val="20000"/>
                        </a:spcBef>
                        <a:buFont typeface="Arial" charset="0"/>
                        <a:defRPr sz="3200">
                          <a:solidFill>
                            <a:schemeClr val="tx1"/>
                          </a:solidFill>
                          <a:latin typeface="Calibri" pitchFamily="34" charset="0"/>
                        </a:defRPr>
                      </a:lvl1pPr>
                      <a:lvl2pPr marL="742950" indent="-285750" defTabSz="877888" eaLnBrk="0" hangingPunct="0">
                        <a:spcBef>
                          <a:spcPct val="20000"/>
                        </a:spcBef>
                        <a:buFont typeface="Arial" charset="0"/>
                        <a:defRPr sz="2700">
                          <a:solidFill>
                            <a:schemeClr val="tx1"/>
                          </a:solidFill>
                          <a:latin typeface="Calibri" pitchFamily="34" charset="0"/>
                        </a:defRPr>
                      </a:lvl2pPr>
                      <a:lvl3pPr marL="1143000" indent="-228600" defTabSz="877888" eaLnBrk="0" hangingPunct="0">
                        <a:spcBef>
                          <a:spcPct val="20000"/>
                        </a:spcBef>
                        <a:buFont typeface="Arial" charset="0"/>
                        <a:defRPr sz="2200">
                          <a:solidFill>
                            <a:schemeClr val="tx1"/>
                          </a:solidFill>
                          <a:latin typeface="Calibri" pitchFamily="34" charset="0"/>
                        </a:defRPr>
                      </a:lvl3pPr>
                      <a:lvl4pPr marL="1600200" indent="-228600" defTabSz="877888" eaLnBrk="0" hangingPunct="0">
                        <a:spcBef>
                          <a:spcPct val="20000"/>
                        </a:spcBef>
                        <a:buFont typeface="Arial" charset="0"/>
                        <a:defRPr sz="2000">
                          <a:solidFill>
                            <a:schemeClr val="tx1"/>
                          </a:solidFill>
                          <a:latin typeface="Calibri" pitchFamily="34" charset="0"/>
                        </a:defRPr>
                      </a:lvl4pPr>
                      <a:lvl5pPr marL="2057400" indent="-228600" defTabSz="877888" eaLnBrk="0" hangingPunct="0">
                        <a:spcBef>
                          <a:spcPct val="20000"/>
                        </a:spcBef>
                        <a:buFont typeface="Arial" charset="0"/>
                        <a:defRPr sz="2000">
                          <a:solidFill>
                            <a:schemeClr val="tx1"/>
                          </a:solidFill>
                          <a:latin typeface="Calibri" pitchFamily="34" charset="0"/>
                        </a:defRPr>
                      </a:lvl5pPr>
                      <a:lvl6pPr marL="2514600" indent="-228600" defTabSz="877888" eaLnBrk="0" fontAlgn="base" hangingPunct="0">
                        <a:spcBef>
                          <a:spcPct val="20000"/>
                        </a:spcBef>
                        <a:spcAft>
                          <a:spcPct val="0"/>
                        </a:spcAft>
                        <a:buFont typeface="Arial" charset="0"/>
                        <a:defRPr sz="2000">
                          <a:solidFill>
                            <a:schemeClr val="tx1"/>
                          </a:solidFill>
                          <a:latin typeface="Calibri" pitchFamily="34" charset="0"/>
                        </a:defRPr>
                      </a:lvl6pPr>
                      <a:lvl7pPr marL="2971800" indent="-228600" defTabSz="877888" eaLnBrk="0" fontAlgn="base" hangingPunct="0">
                        <a:spcBef>
                          <a:spcPct val="20000"/>
                        </a:spcBef>
                        <a:spcAft>
                          <a:spcPct val="0"/>
                        </a:spcAft>
                        <a:buFont typeface="Arial" charset="0"/>
                        <a:defRPr sz="2000">
                          <a:solidFill>
                            <a:schemeClr val="tx1"/>
                          </a:solidFill>
                          <a:latin typeface="Calibri" pitchFamily="34" charset="0"/>
                        </a:defRPr>
                      </a:lvl7pPr>
                      <a:lvl8pPr marL="3429000" indent="-228600" defTabSz="877888" eaLnBrk="0" fontAlgn="base" hangingPunct="0">
                        <a:spcBef>
                          <a:spcPct val="20000"/>
                        </a:spcBef>
                        <a:spcAft>
                          <a:spcPct val="0"/>
                        </a:spcAft>
                        <a:buFont typeface="Arial" charset="0"/>
                        <a:defRPr sz="2000">
                          <a:solidFill>
                            <a:schemeClr val="tx1"/>
                          </a:solidFill>
                          <a:latin typeface="Calibri" pitchFamily="34" charset="0"/>
                        </a:defRPr>
                      </a:lvl8pPr>
                      <a:lvl9pPr marL="3886200" indent="-228600" defTabSz="877888" eaLnBrk="0" fontAlgn="base" hangingPunct="0">
                        <a:spcBef>
                          <a:spcPct val="20000"/>
                        </a:spcBef>
                        <a:spcAft>
                          <a:spcPct val="0"/>
                        </a:spcAft>
                        <a:buFont typeface="Arial" charset="0"/>
                        <a:defRPr sz="2000">
                          <a:solidFill>
                            <a:schemeClr val="tx1"/>
                          </a:solidFill>
                          <a:latin typeface="Calibri" pitchFamily="34" charset="0"/>
                        </a:defRPr>
                      </a:lvl9p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RS" altLang="en-US" sz="1700" b="1" i="0" u="none" strike="noStrike" cap="none" normalizeH="0" baseline="0" smtClean="0">
                          <a:ln>
                            <a:noFill/>
                          </a:ln>
                          <a:solidFill>
                            <a:schemeClr val="bg1"/>
                          </a:solidFill>
                          <a:effectLst/>
                          <a:latin typeface="Calibri" pitchFamily="34" charset="0"/>
                          <a:cs typeface="Times New Roman" pitchFamily="18" charset="0"/>
                        </a:rPr>
                        <a:t>1032 poslovna entiteta</a:t>
                      </a:r>
                      <a:endParaRPr kumimoji="0" lang="en-US" altLang="en-US" sz="1700" b="1" i="0" u="none" strike="noStrike" cap="none" normalizeH="0" baseline="0" smtClean="0">
                        <a:ln>
                          <a:noFill/>
                        </a:ln>
                        <a:solidFill>
                          <a:schemeClr val="bg1"/>
                        </a:solidFill>
                        <a:effectLst/>
                        <a:latin typeface="Calibri" pitchFamily="34" charset="0"/>
                        <a:cs typeface="Times New Roman" pitchFamily="18" charset="0"/>
                      </a:endParaRPr>
                    </a:p>
                  </a:txBody>
                  <a:tcPr marL="55738" marR="55738" marT="0" marB="0" anchor="ctr" horzOverflow="overflow">
                    <a:lnL>
                      <a:noFill/>
                    </a:lnL>
                    <a:lnR>
                      <a:noFill/>
                    </a:lnR>
                    <a:lnT>
                      <a:noFill/>
                    </a:lnT>
                    <a:lnB>
                      <a:noFill/>
                    </a:lnB>
                    <a:lnTlToBr>
                      <a:noFill/>
                    </a:lnTlToBr>
                    <a:lnBlToTr>
                      <a:noFill/>
                    </a:lnBlToTr>
                    <a:noFill/>
                  </a:tcPr>
                </a:tc>
              </a:tr>
              <a:tr h="544513">
                <a:tc>
                  <a:txBody>
                    <a:bodyPr/>
                    <a:lstStyle>
                      <a:lvl1pPr marL="228600" defTabSz="877888" eaLnBrk="0" hangingPunct="0">
                        <a:spcBef>
                          <a:spcPct val="20000"/>
                        </a:spcBef>
                        <a:buFont typeface="Arial" charset="0"/>
                        <a:tabLst>
                          <a:tab pos="457200" algn="l"/>
                        </a:tabLst>
                        <a:defRPr sz="3200">
                          <a:solidFill>
                            <a:schemeClr val="tx1"/>
                          </a:solidFill>
                          <a:latin typeface="Calibri" pitchFamily="34" charset="0"/>
                        </a:defRPr>
                      </a:lvl1pPr>
                      <a:lvl2pPr marL="742950" indent="-285750" defTabSz="877888" eaLnBrk="0" hangingPunct="0">
                        <a:spcBef>
                          <a:spcPct val="20000"/>
                        </a:spcBef>
                        <a:buFont typeface="Arial" charset="0"/>
                        <a:tabLst>
                          <a:tab pos="457200" algn="l"/>
                        </a:tabLst>
                        <a:defRPr sz="2700">
                          <a:solidFill>
                            <a:schemeClr val="tx1"/>
                          </a:solidFill>
                          <a:latin typeface="Calibri" pitchFamily="34" charset="0"/>
                        </a:defRPr>
                      </a:lvl2pPr>
                      <a:lvl3pPr marL="1143000" indent="-228600" defTabSz="877888" eaLnBrk="0" hangingPunct="0">
                        <a:spcBef>
                          <a:spcPct val="20000"/>
                        </a:spcBef>
                        <a:buFont typeface="Arial" charset="0"/>
                        <a:tabLst>
                          <a:tab pos="457200" algn="l"/>
                        </a:tabLst>
                        <a:defRPr sz="2200">
                          <a:solidFill>
                            <a:schemeClr val="tx1"/>
                          </a:solidFill>
                          <a:latin typeface="Calibri" pitchFamily="34" charset="0"/>
                        </a:defRPr>
                      </a:lvl3pPr>
                      <a:lvl4pPr marL="1600200" indent="-228600" defTabSz="877888" eaLnBrk="0" hangingPunct="0">
                        <a:spcBef>
                          <a:spcPct val="20000"/>
                        </a:spcBef>
                        <a:buFont typeface="Arial" charset="0"/>
                        <a:tabLst>
                          <a:tab pos="457200" algn="l"/>
                        </a:tabLst>
                        <a:defRPr sz="2000">
                          <a:solidFill>
                            <a:schemeClr val="tx1"/>
                          </a:solidFill>
                          <a:latin typeface="Calibri" pitchFamily="34" charset="0"/>
                        </a:defRPr>
                      </a:lvl4pPr>
                      <a:lvl5pPr marL="2057400" indent="-228600" defTabSz="877888" eaLnBrk="0" hangingPunct="0">
                        <a:spcBef>
                          <a:spcPct val="20000"/>
                        </a:spcBef>
                        <a:buFont typeface="Arial" charset="0"/>
                        <a:tabLst>
                          <a:tab pos="457200" algn="l"/>
                        </a:tabLst>
                        <a:defRPr sz="2000">
                          <a:solidFill>
                            <a:schemeClr val="tx1"/>
                          </a:solidFill>
                          <a:latin typeface="Calibri" pitchFamily="34" charset="0"/>
                        </a:defRPr>
                      </a:lvl5pPr>
                      <a:lvl6pPr marL="25146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6pPr>
                      <a:lvl7pPr marL="29718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7pPr>
                      <a:lvl8pPr marL="34290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8pPr>
                      <a:lvl9pPr marL="38862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9pPr>
                    </a:lstStyle>
                    <a:p>
                      <a:pPr marL="228600" marR="0" lvl="0" indent="0" algn="r" defTabSz="877888" rtl="0" eaLnBrk="1" fontAlgn="base" latinLnBrk="0" hangingPunct="1">
                        <a:lnSpc>
                          <a:spcPct val="100000"/>
                        </a:lnSpc>
                        <a:spcBef>
                          <a:spcPct val="0"/>
                        </a:spcBef>
                        <a:spcAft>
                          <a:spcPct val="0"/>
                        </a:spcAft>
                        <a:buClrTx/>
                        <a:buSzTx/>
                        <a:buFontTx/>
                        <a:buNone/>
                        <a:tabLst>
                          <a:tab pos="457200" algn="l"/>
                        </a:tabLst>
                      </a:pPr>
                      <a:r>
                        <a:rPr kumimoji="0" lang="sr-Latn-CS" altLang="en-US" sz="1700" b="1" i="0" u="none" strike="noStrike" cap="none" normalizeH="0" baseline="0" smtClean="0">
                          <a:ln>
                            <a:noFill/>
                          </a:ln>
                          <a:solidFill>
                            <a:schemeClr val="bg1"/>
                          </a:solidFill>
                          <a:effectLst/>
                          <a:latin typeface="Calibri" pitchFamily="34" charset="0"/>
                          <a:cs typeface="Times New Roman" pitchFamily="18" charset="0"/>
                        </a:rPr>
                        <a:t>Tip uzorka:</a:t>
                      </a:r>
                      <a:endParaRPr kumimoji="0" lang="en-US" altLang="en-US" sz="1700" b="1" i="0" u="none" strike="noStrike" cap="none" normalizeH="0" baseline="0" smtClean="0">
                        <a:ln>
                          <a:noFill/>
                        </a:ln>
                        <a:solidFill>
                          <a:schemeClr val="bg1"/>
                        </a:solidFill>
                        <a:effectLst/>
                        <a:latin typeface="Calibri" pitchFamily="34" charset="0"/>
                        <a:cs typeface="Times New Roman" pitchFamily="18" charset="0"/>
                      </a:endParaRPr>
                    </a:p>
                  </a:txBody>
                  <a:tcPr marL="55738" marR="55738" marT="0" marB="0" anchor="ctr" horzOverflow="overflow">
                    <a:lnL>
                      <a:noFill/>
                    </a:lnL>
                    <a:lnR>
                      <a:noFill/>
                    </a:lnR>
                    <a:lnT>
                      <a:noFill/>
                    </a:lnT>
                    <a:lnB>
                      <a:noFill/>
                    </a:lnB>
                    <a:lnTlToBr>
                      <a:noFill/>
                    </a:lnTlToBr>
                    <a:lnBlToTr>
                      <a:noFill/>
                    </a:lnBlToTr>
                    <a:noFill/>
                  </a:tcPr>
                </a:tc>
                <a:tc>
                  <a:txBody>
                    <a:bodyPr/>
                    <a:lstStyle>
                      <a:lvl1pPr defTabSz="877888" eaLnBrk="0" hangingPunct="0">
                        <a:spcBef>
                          <a:spcPct val="20000"/>
                        </a:spcBef>
                        <a:buFont typeface="Arial" charset="0"/>
                        <a:defRPr sz="3200">
                          <a:solidFill>
                            <a:schemeClr val="tx1"/>
                          </a:solidFill>
                          <a:latin typeface="Calibri" pitchFamily="34" charset="0"/>
                        </a:defRPr>
                      </a:lvl1pPr>
                      <a:lvl2pPr marL="742950" indent="-285750" defTabSz="877888" eaLnBrk="0" hangingPunct="0">
                        <a:spcBef>
                          <a:spcPct val="20000"/>
                        </a:spcBef>
                        <a:buFont typeface="Arial" charset="0"/>
                        <a:defRPr sz="2700">
                          <a:solidFill>
                            <a:schemeClr val="tx1"/>
                          </a:solidFill>
                          <a:latin typeface="Calibri" pitchFamily="34" charset="0"/>
                        </a:defRPr>
                      </a:lvl2pPr>
                      <a:lvl3pPr marL="1143000" indent="-228600" defTabSz="877888" eaLnBrk="0" hangingPunct="0">
                        <a:spcBef>
                          <a:spcPct val="20000"/>
                        </a:spcBef>
                        <a:buFont typeface="Arial" charset="0"/>
                        <a:defRPr sz="2200">
                          <a:solidFill>
                            <a:schemeClr val="tx1"/>
                          </a:solidFill>
                          <a:latin typeface="Calibri" pitchFamily="34" charset="0"/>
                        </a:defRPr>
                      </a:lvl3pPr>
                      <a:lvl4pPr marL="1600200" indent="-228600" defTabSz="877888" eaLnBrk="0" hangingPunct="0">
                        <a:spcBef>
                          <a:spcPct val="20000"/>
                        </a:spcBef>
                        <a:buFont typeface="Arial" charset="0"/>
                        <a:defRPr sz="2000">
                          <a:solidFill>
                            <a:schemeClr val="tx1"/>
                          </a:solidFill>
                          <a:latin typeface="Calibri" pitchFamily="34" charset="0"/>
                        </a:defRPr>
                      </a:lvl4pPr>
                      <a:lvl5pPr marL="2057400" indent="-228600" defTabSz="877888" eaLnBrk="0" hangingPunct="0">
                        <a:spcBef>
                          <a:spcPct val="20000"/>
                        </a:spcBef>
                        <a:buFont typeface="Arial" charset="0"/>
                        <a:defRPr sz="2000">
                          <a:solidFill>
                            <a:schemeClr val="tx1"/>
                          </a:solidFill>
                          <a:latin typeface="Calibri" pitchFamily="34" charset="0"/>
                        </a:defRPr>
                      </a:lvl5pPr>
                      <a:lvl6pPr marL="2514600" indent="-228600" defTabSz="877888" eaLnBrk="0" fontAlgn="base" hangingPunct="0">
                        <a:spcBef>
                          <a:spcPct val="20000"/>
                        </a:spcBef>
                        <a:spcAft>
                          <a:spcPct val="0"/>
                        </a:spcAft>
                        <a:buFont typeface="Arial" charset="0"/>
                        <a:defRPr sz="2000">
                          <a:solidFill>
                            <a:schemeClr val="tx1"/>
                          </a:solidFill>
                          <a:latin typeface="Calibri" pitchFamily="34" charset="0"/>
                        </a:defRPr>
                      </a:lvl6pPr>
                      <a:lvl7pPr marL="2971800" indent="-228600" defTabSz="877888" eaLnBrk="0" fontAlgn="base" hangingPunct="0">
                        <a:spcBef>
                          <a:spcPct val="20000"/>
                        </a:spcBef>
                        <a:spcAft>
                          <a:spcPct val="0"/>
                        </a:spcAft>
                        <a:buFont typeface="Arial" charset="0"/>
                        <a:defRPr sz="2000">
                          <a:solidFill>
                            <a:schemeClr val="tx1"/>
                          </a:solidFill>
                          <a:latin typeface="Calibri" pitchFamily="34" charset="0"/>
                        </a:defRPr>
                      </a:lvl7pPr>
                      <a:lvl8pPr marL="3429000" indent="-228600" defTabSz="877888" eaLnBrk="0" fontAlgn="base" hangingPunct="0">
                        <a:spcBef>
                          <a:spcPct val="20000"/>
                        </a:spcBef>
                        <a:spcAft>
                          <a:spcPct val="0"/>
                        </a:spcAft>
                        <a:buFont typeface="Arial" charset="0"/>
                        <a:defRPr sz="2000">
                          <a:solidFill>
                            <a:schemeClr val="tx1"/>
                          </a:solidFill>
                          <a:latin typeface="Calibri" pitchFamily="34" charset="0"/>
                        </a:defRPr>
                      </a:lvl8pPr>
                      <a:lvl9pPr marL="3886200" indent="-228600" defTabSz="877888" eaLnBrk="0" fontAlgn="base" hangingPunct="0">
                        <a:spcBef>
                          <a:spcPct val="20000"/>
                        </a:spcBef>
                        <a:spcAft>
                          <a:spcPct val="0"/>
                        </a:spcAft>
                        <a:buFont typeface="Arial" charset="0"/>
                        <a:defRPr sz="2000">
                          <a:solidFill>
                            <a:schemeClr val="tx1"/>
                          </a:solidFill>
                          <a:latin typeface="Calibri" pitchFamily="34" charset="0"/>
                        </a:defRPr>
                      </a:lvl9p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smtClean="0">
                          <a:ln>
                            <a:noFill/>
                          </a:ln>
                          <a:solidFill>
                            <a:schemeClr val="bg1"/>
                          </a:solidFill>
                          <a:effectLst/>
                          <a:latin typeface="Calibri" pitchFamily="34" charset="0"/>
                          <a:cs typeface="Times New Roman" pitchFamily="18" charset="0"/>
                        </a:rPr>
                        <a:t>Reprezentativni, jednoetapni stratifikovani uzorak </a:t>
                      </a:r>
                    </a:p>
                  </a:txBody>
                  <a:tcPr marL="55738" marR="55738" marT="0" marB="0" anchor="ctr" horzOverflow="overflow">
                    <a:lnL>
                      <a:noFill/>
                    </a:lnL>
                    <a:lnR>
                      <a:noFill/>
                    </a:lnR>
                    <a:lnT>
                      <a:noFill/>
                    </a:lnT>
                    <a:lnB>
                      <a:noFill/>
                    </a:lnB>
                    <a:lnTlToBr>
                      <a:noFill/>
                    </a:lnTlToBr>
                    <a:lnBlToTr>
                      <a:noFill/>
                    </a:lnBlToTr>
                    <a:noFill/>
                  </a:tcPr>
                </a:tc>
              </a:tr>
              <a:tr h="544513">
                <a:tc>
                  <a:txBody>
                    <a:bodyPr/>
                    <a:lstStyle>
                      <a:lvl1pPr marL="228600" defTabSz="877888" eaLnBrk="0" hangingPunct="0">
                        <a:spcBef>
                          <a:spcPct val="20000"/>
                        </a:spcBef>
                        <a:buFont typeface="Arial" charset="0"/>
                        <a:tabLst>
                          <a:tab pos="457200" algn="l"/>
                        </a:tabLst>
                        <a:defRPr sz="3200">
                          <a:solidFill>
                            <a:schemeClr val="tx1"/>
                          </a:solidFill>
                          <a:latin typeface="Calibri" pitchFamily="34" charset="0"/>
                        </a:defRPr>
                      </a:lvl1pPr>
                      <a:lvl2pPr marL="742950" indent="-285750" defTabSz="877888" eaLnBrk="0" hangingPunct="0">
                        <a:spcBef>
                          <a:spcPct val="20000"/>
                        </a:spcBef>
                        <a:buFont typeface="Arial" charset="0"/>
                        <a:tabLst>
                          <a:tab pos="457200" algn="l"/>
                        </a:tabLst>
                        <a:defRPr sz="2700">
                          <a:solidFill>
                            <a:schemeClr val="tx1"/>
                          </a:solidFill>
                          <a:latin typeface="Calibri" pitchFamily="34" charset="0"/>
                        </a:defRPr>
                      </a:lvl2pPr>
                      <a:lvl3pPr marL="1143000" indent="-228600" defTabSz="877888" eaLnBrk="0" hangingPunct="0">
                        <a:spcBef>
                          <a:spcPct val="20000"/>
                        </a:spcBef>
                        <a:buFont typeface="Arial" charset="0"/>
                        <a:tabLst>
                          <a:tab pos="457200" algn="l"/>
                        </a:tabLst>
                        <a:defRPr sz="2200">
                          <a:solidFill>
                            <a:schemeClr val="tx1"/>
                          </a:solidFill>
                          <a:latin typeface="Calibri" pitchFamily="34" charset="0"/>
                        </a:defRPr>
                      </a:lvl3pPr>
                      <a:lvl4pPr marL="1600200" indent="-228600" defTabSz="877888" eaLnBrk="0" hangingPunct="0">
                        <a:spcBef>
                          <a:spcPct val="20000"/>
                        </a:spcBef>
                        <a:buFont typeface="Arial" charset="0"/>
                        <a:tabLst>
                          <a:tab pos="457200" algn="l"/>
                        </a:tabLst>
                        <a:defRPr sz="2000">
                          <a:solidFill>
                            <a:schemeClr val="tx1"/>
                          </a:solidFill>
                          <a:latin typeface="Calibri" pitchFamily="34" charset="0"/>
                        </a:defRPr>
                      </a:lvl4pPr>
                      <a:lvl5pPr marL="2057400" indent="-228600" defTabSz="877888" eaLnBrk="0" hangingPunct="0">
                        <a:spcBef>
                          <a:spcPct val="20000"/>
                        </a:spcBef>
                        <a:buFont typeface="Arial" charset="0"/>
                        <a:tabLst>
                          <a:tab pos="457200" algn="l"/>
                        </a:tabLst>
                        <a:defRPr sz="2000">
                          <a:solidFill>
                            <a:schemeClr val="tx1"/>
                          </a:solidFill>
                          <a:latin typeface="Calibri" pitchFamily="34" charset="0"/>
                        </a:defRPr>
                      </a:lvl5pPr>
                      <a:lvl6pPr marL="25146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6pPr>
                      <a:lvl7pPr marL="29718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7pPr>
                      <a:lvl8pPr marL="34290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8pPr>
                      <a:lvl9pPr marL="38862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9pPr>
                    </a:lstStyle>
                    <a:p>
                      <a:pPr marL="228600" marR="0" lvl="0" indent="0" algn="r" defTabSz="877888" rtl="0" eaLnBrk="1" fontAlgn="base" latinLnBrk="0" hangingPunct="1">
                        <a:lnSpc>
                          <a:spcPct val="100000"/>
                        </a:lnSpc>
                        <a:spcBef>
                          <a:spcPct val="0"/>
                        </a:spcBef>
                        <a:spcAft>
                          <a:spcPct val="0"/>
                        </a:spcAft>
                        <a:buClrTx/>
                        <a:buSzTx/>
                        <a:buFontTx/>
                        <a:buNone/>
                        <a:tabLst>
                          <a:tab pos="457200" algn="l"/>
                        </a:tabLst>
                      </a:pPr>
                      <a:r>
                        <a:rPr kumimoji="0" lang="sr-Latn-CS" altLang="en-US" sz="1700" b="1" i="0" u="none" strike="noStrike" cap="none" normalizeH="0" baseline="0" smtClean="0">
                          <a:ln>
                            <a:noFill/>
                          </a:ln>
                          <a:solidFill>
                            <a:schemeClr val="bg1"/>
                          </a:solidFill>
                          <a:effectLst/>
                          <a:latin typeface="Calibri" pitchFamily="34" charset="0"/>
                          <a:cs typeface="Times New Roman" pitchFamily="18" charset="0"/>
                        </a:rPr>
                        <a:t>Stratifikacija:</a:t>
                      </a:r>
                      <a:endParaRPr kumimoji="0" lang="en-US" altLang="en-US" sz="1700" b="1" i="0" u="none" strike="noStrike" cap="none" normalizeH="0" baseline="0" smtClean="0">
                        <a:ln>
                          <a:noFill/>
                        </a:ln>
                        <a:solidFill>
                          <a:schemeClr val="bg1"/>
                        </a:solidFill>
                        <a:effectLst/>
                        <a:latin typeface="Calibri" pitchFamily="34" charset="0"/>
                        <a:cs typeface="Times New Roman" pitchFamily="18" charset="0"/>
                      </a:endParaRPr>
                    </a:p>
                  </a:txBody>
                  <a:tcPr marL="55738" marR="55738" marT="0" marB="0" anchor="ctr" horzOverflow="overflow">
                    <a:lnL>
                      <a:noFill/>
                    </a:lnL>
                    <a:lnR>
                      <a:noFill/>
                    </a:lnR>
                    <a:lnT>
                      <a:noFill/>
                    </a:lnT>
                    <a:lnB>
                      <a:noFill/>
                    </a:lnB>
                    <a:lnTlToBr>
                      <a:noFill/>
                    </a:lnTlToBr>
                    <a:lnBlToTr>
                      <a:noFill/>
                    </a:lnBlToTr>
                    <a:noFill/>
                  </a:tcPr>
                </a:tc>
                <a:tc>
                  <a:txBody>
                    <a:bodyPr/>
                    <a:lstStyle>
                      <a:lvl1pPr defTabSz="877888" eaLnBrk="0" hangingPunct="0">
                        <a:spcBef>
                          <a:spcPct val="20000"/>
                        </a:spcBef>
                        <a:buFont typeface="Arial" charset="0"/>
                        <a:defRPr sz="3200">
                          <a:solidFill>
                            <a:schemeClr val="tx1"/>
                          </a:solidFill>
                          <a:latin typeface="Calibri" pitchFamily="34" charset="0"/>
                        </a:defRPr>
                      </a:lvl1pPr>
                      <a:lvl2pPr marL="742950" indent="-285750" defTabSz="877888" eaLnBrk="0" hangingPunct="0">
                        <a:spcBef>
                          <a:spcPct val="20000"/>
                        </a:spcBef>
                        <a:buFont typeface="Arial" charset="0"/>
                        <a:defRPr sz="2700">
                          <a:solidFill>
                            <a:schemeClr val="tx1"/>
                          </a:solidFill>
                          <a:latin typeface="Calibri" pitchFamily="34" charset="0"/>
                        </a:defRPr>
                      </a:lvl2pPr>
                      <a:lvl3pPr marL="1143000" indent="-228600" defTabSz="877888" eaLnBrk="0" hangingPunct="0">
                        <a:spcBef>
                          <a:spcPct val="20000"/>
                        </a:spcBef>
                        <a:buFont typeface="Arial" charset="0"/>
                        <a:defRPr sz="2200">
                          <a:solidFill>
                            <a:schemeClr val="tx1"/>
                          </a:solidFill>
                          <a:latin typeface="Calibri" pitchFamily="34" charset="0"/>
                        </a:defRPr>
                      </a:lvl3pPr>
                      <a:lvl4pPr marL="1600200" indent="-228600" defTabSz="877888" eaLnBrk="0" hangingPunct="0">
                        <a:spcBef>
                          <a:spcPct val="20000"/>
                        </a:spcBef>
                        <a:buFont typeface="Arial" charset="0"/>
                        <a:defRPr sz="2000">
                          <a:solidFill>
                            <a:schemeClr val="tx1"/>
                          </a:solidFill>
                          <a:latin typeface="Calibri" pitchFamily="34" charset="0"/>
                        </a:defRPr>
                      </a:lvl4pPr>
                      <a:lvl5pPr marL="2057400" indent="-228600" defTabSz="877888" eaLnBrk="0" hangingPunct="0">
                        <a:spcBef>
                          <a:spcPct val="20000"/>
                        </a:spcBef>
                        <a:buFont typeface="Arial" charset="0"/>
                        <a:defRPr sz="2000">
                          <a:solidFill>
                            <a:schemeClr val="tx1"/>
                          </a:solidFill>
                          <a:latin typeface="Calibri" pitchFamily="34" charset="0"/>
                        </a:defRPr>
                      </a:lvl5pPr>
                      <a:lvl6pPr marL="2514600" indent="-228600" defTabSz="877888" eaLnBrk="0" fontAlgn="base" hangingPunct="0">
                        <a:spcBef>
                          <a:spcPct val="20000"/>
                        </a:spcBef>
                        <a:spcAft>
                          <a:spcPct val="0"/>
                        </a:spcAft>
                        <a:buFont typeface="Arial" charset="0"/>
                        <a:defRPr sz="2000">
                          <a:solidFill>
                            <a:schemeClr val="tx1"/>
                          </a:solidFill>
                          <a:latin typeface="Calibri" pitchFamily="34" charset="0"/>
                        </a:defRPr>
                      </a:lvl6pPr>
                      <a:lvl7pPr marL="2971800" indent="-228600" defTabSz="877888" eaLnBrk="0" fontAlgn="base" hangingPunct="0">
                        <a:spcBef>
                          <a:spcPct val="20000"/>
                        </a:spcBef>
                        <a:spcAft>
                          <a:spcPct val="0"/>
                        </a:spcAft>
                        <a:buFont typeface="Arial" charset="0"/>
                        <a:defRPr sz="2000">
                          <a:solidFill>
                            <a:schemeClr val="tx1"/>
                          </a:solidFill>
                          <a:latin typeface="Calibri" pitchFamily="34" charset="0"/>
                        </a:defRPr>
                      </a:lvl7pPr>
                      <a:lvl8pPr marL="3429000" indent="-228600" defTabSz="877888" eaLnBrk="0" fontAlgn="base" hangingPunct="0">
                        <a:spcBef>
                          <a:spcPct val="20000"/>
                        </a:spcBef>
                        <a:spcAft>
                          <a:spcPct val="0"/>
                        </a:spcAft>
                        <a:buFont typeface="Arial" charset="0"/>
                        <a:defRPr sz="2000">
                          <a:solidFill>
                            <a:schemeClr val="tx1"/>
                          </a:solidFill>
                          <a:latin typeface="Calibri" pitchFamily="34" charset="0"/>
                        </a:defRPr>
                      </a:lvl8pPr>
                      <a:lvl9pPr marL="3886200" indent="-228600" defTabSz="877888" eaLnBrk="0" fontAlgn="base" hangingPunct="0">
                        <a:spcBef>
                          <a:spcPct val="20000"/>
                        </a:spcBef>
                        <a:spcAft>
                          <a:spcPct val="0"/>
                        </a:spcAft>
                        <a:buFont typeface="Arial" charset="0"/>
                        <a:defRPr sz="2000">
                          <a:solidFill>
                            <a:schemeClr val="tx1"/>
                          </a:solidFill>
                          <a:latin typeface="Calibri" pitchFamily="34" charset="0"/>
                        </a:defRPr>
                      </a:lvl9p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RS" altLang="en-US" sz="1700" b="1" i="0" u="none" strike="noStrike" cap="none" normalizeH="0" baseline="0" smtClean="0">
                          <a:ln>
                            <a:noFill/>
                          </a:ln>
                          <a:solidFill>
                            <a:schemeClr val="bg1"/>
                          </a:solidFill>
                          <a:effectLst/>
                          <a:latin typeface="Calibri" pitchFamily="34" charset="0"/>
                          <a:cs typeface="Times New Roman" pitchFamily="18" charset="0"/>
                        </a:rPr>
                        <a:t>P</a:t>
                      </a:r>
                      <a:r>
                        <a:rPr kumimoji="0" lang="it-IT" altLang="en-US" sz="1700" b="1" i="0" u="none" strike="noStrike" cap="none" normalizeH="0" baseline="0" smtClean="0">
                          <a:ln>
                            <a:noFill/>
                          </a:ln>
                          <a:solidFill>
                            <a:schemeClr val="bg1"/>
                          </a:solidFill>
                          <a:effectLst/>
                          <a:latin typeface="Calibri" pitchFamily="34" charset="0"/>
                          <a:cs typeface="Times New Roman" pitchFamily="18" charset="0"/>
                        </a:rPr>
                        <a:t>rema regionu, delatnosti i veličini poslovnih entiteta </a:t>
                      </a:r>
                      <a:endParaRPr kumimoji="0" lang="en-US" altLang="en-US" sz="1700" b="1" i="0" u="none" strike="noStrike" cap="none" normalizeH="0" baseline="0" smtClean="0">
                        <a:ln>
                          <a:noFill/>
                        </a:ln>
                        <a:solidFill>
                          <a:schemeClr val="bg1"/>
                        </a:solidFill>
                        <a:effectLst/>
                        <a:latin typeface="Calibri" pitchFamily="34" charset="0"/>
                        <a:cs typeface="Times New Roman" pitchFamily="18" charset="0"/>
                      </a:endParaRPr>
                    </a:p>
                  </a:txBody>
                  <a:tcPr marL="55738" marR="55738" marT="0" marB="0" anchor="ctr" horzOverflow="overflow">
                    <a:lnL>
                      <a:noFill/>
                    </a:lnL>
                    <a:lnR>
                      <a:noFill/>
                    </a:lnR>
                    <a:lnT>
                      <a:noFill/>
                    </a:lnT>
                    <a:lnB>
                      <a:noFill/>
                    </a:lnB>
                    <a:lnTlToBr>
                      <a:noFill/>
                    </a:lnTlToBr>
                    <a:lnBlToTr>
                      <a:noFill/>
                    </a:lnBlToTr>
                    <a:noFill/>
                  </a:tcPr>
                </a:tc>
              </a:tr>
              <a:tr h="617539">
                <a:tc>
                  <a:txBody>
                    <a:bodyPr/>
                    <a:lstStyle>
                      <a:lvl1pPr marL="228600" defTabSz="877888" eaLnBrk="0" hangingPunct="0">
                        <a:spcBef>
                          <a:spcPct val="20000"/>
                        </a:spcBef>
                        <a:buFont typeface="Arial" charset="0"/>
                        <a:tabLst>
                          <a:tab pos="457200" algn="l"/>
                        </a:tabLst>
                        <a:defRPr sz="3200">
                          <a:solidFill>
                            <a:schemeClr val="tx1"/>
                          </a:solidFill>
                          <a:latin typeface="Calibri" pitchFamily="34" charset="0"/>
                        </a:defRPr>
                      </a:lvl1pPr>
                      <a:lvl2pPr marL="742950" indent="-285750" defTabSz="877888" eaLnBrk="0" hangingPunct="0">
                        <a:spcBef>
                          <a:spcPct val="20000"/>
                        </a:spcBef>
                        <a:buFont typeface="Arial" charset="0"/>
                        <a:tabLst>
                          <a:tab pos="457200" algn="l"/>
                        </a:tabLst>
                        <a:defRPr sz="2700">
                          <a:solidFill>
                            <a:schemeClr val="tx1"/>
                          </a:solidFill>
                          <a:latin typeface="Calibri" pitchFamily="34" charset="0"/>
                        </a:defRPr>
                      </a:lvl2pPr>
                      <a:lvl3pPr marL="1143000" indent="-228600" defTabSz="877888" eaLnBrk="0" hangingPunct="0">
                        <a:spcBef>
                          <a:spcPct val="20000"/>
                        </a:spcBef>
                        <a:buFont typeface="Arial" charset="0"/>
                        <a:tabLst>
                          <a:tab pos="457200" algn="l"/>
                        </a:tabLst>
                        <a:defRPr sz="2200">
                          <a:solidFill>
                            <a:schemeClr val="tx1"/>
                          </a:solidFill>
                          <a:latin typeface="Calibri" pitchFamily="34" charset="0"/>
                        </a:defRPr>
                      </a:lvl3pPr>
                      <a:lvl4pPr marL="1600200" indent="-228600" defTabSz="877888" eaLnBrk="0" hangingPunct="0">
                        <a:spcBef>
                          <a:spcPct val="20000"/>
                        </a:spcBef>
                        <a:buFont typeface="Arial" charset="0"/>
                        <a:tabLst>
                          <a:tab pos="457200" algn="l"/>
                        </a:tabLst>
                        <a:defRPr sz="2000">
                          <a:solidFill>
                            <a:schemeClr val="tx1"/>
                          </a:solidFill>
                          <a:latin typeface="Calibri" pitchFamily="34" charset="0"/>
                        </a:defRPr>
                      </a:lvl4pPr>
                      <a:lvl5pPr marL="2057400" indent="-228600" defTabSz="877888" eaLnBrk="0" hangingPunct="0">
                        <a:spcBef>
                          <a:spcPct val="20000"/>
                        </a:spcBef>
                        <a:buFont typeface="Arial" charset="0"/>
                        <a:tabLst>
                          <a:tab pos="457200" algn="l"/>
                        </a:tabLst>
                        <a:defRPr sz="2000">
                          <a:solidFill>
                            <a:schemeClr val="tx1"/>
                          </a:solidFill>
                          <a:latin typeface="Calibri" pitchFamily="34" charset="0"/>
                        </a:defRPr>
                      </a:lvl5pPr>
                      <a:lvl6pPr marL="25146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6pPr>
                      <a:lvl7pPr marL="29718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7pPr>
                      <a:lvl8pPr marL="34290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8pPr>
                      <a:lvl9pPr marL="38862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9pPr>
                    </a:lstStyle>
                    <a:p>
                      <a:pPr marL="228600" marR="0" lvl="0" indent="0" algn="r" defTabSz="877888" rtl="0" eaLnBrk="1" fontAlgn="base" latinLnBrk="0" hangingPunct="1">
                        <a:lnSpc>
                          <a:spcPct val="100000"/>
                        </a:lnSpc>
                        <a:spcBef>
                          <a:spcPct val="0"/>
                        </a:spcBef>
                        <a:spcAft>
                          <a:spcPct val="0"/>
                        </a:spcAft>
                        <a:buClrTx/>
                        <a:buSzTx/>
                        <a:buFontTx/>
                        <a:buNone/>
                        <a:tabLst>
                          <a:tab pos="457200" algn="l"/>
                        </a:tabLst>
                      </a:pPr>
                      <a:r>
                        <a:rPr kumimoji="0" lang="sr-Latn-CS" altLang="en-US" sz="1700" b="1" i="0" u="none" strike="noStrike" cap="none" normalizeH="0" baseline="0" smtClean="0">
                          <a:ln>
                            <a:noFill/>
                          </a:ln>
                          <a:solidFill>
                            <a:schemeClr val="bg1"/>
                          </a:solidFill>
                          <a:effectLst/>
                          <a:latin typeface="Calibri" pitchFamily="34" charset="0"/>
                          <a:cs typeface="Times New Roman" pitchFamily="18" charset="0"/>
                        </a:rPr>
                        <a:t>Metod prikupljanja podataka:</a:t>
                      </a:r>
                      <a:endParaRPr kumimoji="0" lang="en-US" altLang="en-US" sz="1700" b="1" i="0" u="none" strike="noStrike" cap="none" normalizeH="0" baseline="0" smtClean="0">
                        <a:ln>
                          <a:noFill/>
                        </a:ln>
                        <a:solidFill>
                          <a:schemeClr val="bg1"/>
                        </a:solidFill>
                        <a:effectLst/>
                        <a:latin typeface="Calibri" pitchFamily="34" charset="0"/>
                        <a:cs typeface="Times New Roman" pitchFamily="18" charset="0"/>
                      </a:endParaRPr>
                    </a:p>
                  </a:txBody>
                  <a:tcPr marL="55738" marR="55738" marT="0" marB="0" anchor="ctr" horzOverflow="overflow">
                    <a:lnL>
                      <a:noFill/>
                    </a:lnL>
                    <a:lnR>
                      <a:noFill/>
                    </a:lnR>
                    <a:lnT>
                      <a:noFill/>
                    </a:lnT>
                    <a:lnB>
                      <a:noFill/>
                    </a:lnB>
                    <a:lnTlToBr>
                      <a:noFill/>
                    </a:lnTlToBr>
                    <a:lnBlToTr>
                      <a:noFill/>
                    </a:lnBlToTr>
                    <a:noFill/>
                  </a:tcPr>
                </a:tc>
                <a:tc>
                  <a:txBody>
                    <a:bodyPr/>
                    <a:lstStyle>
                      <a:lvl1pPr defTabSz="877888" eaLnBrk="0" hangingPunct="0">
                        <a:spcBef>
                          <a:spcPct val="20000"/>
                        </a:spcBef>
                        <a:buFont typeface="Arial" charset="0"/>
                        <a:defRPr sz="3200">
                          <a:solidFill>
                            <a:schemeClr val="tx1"/>
                          </a:solidFill>
                          <a:latin typeface="Calibri" pitchFamily="34" charset="0"/>
                        </a:defRPr>
                      </a:lvl1pPr>
                      <a:lvl2pPr marL="742950" indent="-285750" defTabSz="877888" eaLnBrk="0" hangingPunct="0">
                        <a:spcBef>
                          <a:spcPct val="20000"/>
                        </a:spcBef>
                        <a:buFont typeface="Arial" charset="0"/>
                        <a:defRPr sz="2700">
                          <a:solidFill>
                            <a:schemeClr val="tx1"/>
                          </a:solidFill>
                          <a:latin typeface="Calibri" pitchFamily="34" charset="0"/>
                        </a:defRPr>
                      </a:lvl2pPr>
                      <a:lvl3pPr marL="1143000" indent="-228600" defTabSz="877888" eaLnBrk="0" hangingPunct="0">
                        <a:spcBef>
                          <a:spcPct val="20000"/>
                        </a:spcBef>
                        <a:buFont typeface="Arial" charset="0"/>
                        <a:defRPr sz="2200">
                          <a:solidFill>
                            <a:schemeClr val="tx1"/>
                          </a:solidFill>
                          <a:latin typeface="Calibri" pitchFamily="34" charset="0"/>
                        </a:defRPr>
                      </a:lvl3pPr>
                      <a:lvl4pPr marL="1600200" indent="-228600" defTabSz="877888" eaLnBrk="0" hangingPunct="0">
                        <a:spcBef>
                          <a:spcPct val="20000"/>
                        </a:spcBef>
                        <a:buFont typeface="Arial" charset="0"/>
                        <a:defRPr sz="2000">
                          <a:solidFill>
                            <a:schemeClr val="tx1"/>
                          </a:solidFill>
                          <a:latin typeface="Calibri" pitchFamily="34" charset="0"/>
                        </a:defRPr>
                      </a:lvl4pPr>
                      <a:lvl5pPr marL="2057400" indent="-228600" defTabSz="877888" eaLnBrk="0" hangingPunct="0">
                        <a:spcBef>
                          <a:spcPct val="20000"/>
                        </a:spcBef>
                        <a:buFont typeface="Arial" charset="0"/>
                        <a:defRPr sz="2000">
                          <a:solidFill>
                            <a:schemeClr val="tx1"/>
                          </a:solidFill>
                          <a:latin typeface="Calibri" pitchFamily="34" charset="0"/>
                        </a:defRPr>
                      </a:lvl5pPr>
                      <a:lvl6pPr marL="2514600" indent="-228600" defTabSz="877888" eaLnBrk="0" fontAlgn="base" hangingPunct="0">
                        <a:spcBef>
                          <a:spcPct val="20000"/>
                        </a:spcBef>
                        <a:spcAft>
                          <a:spcPct val="0"/>
                        </a:spcAft>
                        <a:buFont typeface="Arial" charset="0"/>
                        <a:defRPr sz="2000">
                          <a:solidFill>
                            <a:schemeClr val="tx1"/>
                          </a:solidFill>
                          <a:latin typeface="Calibri" pitchFamily="34" charset="0"/>
                        </a:defRPr>
                      </a:lvl6pPr>
                      <a:lvl7pPr marL="2971800" indent="-228600" defTabSz="877888" eaLnBrk="0" fontAlgn="base" hangingPunct="0">
                        <a:spcBef>
                          <a:spcPct val="20000"/>
                        </a:spcBef>
                        <a:spcAft>
                          <a:spcPct val="0"/>
                        </a:spcAft>
                        <a:buFont typeface="Arial" charset="0"/>
                        <a:defRPr sz="2000">
                          <a:solidFill>
                            <a:schemeClr val="tx1"/>
                          </a:solidFill>
                          <a:latin typeface="Calibri" pitchFamily="34" charset="0"/>
                        </a:defRPr>
                      </a:lvl7pPr>
                      <a:lvl8pPr marL="3429000" indent="-228600" defTabSz="877888" eaLnBrk="0" fontAlgn="base" hangingPunct="0">
                        <a:spcBef>
                          <a:spcPct val="20000"/>
                        </a:spcBef>
                        <a:spcAft>
                          <a:spcPct val="0"/>
                        </a:spcAft>
                        <a:buFont typeface="Arial" charset="0"/>
                        <a:defRPr sz="2000">
                          <a:solidFill>
                            <a:schemeClr val="tx1"/>
                          </a:solidFill>
                          <a:latin typeface="Calibri" pitchFamily="34" charset="0"/>
                        </a:defRPr>
                      </a:lvl8pPr>
                      <a:lvl9pPr marL="3886200" indent="-228600" defTabSz="877888" eaLnBrk="0" fontAlgn="base" hangingPunct="0">
                        <a:spcBef>
                          <a:spcPct val="20000"/>
                        </a:spcBef>
                        <a:spcAft>
                          <a:spcPct val="0"/>
                        </a:spcAft>
                        <a:buFont typeface="Arial" charset="0"/>
                        <a:defRPr sz="2000">
                          <a:solidFill>
                            <a:schemeClr val="tx1"/>
                          </a:solidFill>
                          <a:latin typeface="Calibri" pitchFamily="34" charset="0"/>
                        </a:defRPr>
                      </a:lvl9pPr>
                    </a:lstStyle>
                    <a:p>
                      <a:pPr marL="0" marR="0" lvl="0" indent="0" algn="l" defTabSz="877888" rtl="0" eaLnBrk="1" fontAlgn="base" latinLnBrk="0" hangingPunct="1">
                        <a:lnSpc>
                          <a:spcPct val="100000"/>
                        </a:lnSpc>
                        <a:spcBef>
                          <a:spcPts val="1200"/>
                        </a:spcBef>
                        <a:spcAft>
                          <a:spcPts val="300"/>
                        </a:spcAft>
                        <a:buClrTx/>
                        <a:buSzTx/>
                        <a:buFontTx/>
                        <a:buNone/>
                        <a:tabLst/>
                      </a:pPr>
                      <a:r>
                        <a:rPr kumimoji="0" lang="en-US" altLang="en-US" sz="1700" b="1" i="0" u="none" strike="noStrike" cap="none" normalizeH="0" baseline="0" smtClean="0">
                          <a:ln>
                            <a:noFill/>
                          </a:ln>
                          <a:solidFill>
                            <a:schemeClr val="bg1"/>
                          </a:solidFill>
                          <a:effectLst/>
                          <a:latin typeface="Calibri" pitchFamily="34" charset="0"/>
                        </a:rPr>
                        <a:t>Intervjui licem-u-lice u kancelarijama preduzeća</a:t>
                      </a:r>
                    </a:p>
                  </a:txBody>
                  <a:tcPr marL="55738" marR="55738" marT="0" marB="0" anchor="ctr" horzOverflow="overflow">
                    <a:lnL>
                      <a:noFill/>
                    </a:lnL>
                    <a:lnR>
                      <a:noFill/>
                    </a:lnR>
                    <a:lnT>
                      <a:noFill/>
                    </a:lnT>
                    <a:lnB>
                      <a:noFill/>
                    </a:lnB>
                    <a:lnTlToBr>
                      <a:noFill/>
                    </a:lnTlToBr>
                    <a:lnBlToTr>
                      <a:noFill/>
                    </a:lnBlToTr>
                    <a:noFill/>
                  </a:tcPr>
                </a:tc>
              </a:tr>
              <a:tr h="617539">
                <a:tc>
                  <a:txBody>
                    <a:bodyPr/>
                    <a:lstStyle>
                      <a:lvl1pPr marL="228600" defTabSz="877888" eaLnBrk="0" hangingPunct="0">
                        <a:spcBef>
                          <a:spcPct val="20000"/>
                        </a:spcBef>
                        <a:buFont typeface="Arial" charset="0"/>
                        <a:tabLst>
                          <a:tab pos="457200" algn="l"/>
                        </a:tabLst>
                        <a:defRPr sz="3200">
                          <a:solidFill>
                            <a:schemeClr val="tx1"/>
                          </a:solidFill>
                          <a:latin typeface="Calibri" pitchFamily="34" charset="0"/>
                        </a:defRPr>
                      </a:lvl1pPr>
                      <a:lvl2pPr marL="742950" indent="-285750" defTabSz="877888" eaLnBrk="0" hangingPunct="0">
                        <a:spcBef>
                          <a:spcPct val="20000"/>
                        </a:spcBef>
                        <a:buFont typeface="Arial" charset="0"/>
                        <a:tabLst>
                          <a:tab pos="457200" algn="l"/>
                        </a:tabLst>
                        <a:defRPr sz="2700">
                          <a:solidFill>
                            <a:schemeClr val="tx1"/>
                          </a:solidFill>
                          <a:latin typeface="Calibri" pitchFamily="34" charset="0"/>
                        </a:defRPr>
                      </a:lvl2pPr>
                      <a:lvl3pPr marL="1143000" indent="-228600" defTabSz="877888" eaLnBrk="0" hangingPunct="0">
                        <a:spcBef>
                          <a:spcPct val="20000"/>
                        </a:spcBef>
                        <a:buFont typeface="Arial" charset="0"/>
                        <a:tabLst>
                          <a:tab pos="457200" algn="l"/>
                        </a:tabLst>
                        <a:defRPr sz="2200">
                          <a:solidFill>
                            <a:schemeClr val="tx1"/>
                          </a:solidFill>
                          <a:latin typeface="Calibri" pitchFamily="34" charset="0"/>
                        </a:defRPr>
                      </a:lvl3pPr>
                      <a:lvl4pPr marL="1600200" indent="-228600" defTabSz="877888" eaLnBrk="0" hangingPunct="0">
                        <a:spcBef>
                          <a:spcPct val="20000"/>
                        </a:spcBef>
                        <a:buFont typeface="Arial" charset="0"/>
                        <a:tabLst>
                          <a:tab pos="457200" algn="l"/>
                        </a:tabLst>
                        <a:defRPr sz="2000">
                          <a:solidFill>
                            <a:schemeClr val="tx1"/>
                          </a:solidFill>
                          <a:latin typeface="Calibri" pitchFamily="34" charset="0"/>
                        </a:defRPr>
                      </a:lvl4pPr>
                      <a:lvl5pPr marL="2057400" indent="-228600" defTabSz="877888" eaLnBrk="0" hangingPunct="0">
                        <a:spcBef>
                          <a:spcPct val="20000"/>
                        </a:spcBef>
                        <a:buFont typeface="Arial" charset="0"/>
                        <a:tabLst>
                          <a:tab pos="457200" algn="l"/>
                        </a:tabLst>
                        <a:defRPr sz="2000">
                          <a:solidFill>
                            <a:schemeClr val="tx1"/>
                          </a:solidFill>
                          <a:latin typeface="Calibri" pitchFamily="34" charset="0"/>
                        </a:defRPr>
                      </a:lvl5pPr>
                      <a:lvl6pPr marL="25146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6pPr>
                      <a:lvl7pPr marL="29718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7pPr>
                      <a:lvl8pPr marL="34290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8pPr>
                      <a:lvl9pPr marL="3886200" indent="-228600" defTabSz="877888" eaLnBrk="0" fontAlgn="base" hangingPunct="0">
                        <a:spcBef>
                          <a:spcPct val="20000"/>
                        </a:spcBef>
                        <a:spcAft>
                          <a:spcPct val="0"/>
                        </a:spcAft>
                        <a:buFont typeface="Arial" charset="0"/>
                        <a:tabLst>
                          <a:tab pos="457200" algn="l"/>
                        </a:tabLst>
                        <a:defRPr sz="2000">
                          <a:solidFill>
                            <a:schemeClr val="tx1"/>
                          </a:solidFill>
                          <a:latin typeface="Calibri" pitchFamily="34" charset="0"/>
                        </a:defRPr>
                      </a:lvl9pPr>
                    </a:lstStyle>
                    <a:p>
                      <a:pPr marL="228600" marR="0" lvl="0" indent="0" algn="r" defTabSz="877888" rtl="0" eaLnBrk="1" fontAlgn="base" latinLnBrk="0" hangingPunct="1">
                        <a:lnSpc>
                          <a:spcPct val="100000"/>
                        </a:lnSpc>
                        <a:spcBef>
                          <a:spcPct val="0"/>
                        </a:spcBef>
                        <a:spcAft>
                          <a:spcPct val="0"/>
                        </a:spcAft>
                        <a:buClrTx/>
                        <a:buSzTx/>
                        <a:buFontTx/>
                        <a:buNone/>
                        <a:tabLst>
                          <a:tab pos="457200" algn="l"/>
                        </a:tabLst>
                      </a:pPr>
                      <a:r>
                        <a:rPr kumimoji="0" lang="en-US" altLang="en-US" sz="1700" b="1" i="0" u="none" strike="noStrike" cap="none" normalizeH="0" baseline="0" smtClean="0">
                          <a:ln>
                            <a:noFill/>
                          </a:ln>
                          <a:solidFill>
                            <a:schemeClr val="bg1"/>
                          </a:solidFill>
                          <a:effectLst/>
                          <a:latin typeface="Calibri" pitchFamily="34" charset="0"/>
                          <a:cs typeface="Times New Roman" pitchFamily="18" charset="0"/>
                        </a:rPr>
                        <a:t>Prosečno trajanje intervjua</a:t>
                      </a:r>
                      <a:r>
                        <a:rPr kumimoji="0" lang="sr-Latn-CS" altLang="en-US" sz="1700" b="1" i="0" u="none" strike="noStrike" cap="none" normalizeH="0" baseline="0" smtClean="0">
                          <a:ln>
                            <a:noFill/>
                          </a:ln>
                          <a:solidFill>
                            <a:schemeClr val="bg1"/>
                          </a:solidFill>
                          <a:effectLst/>
                          <a:latin typeface="Calibri" pitchFamily="34" charset="0"/>
                          <a:cs typeface="Times New Roman" pitchFamily="18" charset="0"/>
                        </a:rPr>
                        <a:t>:</a:t>
                      </a:r>
                      <a:endParaRPr kumimoji="0" lang="en-US" altLang="en-US" sz="1700" b="1" i="0" u="none" strike="noStrike" cap="none" normalizeH="0" baseline="0" smtClean="0">
                        <a:ln>
                          <a:noFill/>
                        </a:ln>
                        <a:solidFill>
                          <a:schemeClr val="bg1"/>
                        </a:solidFill>
                        <a:effectLst/>
                        <a:latin typeface="Calibri" pitchFamily="34" charset="0"/>
                        <a:cs typeface="Times New Roman" pitchFamily="18" charset="0"/>
                      </a:endParaRPr>
                    </a:p>
                  </a:txBody>
                  <a:tcPr marL="55738" marR="55738" marT="0" marB="0" anchor="ctr" horzOverflow="overflow">
                    <a:lnL>
                      <a:noFill/>
                    </a:lnL>
                    <a:lnR>
                      <a:noFill/>
                    </a:lnR>
                    <a:lnT>
                      <a:noFill/>
                    </a:lnT>
                    <a:lnB>
                      <a:noFill/>
                    </a:lnB>
                    <a:lnTlToBr>
                      <a:noFill/>
                    </a:lnTlToBr>
                    <a:lnBlToTr>
                      <a:noFill/>
                    </a:lnBlToTr>
                    <a:noFill/>
                  </a:tcPr>
                </a:tc>
                <a:tc>
                  <a:txBody>
                    <a:bodyPr/>
                    <a:lstStyle>
                      <a:lvl1pPr defTabSz="877888" eaLnBrk="0" hangingPunct="0">
                        <a:spcBef>
                          <a:spcPct val="20000"/>
                        </a:spcBef>
                        <a:buFont typeface="Arial" charset="0"/>
                        <a:defRPr sz="3200">
                          <a:solidFill>
                            <a:schemeClr val="tx1"/>
                          </a:solidFill>
                          <a:latin typeface="Calibri" pitchFamily="34" charset="0"/>
                        </a:defRPr>
                      </a:lvl1pPr>
                      <a:lvl2pPr marL="742950" indent="-285750" defTabSz="877888" eaLnBrk="0" hangingPunct="0">
                        <a:spcBef>
                          <a:spcPct val="20000"/>
                        </a:spcBef>
                        <a:buFont typeface="Arial" charset="0"/>
                        <a:defRPr sz="2700">
                          <a:solidFill>
                            <a:schemeClr val="tx1"/>
                          </a:solidFill>
                          <a:latin typeface="Calibri" pitchFamily="34" charset="0"/>
                        </a:defRPr>
                      </a:lvl2pPr>
                      <a:lvl3pPr marL="1143000" indent="-228600" defTabSz="877888" eaLnBrk="0" hangingPunct="0">
                        <a:spcBef>
                          <a:spcPct val="20000"/>
                        </a:spcBef>
                        <a:buFont typeface="Arial" charset="0"/>
                        <a:defRPr sz="2200">
                          <a:solidFill>
                            <a:schemeClr val="tx1"/>
                          </a:solidFill>
                          <a:latin typeface="Calibri" pitchFamily="34" charset="0"/>
                        </a:defRPr>
                      </a:lvl3pPr>
                      <a:lvl4pPr marL="1600200" indent="-228600" defTabSz="877888" eaLnBrk="0" hangingPunct="0">
                        <a:spcBef>
                          <a:spcPct val="20000"/>
                        </a:spcBef>
                        <a:buFont typeface="Arial" charset="0"/>
                        <a:defRPr sz="2000">
                          <a:solidFill>
                            <a:schemeClr val="tx1"/>
                          </a:solidFill>
                          <a:latin typeface="Calibri" pitchFamily="34" charset="0"/>
                        </a:defRPr>
                      </a:lvl4pPr>
                      <a:lvl5pPr marL="2057400" indent="-228600" defTabSz="877888" eaLnBrk="0" hangingPunct="0">
                        <a:spcBef>
                          <a:spcPct val="20000"/>
                        </a:spcBef>
                        <a:buFont typeface="Arial" charset="0"/>
                        <a:defRPr sz="2000">
                          <a:solidFill>
                            <a:schemeClr val="tx1"/>
                          </a:solidFill>
                          <a:latin typeface="Calibri" pitchFamily="34" charset="0"/>
                        </a:defRPr>
                      </a:lvl5pPr>
                      <a:lvl6pPr marL="2514600" indent="-228600" defTabSz="877888" eaLnBrk="0" fontAlgn="base" hangingPunct="0">
                        <a:spcBef>
                          <a:spcPct val="20000"/>
                        </a:spcBef>
                        <a:spcAft>
                          <a:spcPct val="0"/>
                        </a:spcAft>
                        <a:buFont typeface="Arial" charset="0"/>
                        <a:defRPr sz="2000">
                          <a:solidFill>
                            <a:schemeClr val="tx1"/>
                          </a:solidFill>
                          <a:latin typeface="Calibri" pitchFamily="34" charset="0"/>
                        </a:defRPr>
                      </a:lvl6pPr>
                      <a:lvl7pPr marL="2971800" indent="-228600" defTabSz="877888" eaLnBrk="0" fontAlgn="base" hangingPunct="0">
                        <a:spcBef>
                          <a:spcPct val="20000"/>
                        </a:spcBef>
                        <a:spcAft>
                          <a:spcPct val="0"/>
                        </a:spcAft>
                        <a:buFont typeface="Arial" charset="0"/>
                        <a:defRPr sz="2000">
                          <a:solidFill>
                            <a:schemeClr val="tx1"/>
                          </a:solidFill>
                          <a:latin typeface="Calibri" pitchFamily="34" charset="0"/>
                        </a:defRPr>
                      </a:lvl7pPr>
                      <a:lvl8pPr marL="3429000" indent="-228600" defTabSz="877888" eaLnBrk="0" fontAlgn="base" hangingPunct="0">
                        <a:spcBef>
                          <a:spcPct val="20000"/>
                        </a:spcBef>
                        <a:spcAft>
                          <a:spcPct val="0"/>
                        </a:spcAft>
                        <a:buFont typeface="Arial" charset="0"/>
                        <a:defRPr sz="2000">
                          <a:solidFill>
                            <a:schemeClr val="tx1"/>
                          </a:solidFill>
                          <a:latin typeface="Calibri" pitchFamily="34" charset="0"/>
                        </a:defRPr>
                      </a:lvl8pPr>
                      <a:lvl9pPr marL="3886200" indent="-228600" defTabSz="877888" eaLnBrk="0" fontAlgn="base" hangingPunct="0">
                        <a:spcBef>
                          <a:spcPct val="20000"/>
                        </a:spcBef>
                        <a:spcAft>
                          <a:spcPct val="0"/>
                        </a:spcAft>
                        <a:buFont typeface="Arial" charset="0"/>
                        <a:defRPr sz="2000">
                          <a:solidFill>
                            <a:schemeClr val="tx1"/>
                          </a:solidFill>
                          <a:latin typeface="Calibri" pitchFamily="34" charset="0"/>
                        </a:defRPr>
                      </a:lvl9p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RS" altLang="en-US" sz="1700" b="1" i="0" u="none" strike="noStrike" cap="none" normalizeH="0" baseline="0" smtClean="0">
                          <a:ln>
                            <a:noFill/>
                          </a:ln>
                          <a:solidFill>
                            <a:schemeClr val="bg1"/>
                          </a:solidFill>
                          <a:effectLst/>
                          <a:latin typeface="Calibri" pitchFamily="34" charset="0"/>
                          <a:cs typeface="Times New Roman" pitchFamily="18" charset="0"/>
                        </a:rPr>
                        <a:t>50 minuta</a:t>
                      </a:r>
                      <a:endParaRPr kumimoji="0" lang="en-US" altLang="en-US" sz="1700" b="1" i="0" u="none" strike="noStrike" cap="none" normalizeH="0" baseline="0" smtClean="0">
                        <a:ln>
                          <a:noFill/>
                        </a:ln>
                        <a:solidFill>
                          <a:schemeClr val="bg1"/>
                        </a:solidFill>
                        <a:effectLst/>
                        <a:latin typeface="Calibri" pitchFamily="34" charset="0"/>
                        <a:cs typeface="Times New Roman" pitchFamily="18" charset="0"/>
                      </a:endParaRPr>
                    </a:p>
                  </a:txBody>
                  <a:tcPr marL="55738" marR="55738" marT="0" marB="0" anchor="ct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33826" name="Title 3"/>
          <p:cNvSpPr>
            <a:spLocks noGrp="1"/>
          </p:cNvSpPr>
          <p:nvPr>
            <p:ph type="ctrTitle"/>
          </p:nvPr>
        </p:nvSpPr>
        <p:spPr bwMode="auto">
          <a:xfrm>
            <a:off x="141288" y="2930525"/>
            <a:ext cx="4419600" cy="1219200"/>
          </a:xfrm>
          <a:noFill/>
          <a:ln>
            <a:miter lim="800000"/>
            <a:headEnd/>
            <a:tailEnd/>
          </a:ln>
        </p:spPr>
        <p:txBody>
          <a:bodyPr vert="horz" numCol="1" compatLnSpc="1">
            <a:prstTxWarp prst="textNoShape">
              <a:avLst/>
            </a:prstTxWarp>
          </a:bodyPr>
          <a:lstStyle/>
          <a:p>
            <a:pPr eaLnBrk="1" hangingPunct="1"/>
            <a:r>
              <a:rPr lang="sr-Latn-CS" altLang="en-US" sz="4400" smtClean="0">
                <a:solidFill>
                  <a:srgbClr val="C00000"/>
                </a:solidFill>
              </a:rPr>
              <a:t>Makroekonomska politika</a:t>
            </a:r>
            <a:endParaRPr lang="en-GB" altLang="en-US" sz="2400" smtClean="0">
              <a:solidFill>
                <a:srgbClr val="C00000"/>
              </a:solidFill>
            </a:endParaRPr>
          </a:p>
        </p:txBody>
      </p:sp>
      <p:sp>
        <p:nvSpPr>
          <p:cNvPr id="151553" name="Slide Number Placeholder 2"/>
          <p:cNvSpPr>
            <a:spLocks noGrp="1"/>
          </p:cNvSpPr>
          <p:nvPr>
            <p:ph type="sldNum" sz="quarter" idx="10"/>
          </p:nvPr>
        </p:nvSpPr>
        <p:spPr>
          <a:xfrm>
            <a:off x="8836025" y="6581775"/>
            <a:ext cx="144463" cy="169863"/>
          </a:xfrm>
        </p:spPr>
        <p:txBody>
          <a:bodyPr/>
          <a:lstStyle/>
          <a:p>
            <a:pPr>
              <a:defRPr/>
            </a:pPr>
            <a:fld id="{ED92DF57-5958-496C-A0FB-380BD9C0D619}" type="slidenum">
              <a:rPr lang="en-GB" smtClean="0"/>
              <a:pPr>
                <a:defRPr/>
              </a:pPr>
              <a:t>30</a:t>
            </a:fld>
            <a:endParaRPr lang="en-GB"/>
          </a:p>
        </p:txBody>
      </p:sp>
      <p:sp>
        <p:nvSpPr>
          <p:cNvPr id="151555" name="Oval 2"/>
          <p:cNvSpPr>
            <a:spLocks noChangeArrowheads="1"/>
          </p:cNvSpPr>
          <p:nvPr/>
        </p:nvSpPr>
        <p:spPr bwMode="auto">
          <a:xfrm>
            <a:off x="355600" y="1017588"/>
            <a:ext cx="1319213" cy="1217612"/>
          </a:xfrm>
          <a:prstGeom prst="ellipse">
            <a:avLst/>
          </a:prstGeom>
          <a:solidFill>
            <a:srgbClr val="C00000"/>
          </a:solidFill>
          <a:ln w="76200">
            <a:solidFill>
              <a:schemeClr val="bg1"/>
            </a:solidFill>
            <a:round/>
            <a:headEnd/>
            <a:tailEnd/>
          </a:ln>
        </p:spPr>
        <p:txBody>
          <a:bodyPr wrap="none" lIns="0" tIns="0" rIns="0" bIns="0" anchor="ctr"/>
          <a:lstStyle/>
          <a:p>
            <a:pPr algn="ctr" defTabSz="1036053">
              <a:defRPr/>
            </a:pPr>
            <a:r>
              <a:rPr lang="sr-Latn-CS" sz="9231" b="1" dirty="0">
                <a:solidFill>
                  <a:srgbClr val="FFFFFF"/>
                </a:solidFill>
                <a:latin typeface="+mn-lt"/>
                <a:cs typeface="Arial" charset="0"/>
              </a:rPr>
              <a:t>5</a:t>
            </a:r>
            <a:endParaRPr lang="en-GB" sz="9231" dirty="0">
              <a:solidFill>
                <a:srgbClr val="FFFFFF"/>
              </a:solidFill>
              <a:latin typeface="+mn-lt"/>
              <a:cs typeface="Arial" charset="0"/>
            </a:endParaRPr>
          </a:p>
        </p:txBody>
      </p:sp>
      <p:sp>
        <p:nvSpPr>
          <p:cNvPr id="7" name="TextBox 6"/>
          <p:cNvSpPr txBox="1"/>
          <p:nvPr/>
        </p:nvSpPr>
        <p:spPr>
          <a:xfrm>
            <a:off x="7677150" y="2763838"/>
            <a:ext cx="1446213" cy="290512"/>
          </a:xfrm>
          <a:prstGeom prst="rect">
            <a:avLst/>
          </a:prstGeom>
          <a:noFill/>
        </p:spPr>
        <p:txBody>
          <a:bodyPr>
            <a:spAutoFit/>
          </a:bodyPr>
          <a:lstStyle/>
          <a:p>
            <a:pPr algn="ctr" eaLnBrk="0" hangingPunct="0">
              <a:buClr>
                <a:srgbClr val="1E4ABD"/>
              </a:buClr>
              <a:buSzPct val="80000"/>
              <a:buFont typeface="Wingdings" pitchFamily="2" charset="2"/>
              <a:buNone/>
              <a:defRPr/>
            </a:pPr>
            <a:r>
              <a:rPr lang="sr-Latn-CS" sz="1292" b="1" dirty="0">
                <a:latin typeface="Arial" charset="0"/>
                <a:cs typeface="+mn-cs"/>
              </a:rPr>
              <a:t>#1000preduzeca</a:t>
            </a:r>
            <a:endParaRPr lang="en-US" sz="1292" b="1" dirty="0">
              <a:latin typeface="Arial" charset="0"/>
              <a:cs typeface="+mn-cs"/>
            </a:endParaRPr>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844083">
              <a:defRPr/>
            </a:pPr>
            <a:fld id="{08E29DAF-BA6E-4560-AABB-CC4974CD4075}" type="slidenum">
              <a:rPr lang="de-DE" sz="1800" kern="0">
                <a:latin typeface="Calibri" panose="020F0502020204030204" pitchFamily="34" charset="0"/>
              </a:rPr>
              <a:pPr defTabSz="844083">
                <a:defRPr/>
              </a:pPr>
              <a:t>31</a:t>
            </a:fld>
            <a:endParaRPr lang="de-DE" sz="1800" kern="0" dirty="0">
              <a:latin typeface="Calibri" panose="020F0502020204030204" pitchFamily="34" charset="0"/>
            </a:endParaRPr>
          </a:p>
        </p:txBody>
      </p:sp>
      <p:sp>
        <p:nvSpPr>
          <p:cNvPr id="334851" name="Title 3"/>
          <p:cNvSpPr>
            <a:spLocks noGrp="1"/>
          </p:cNvSpPr>
          <p:nvPr>
            <p:ph type="title"/>
          </p:nvPr>
        </p:nvSpPr>
        <p:spPr>
          <a:xfrm>
            <a:off x="250825" y="133350"/>
            <a:ext cx="8370888" cy="755650"/>
          </a:xfrm>
        </p:spPr>
        <p:txBody>
          <a:bodyPr/>
          <a:lstStyle/>
          <a:p>
            <a:pPr eaLnBrk="1" hangingPunct="1"/>
            <a:r>
              <a:rPr lang="en-US" altLang="en-US" sz="3200" b="1" smtClean="0"/>
              <a:t>Siva ekonomija i dalje pretnja poslovanju</a:t>
            </a:r>
            <a:endParaRPr lang="sr-Latn-CS" altLang="en-US" sz="3200" b="1" smtClean="0"/>
          </a:p>
        </p:txBody>
      </p:sp>
      <p:sp>
        <p:nvSpPr>
          <p:cNvPr id="26" name="Text Placeholder 19"/>
          <p:cNvSpPr txBox="1">
            <a:spLocks/>
          </p:cNvSpPr>
          <p:nvPr/>
        </p:nvSpPr>
        <p:spPr>
          <a:xfrm>
            <a:off x="1790700" y="6419850"/>
            <a:ext cx="5440363"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entiteti sa 3 ili više zaposlenih:</a:t>
            </a:r>
            <a:endParaRPr lang="en-US" sz="923" b="1" kern="0" dirty="0">
              <a:solidFill>
                <a:schemeClr val="bg1"/>
              </a:solidFill>
              <a:latin typeface="Calibri" panose="020F0502020204030204" pitchFamily="34" charset="0"/>
            </a:endParaRPr>
          </a:p>
          <a:p>
            <a:pPr>
              <a:defRPr/>
            </a:pPr>
            <a:r>
              <a:rPr lang="en-GB" sz="923" b="1" kern="0" dirty="0">
                <a:solidFill>
                  <a:schemeClr val="bg1"/>
                </a:solidFill>
                <a:latin typeface="Calibri" panose="020F0502020204030204" pitchFamily="34" charset="0"/>
              </a:rPr>
              <a:t>2013 (N=1029), 2014 (N=1009)</a:t>
            </a:r>
            <a:r>
              <a:rPr lang="sr-Latn-R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2015 (N=1008)</a:t>
            </a:r>
            <a:r>
              <a:rPr lang="sr-Latn-RS" sz="923" b="1" kern="0" dirty="0">
                <a:solidFill>
                  <a:schemeClr val="bg1"/>
                </a:solidFill>
                <a:latin typeface="Calibri" panose="020F0502020204030204" pitchFamily="34" charset="0"/>
              </a:rPr>
              <a:t> i 2016 (N=1032)</a:t>
            </a:r>
            <a:endParaRPr lang="en-GB" sz="923" b="1" kern="0" dirty="0">
              <a:solidFill>
                <a:schemeClr val="bg1"/>
              </a:solidFill>
              <a:latin typeface="Calibri" panose="020F0502020204030204" pitchFamily="34" charset="0"/>
            </a:endParaRPr>
          </a:p>
        </p:txBody>
      </p:sp>
      <p:grpSp>
        <p:nvGrpSpPr>
          <p:cNvPr id="334853" name="Group 22"/>
          <p:cNvGrpSpPr>
            <a:grpSpLocks/>
          </p:cNvGrpSpPr>
          <p:nvPr/>
        </p:nvGrpSpPr>
        <p:grpSpPr bwMode="auto">
          <a:xfrm>
            <a:off x="474663" y="1955800"/>
            <a:ext cx="3738562" cy="2755900"/>
            <a:chOff x="6506423" y="2839640"/>
            <a:chExt cx="2568342" cy="1729447"/>
          </a:xfrm>
        </p:grpSpPr>
        <p:graphicFrame>
          <p:nvGraphicFramePr>
            <p:cNvPr id="334889" name="Chart 23"/>
            <p:cNvGraphicFramePr>
              <a:graphicFrameLocks/>
            </p:cNvGraphicFramePr>
            <p:nvPr/>
          </p:nvGraphicFramePr>
          <p:xfrm>
            <a:off x="6506423" y="2839640"/>
            <a:ext cx="2568342" cy="1729447"/>
          </p:xfrm>
          <a:graphic>
            <a:graphicData uri="http://schemas.openxmlformats.org/presentationml/2006/ole">
              <p:oleObj spid="_x0000_s334889" r:id="rId4" imgW="3737172" imgH="2755631" progId="Excel.Chart.8">
                <p:embed/>
              </p:oleObj>
            </a:graphicData>
          </a:graphic>
        </p:graphicFrame>
        <p:grpSp>
          <p:nvGrpSpPr>
            <p:cNvPr id="334890" name="Group 26"/>
            <p:cNvGrpSpPr>
              <a:grpSpLocks/>
            </p:cNvGrpSpPr>
            <p:nvPr/>
          </p:nvGrpSpPr>
          <p:grpSpPr bwMode="auto">
            <a:xfrm>
              <a:off x="7494497" y="3524046"/>
              <a:ext cx="480952" cy="481180"/>
              <a:chOff x="5664545" y="3612212"/>
              <a:chExt cx="480952" cy="481180"/>
            </a:xfrm>
          </p:grpSpPr>
          <p:sp>
            <p:nvSpPr>
              <p:cNvPr id="28" name="Pie 27"/>
              <p:cNvSpPr/>
              <p:nvPr/>
            </p:nvSpPr>
            <p:spPr>
              <a:xfrm flipV="1">
                <a:off x="5664546" y="3612213"/>
                <a:ext cx="480951" cy="481176"/>
              </a:xfrm>
              <a:prstGeom prst="pie">
                <a:avLst>
                  <a:gd name="adj1" fmla="val 0"/>
                  <a:gd name="adj2" fmla="val 10793453"/>
                </a:avLst>
              </a:prstGeom>
              <a:solidFill>
                <a:srgbClr val="888B8D"/>
              </a:solidFill>
              <a:ln w="25400" cap="flat" cmpd="sng" algn="ctr">
                <a:noFill/>
                <a:prstDash val="solid"/>
              </a:ln>
              <a:effectLst/>
            </p:spPr>
            <p:txBody>
              <a:bodyPr anchor="ctr"/>
              <a:lstStyle/>
              <a:p>
                <a:pPr algn="ctr" defTabSz="924282" fontAlgn="auto">
                  <a:spcBef>
                    <a:spcPts val="0"/>
                  </a:spcBef>
                  <a:spcAft>
                    <a:spcPts val="0"/>
                  </a:spcAft>
                  <a:defRPr/>
                </a:pPr>
                <a:endParaRPr lang="en-GB" kern="0">
                  <a:solidFill>
                    <a:srgbClr val="222223"/>
                  </a:solidFill>
                  <a:latin typeface="Calibri"/>
                  <a:cs typeface="+mn-cs"/>
                </a:endParaRPr>
              </a:p>
            </p:txBody>
          </p:sp>
          <p:sp>
            <p:nvSpPr>
              <p:cNvPr id="29" name="TextBox 28"/>
              <p:cNvSpPr txBox="1"/>
              <p:nvPr/>
            </p:nvSpPr>
            <p:spPr>
              <a:xfrm>
                <a:off x="5727801" y="3654055"/>
                <a:ext cx="372982" cy="212196"/>
              </a:xfrm>
              <a:prstGeom prst="rect">
                <a:avLst/>
              </a:prstGeom>
              <a:noFill/>
            </p:spPr>
            <p:txBody>
              <a:bodyPr wrap="none">
                <a:spAutoFit/>
              </a:bodyPr>
              <a:lstStyle/>
              <a:p>
                <a:pPr algn="ctr" defTabSz="924282" fontAlgn="auto">
                  <a:spcBef>
                    <a:spcPts val="0"/>
                  </a:spcBef>
                  <a:spcAft>
                    <a:spcPts val="0"/>
                  </a:spcAft>
                  <a:defRPr/>
                </a:pPr>
                <a:r>
                  <a:rPr lang="sr-Latn-CS" sz="1600" b="1" kern="0" dirty="0">
                    <a:solidFill>
                      <a:prstClr val="white"/>
                    </a:solidFill>
                    <a:latin typeface="Calibri"/>
                    <a:cs typeface="+mn-cs"/>
                  </a:rPr>
                  <a:t>62%</a:t>
                </a:r>
                <a:endParaRPr lang="en-GB" sz="1600" b="1" kern="0" dirty="0">
                  <a:solidFill>
                    <a:prstClr val="white"/>
                  </a:solidFill>
                  <a:latin typeface="Calibri"/>
                  <a:cs typeface="+mn-cs"/>
                </a:endParaRPr>
              </a:p>
            </p:txBody>
          </p:sp>
        </p:grpSp>
      </p:grpSp>
      <p:sp>
        <p:nvSpPr>
          <p:cNvPr id="30" name="TextBox 29"/>
          <p:cNvSpPr txBox="1"/>
          <p:nvPr/>
        </p:nvSpPr>
        <p:spPr>
          <a:xfrm>
            <a:off x="90511" y="1404061"/>
            <a:ext cx="4121444" cy="584775"/>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fontAlgn="auto">
              <a:spcBef>
                <a:spcPts val="0"/>
              </a:spcBef>
              <a:spcAft>
                <a:spcPts val="0"/>
              </a:spcAft>
              <a:defRPr/>
            </a:pPr>
            <a:r>
              <a:rPr lang="sr-Latn-RS" sz="1600" b="1" dirty="0">
                <a:solidFill>
                  <a:schemeClr val="bg2"/>
                </a:solidFill>
                <a:cs typeface="+mn-cs"/>
              </a:rPr>
              <a:t>Ispitanici koji su prepoznali sivu ekonomiju kao parametar sa negativnim uticajem.</a:t>
            </a:r>
            <a:endParaRPr lang="en-US" sz="1600" b="1" dirty="0">
              <a:solidFill>
                <a:schemeClr val="bg2"/>
              </a:solidFill>
              <a:cs typeface="+mn-cs"/>
            </a:endParaRPr>
          </a:p>
        </p:txBody>
      </p:sp>
      <p:grpSp>
        <p:nvGrpSpPr>
          <p:cNvPr id="334857" name="Group 30"/>
          <p:cNvGrpSpPr>
            <a:grpSpLocks/>
          </p:cNvGrpSpPr>
          <p:nvPr/>
        </p:nvGrpSpPr>
        <p:grpSpPr bwMode="auto">
          <a:xfrm>
            <a:off x="474663" y="3281363"/>
            <a:ext cx="3738562" cy="2757487"/>
            <a:chOff x="6506423" y="2839640"/>
            <a:chExt cx="2568342" cy="1729447"/>
          </a:xfrm>
        </p:grpSpPr>
        <p:graphicFrame>
          <p:nvGraphicFramePr>
            <p:cNvPr id="334885" name="Chart 31"/>
            <p:cNvGraphicFramePr>
              <a:graphicFrameLocks/>
            </p:cNvGraphicFramePr>
            <p:nvPr/>
          </p:nvGraphicFramePr>
          <p:xfrm>
            <a:off x="6506423" y="2839640"/>
            <a:ext cx="2568342" cy="1729447"/>
          </p:xfrm>
          <a:graphic>
            <a:graphicData uri="http://schemas.openxmlformats.org/presentationml/2006/ole">
              <p:oleObj spid="_x0000_s334885" r:id="rId5" imgW="3737172" imgH="2761727" progId="Excel.Chart.8">
                <p:embed/>
              </p:oleObj>
            </a:graphicData>
          </a:graphic>
        </p:graphicFrame>
        <p:grpSp>
          <p:nvGrpSpPr>
            <p:cNvPr id="334886" name="Group 32"/>
            <p:cNvGrpSpPr>
              <a:grpSpLocks/>
            </p:cNvGrpSpPr>
            <p:nvPr/>
          </p:nvGrpSpPr>
          <p:grpSpPr bwMode="auto">
            <a:xfrm>
              <a:off x="7494497" y="3523655"/>
              <a:ext cx="480952" cy="480893"/>
              <a:chOff x="5664545" y="3611821"/>
              <a:chExt cx="480952" cy="480893"/>
            </a:xfrm>
          </p:grpSpPr>
          <p:sp>
            <p:nvSpPr>
              <p:cNvPr id="34" name="Pie 33"/>
              <p:cNvSpPr/>
              <p:nvPr/>
            </p:nvSpPr>
            <p:spPr>
              <a:xfrm flipV="1">
                <a:off x="5664546" y="3611818"/>
                <a:ext cx="480951" cy="480900"/>
              </a:xfrm>
              <a:prstGeom prst="pie">
                <a:avLst>
                  <a:gd name="adj1" fmla="val 0"/>
                  <a:gd name="adj2" fmla="val 10793453"/>
                </a:avLst>
              </a:prstGeom>
              <a:solidFill>
                <a:srgbClr val="888B8D"/>
              </a:solidFill>
              <a:ln w="25400" cap="flat" cmpd="sng" algn="ctr">
                <a:noFill/>
                <a:prstDash val="solid"/>
              </a:ln>
              <a:effectLst/>
            </p:spPr>
            <p:txBody>
              <a:bodyPr anchor="ctr"/>
              <a:lstStyle/>
              <a:p>
                <a:pPr algn="ctr" defTabSz="924282" fontAlgn="auto">
                  <a:spcBef>
                    <a:spcPts val="0"/>
                  </a:spcBef>
                  <a:spcAft>
                    <a:spcPts val="0"/>
                  </a:spcAft>
                  <a:defRPr/>
                </a:pPr>
                <a:endParaRPr lang="en-GB" kern="0">
                  <a:solidFill>
                    <a:srgbClr val="222223"/>
                  </a:solidFill>
                  <a:latin typeface="Calibri"/>
                  <a:cs typeface="+mn-cs"/>
                </a:endParaRPr>
              </a:p>
            </p:txBody>
          </p:sp>
          <p:sp>
            <p:nvSpPr>
              <p:cNvPr id="35" name="TextBox 34"/>
              <p:cNvSpPr txBox="1"/>
              <p:nvPr/>
            </p:nvSpPr>
            <p:spPr>
              <a:xfrm>
                <a:off x="5727801" y="3653636"/>
                <a:ext cx="372982" cy="212074"/>
              </a:xfrm>
              <a:prstGeom prst="rect">
                <a:avLst/>
              </a:prstGeom>
              <a:noFill/>
            </p:spPr>
            <p:txBody>
              <a:bodyPr wrap="none">
                <a:spAutoFit/>
              </a:bodyPr>
              <a:lstStyle/>
              <a:p>
                <a:pPr algn="ctr" defTabSz="924282" fontAlgn="auto">
                  <a:spcBef>
                    <a:spcPts val="0"/>
                  </a:spcBef>
                  <a:spcAft>
                    <a:spcPts val="0"/>
                  </a:spcAft>
                  <a:defRPr/>
                </a:pPr>
                <a:r>
                  <a:rPr lang="sr-Latn-CS" sz="1600" b="1" kern="0" dirty="0">
                    <a:solidFill>
                      <a:prstClr val="white"/>
                    </a:solidFill>
                    <a:latin typeface="Calibri"/>
                    <a:cs typeface="+mn-cs"/>
                  </a:rPr>
                  <a:t>59%</a:t>
                </a:r>
                <a:endParaRPr lang="en-GB" sz="1600" b="1" kern="0" dirty="0">
                  <a:solidFill>
                    <a:prstClr val="white"/>
                  </a:solidFill>
                  <a:latin typeface="Calibri"/>
                  <a:cs typeface="+mn-cs"/>
                </a:endParaRPr>
              </a:p>
            </p:txBody>
          </p:sp>
        </p:grpSp>
      </p:grpSp>
      <p:grpSp>
        <p:nvGrpSpPr>
          <p:cNvPr id="334858" name="Group 35"/>
          <p:cNvGrpSpPr>
            <a:grpSpLocks/>
          </p:cNvGrpSpPr>
          <p:nvPr/>
        </p:nvGrpSpPr>
        <p:grpSpPr bwMode="auto">
          <a:xfrm>
            <a:off x="474663" y="4683125"/>
            <a:ext cx="3738562" cy="2757488"/>
            <a:chOff x="6506423" y="2839640"/>
            <a:chExt cx="2568342" cy="1729447"/>
          </a:xfrm>
        </p:grpSpPr>
        <p:graphicFrame>
          <p:nvGraphicFramePr>
            <p:cNvPr id="334881" name="Chart 36"/>
            <p:cNvGraphicFramePr>
              <a:graphicFrameLocks/>
            </p:cNvGraphicFramePr>
            <p:nvPr/>
          </p:nvGraphicFramePr>
          <p:xfrm>
            <a:off x="6506423" y="2839640"/>
            <a:ext cx="2568342" cy="1729447"/>
          </p:xfrm>
          <a:graphic>
            <a:graphicData uri="http://schemas.openxmlformats.org/presentationml/2006/ole">
              <p:oleObj spid="_x0000_s334881" r:id="rId6" imgW="3737172" imgH="2761727" progId="Excel.Chart.8">
                <p:embed/>
              </p:oleObj>
            </a:graphicData>
          </a:graphic>
        </p:graphicFrame>
        <p:grpSp>
          <p:nvGrpSpPr>
            <p:cNvPr id="334882" name="Group 37"/>
            <p:cNvGrpSpPr>
              <a:grpSpLocks/>
            </p:cNvGrpSpPr>
            <p:nvPr/>
          </p:nvGrpSpPr>
          <p:grpSpPr bwMode="auto">
            <a:xfrm>
              <a:off x="7494497" y="3523656"/>
              <a:ext cx="480952" cy="480892"/>
              <a:chOff x="5664545" y="3611822"/>
              <a:chExt cx="480952" cy="480892"/>
            </a:xfrm>
          </p:grpSpPr>
          <p:sp>
            <p:nvSpPr>
              <p:cNvPr id="39" name="Pie 38"/>
              <p:cNvSpPr/>
              <p:nvPr/>
            </p:nvSpPr>
            <p:spPr>
              <a:xfrm flipV="1">
                <a:off x="5664546" y="3611819"/>
                <a:ext cx="480951" cy="480900"/>
              </a:xfrm>
              <a:prstGeom prst="pie">
                <a:avLst>
                  <a:gd name="adj1" fmla="val 0"/>
                  <a:gd name="adj2" fmla="val 10793453"/>
                </a:avLst>
              </a:prstGeom>
              <a:solidFill>
                <a:srgbClr val="888B8D"/>
              </a:solidFill>
              <a:ln w="25400" cap="flat" cmpd="sng" algn="ctr">
                <a:noFill/>
                <a:prstDash val="solid"/>
              </a:ln>
              <a:effectLst/>
            </p:spPr>
            <p:txBody>
              <a:bodyPr anchor="ctr"/>
              <a:lstStyle/>
              <a:p>
                <a:pPr algn="ctr" defTabSz="924282" fontAlgn="auto">
                  <a:spcBef>
                    <a:spcPts val="0"/>
                  </a:spcBef>
                  <a:spcAft>
                    <a:spcPts val="0"/>
                  </a:spcAft>
                  <a:defRPr/>
                </a:pPr>
                <a:endParaRPr lang="en-GB" kern="0">
                  <a:solidFill>
                    <a:srgbClr val="222223"/>
                  </a:solidFill>
                  <a:latin typeface="Calibri"/>
                  <a:cs typeface="+mn-cs"/>
                </a:endParaRPr>
              </a:p>
            </p:txBody>
          </p:sp>
          <p:sp>
            <p:nvSpPr>
              <p:cNvPr id="40" name="TextBox 39"/>
              <p:cNvSpPr txBox="1"/>
              <p:nvPr/>
            </p:nvSpPr>
            <p:spPr>
              <a:xfrm>
                <a:off x="5738707" y="3663593"/>
                <a:ext cx="371891" cy="212074"/>
              </a:xfrm>
              <a:prstGeom prst="rect">
                <a:avLst/>
              </a:prstGeom>
              <a:noFill/>
            </p:spPr>
            <p:txBody>
              <a:bodyPr wrap="none">
                <a:spAutoFit/>
              </a:bodyPr>
              <a:lstStyle/>
              <a:p>
                <a:pPr algn="ctr" defTabSz="924282" fontAlgn="auto">
                  <a:spcBef>
                    <a:spcPts val="0"/>
                  </a:spcBef>
                  <a:spcAft>
                    <a:spcPts val="0"/>
                  </a:spcAft>
                  <a:defRPr/>
                </a:pPr>
                <a:r>
                  <a:rPr lang="sr-Latn-CS" sz="1600" b="1" kern="0" dirty="0">
                    <a:solidFill>
                      <a:prstClr val="white"/>
                    </a:solidFill>
                    <a:latin typeface="Calibri"/>
                    <a:cs typeface="+mn-cs"/>
                  </a:rPr>
                  <a:t>57%</a:t>
                </a:r>
                <a:endParaRPr lang="en-GB" sz="1600" b="1" kern="0" dirty="0">
                  <a:solidFill>
                    <a:prstClr val="white"/>
                  </a:solidFill>
                  <a:latin typeface="Calibri"/>
                  <a:cs typeface="+mn-cs"/>
                </a:endParaRPr>
              </a:p>
            </p:txBody>
          </p:sp>
        </p:grpSp>
      </p:grpSp>
      <p:graphicFrame>
        <p:nvGraphicFramePr>
          <p:cNvPr id="44" name="Group 28"/>
          <p:cNvGraphicFramePr>
            <a:graphicFrameLocks noGrp="1"/>
          </p:cNvGraphicFramePr>
          <p:nvPr/>
        </p:nvGraphicFramePr>
        <p:xfrm>
          <a:off x="60325" y="3068638"/>
          <a:ext cx="1031875" cy="360362"/>
        </p:xfrm>
        <a:graphic>
          <a:graphicData uri="http://schemas.openxmlformats.org/drawingml/2006/table">
            <a:tbl>
              <a:tblPr/>
              <a:tblGrid>
                <a:gridCol w="1031875">
                  <a:extLst>
                    <a:ext uri="{9D8B030D-6E8A-4147-A177-3AD203B41FA5}"/>
                  </a:extLst>
                </a:gridCol>
              </a:tblGrid>
              <a:tr h="360363">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900" b="1" i="0" u="none" strike="noStrike" cap="none" normalizeH="0" baseline="0" noProof="0" dirty="0">
                          <a:ln>
                            <a:noFill/>
                          </a:ln>
                          <a:solidFill>
                            <a:schemeClr val="tx1"/>
                          </a:solidFill>
                          <a:effectLst/>
                          <a:latin typeface="Calibri" panose="020F0502020204030204" pitchFamily="34" charset="0"/>
                          <a:cs typeface="Arial" pitchFamily="34" charset="0"/>
                        </a:rPr>
                        <a:t>2014</a:t>
                      </a:r>
                      <a:endParaRPr kumimoji="0" lang="en-GB" sz="1900" b="1" i="0" u="none" strike="noStrike" cap="none" normalizeH="0" baseline="0" noProof="0" dirty="0">
                        <a:ln>
                          <a:noFill/>
                        </a:ln>
                        <a:solidFill>
                          <a:schemeClr val="tx1"/>
                        </a:solidFill>
                        <a:effectLst/>
                        <a:latin typeface="Calibri" panose="020F0502020204030204" pitchFamily="34" charset="0"/>
                        <a:cs typeface="Arial" pitchFamily="34" charset="0"/>
                      </a:endParaRPr>
                    </a:p>
                  </a:txBody>
                  <a:tcPr marL="0" marR="0" marT="0" marB="0"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gradFill flip="none" rotWithShape="1">
                      <a:gsLst>
                        <a:gs pos="0">
                          <a:srgbClr val="BCBEC0">
                            <a:shade val="30000"/>
                            <a:satMod val="115000"/>
                          </a:srgbClr>
                        </a:gs>
                        <a:gs pos="50000">
                          <a:srgbClr val="BCBEC0">
                            <a:shade val="67500"/>
                            <a:satMod val="115000"/>
                          </a:srgbClr>
                        </a:gs>
                        <a:gs pos="100000">
                          <a:srgbClr val="BCBEC0">
                            <a:shade val="100000"/>
                            <a:satMod val="115000"/>
                          </a:srgbClr>
                        </a:gs>
                      </a:gsLst>
                      <a:lin ang="16200000" scaled="1"/>
                      <a:tileRect/>
                    </a:gradFill>
                  </a:tcPr>
                </a:tc>
                <a:extLst>
                  <a:ext uri="{0D108BD9-81ED-4DB2-BD59-A6C34878D82A}"/>
                </a:extLst>
              </a:tr>
            </a:tbl>
          </a:graphicData>
        </a:graphic>
      </p:graphicFrame>
      <p:graphicFrame>
        <p:nvGraphicFramePr>
          <p:cNvPr id="45" name="Group 28"/>
          <p:cNvGraphicFramePr>
            <a:graphicFrameLocks noGrp="1"/>
          </p:cNvGraphicFramePr>
          <p:nvPr/>
        </p:nvGraphicFramePr>
        <p:xfrm>
          <a:off x="60325" y="4375150"/>
          <a:ext cx="1031875" cy="360363"/>
        </p:xfrm>
        <a:graphic>
          <a:graphicData uri="http://schemas.openxmlformats.org/drawingml/2006/table">
            <a:tbl>
              <a:tblPr/>
              <a:tblGrid>
                <a:gridCol w="1031875">
                  <a:extLst>
                    <a:ext uri="{9D8B030D-6E8A-4147-A177-3AD203B41FA5}"/>
                  </a:extLst>
                </a:gridCol>
              </a:tblGrid>
              <a:tr h="360363">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900" b="1" i="0" u="none" strike="noStrike" cap="none" normalizeH="0" baseline="0" noProof="0" dirty="0">
                          <a:ln>
                            <a:noFill/>
                          </a:ln>
                          <a:solidFill>
                            <a:schemeClr val="tx1"/>
                          </a:solidFill>
                          <a:effectLst/>
                          <a:latin typeface="Calibri" panose="020F0502020204030204" pitchFamily="34" charset="0"/>
                          <a:cs typeface="Arial" pitchFamily="34" charset="0"/>
                        </a:rPr>
                        <a:t>2015</a:t>
                      </a:r>
                      <a:endParaRPr kumimoji="0" lang="en-GB" sz="1900" b="1" i="0" u="none" strike="noStrike" cap="none" normalizeH="0" baseline="0" noProof="0" dirty="0">
                        <a:ln>
                          <a:noFill/>
                        </a:ln>
                        <a:solidFill>
                          <a:schemeClr val="tx1"/>
                        </a:solidFill>
                        <a:effectLst/>
                        <a:latin typeface="Calibri" panose="020F0502020204030204" pitchFamily="34" charset="0"/>
                        <a:cs typeface="Arial" pitchFamily="34" charset="0"/>
                      </a:endParaRPr>
                    </a:p>
                  </a:txBody>
                  <a:tcPr marL="0" marR="0" marT="0" marB="0"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gradFill flip="none" rotWithShape="1">
                      <a:gsLst>
                        <a:gs pos="0">
                          <a:srgbClr val="BCBEC0">
                            <a:shade val="30000"/>
                            <a:satMod val="115000"/>
                          </a:srgbClr>
                        </a:gs>
                        <a:gs pos="50000">
                          <a:srgbClr val="BCBEC0">
                            <a:shade val="67500"/>
                            <a:satMod val="115000"/>
                          </a:srgbClr>
                        </a:gs>
                        <a:gs pos="100000">
                          <a:srgbClr val="BCBEC0">
                            <a:shade val="100000"/>
                            <a:satMod val="115000"/>
                          </a:srgbClr>
                        </a:gs>
                      </a:gsLst>
                      <a:lin ang="16200000" scaled="1"/>
                      <a:tileRect/>
                    </a:gradFill>
                  </a:tcPr>
                </a:tc>
                <a:extLst>
                  <a:ext uri="{0D108BD9-81ED-4DB2-BD59-A6C34878D82A}"/>
                </a:extLst>
              </a:tr>
            </a:tbl>
          </a:graphicData>
        </a:graphic>
      </p:graphicFrame>
      <p:graphicFrame>
        <p:nvGraphicFramePr>
          <p:cNvPr id="46" name="Group 28"/>
          <p:cNvGraphicFramePr>
            <a:graphicFrameLocks noGrp="1"/>
          </p:cNvGraphicFramePr>
          <p:nvPr/>
        </p:nvGraphicFramePr>
        <p:xfrm>
          <a:off x="60325" y="5732463"/>
          <a:ext cx="1031875" cy="360362"/>
        </p:xfrm>
        <a:graphic>
          <a:graphicData uri="http://schemas.openxmlformats.org/drawingml/2006/table">
            <a:tbl>
              <a:tblPr/>
              <a:tblGrid>
                <a:gridCol w="1031875">
                  <a:extLst>
                    <a:ext uri="{9D8B030D-6E8A-4147-A177-3AD203B41FA5}"/>
                  </a:extLst>
                </a:gridCol>
              </a:tblGrid>
              <a:tr h="360363">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900" b="1" i="0" u="none" strike="noStrike" cap="none" normalizeH="0" baseline="0" noProof="0" dirty="0">
                          <a:ln>
                            <a:noFill/>
                          </a:ln>
                          <a:solidFill>
                            <a:schemeClr val="tx1"/>
                          </a:solidFill>
                          <a:effectLst/>
                          <a:latin typeface="Calibri" panose="020F0502020204030204" pitchFamily="34" charset="0"/>
                          <a:cs typeface="Arial" pitchFamily="34" charset="0"/>
                        </a:rPr>
                        <a:t>2016</a:t>
                      </a:r>
                      <a:endParaRPr kumimoji="0" lang="en-GB" sz="1900" b="1" i="0" u="none" strike="noStrike" cap="none" normalizeH="0" baseline="0" noProof="0" dirty="0">
                        <a:ln>
                          <a:noFill/>
                        </a:ln>
                        <a:solidFill>
                          <a:schemeClr val="tx1"/>
                        </a:solidFill>
                        <a:effectLst/>
                        <a:latin typeface="Calibri" panose="020F0502020204030204" pitchFamily="34" charset="0"/>
                        <a:cs typeface="Arial" pitchFamily="34" charset="0"/>
                      </a:endParaRPr>
                    </a:p>
                  </a:txBody>
                  <a:tcPr marL="0" marR="0" marT="0" marB="0"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gradFill flip="none" rotWithShape="1">
                      <a:gsLst>
                        <a:gs pos="0">
                          <a:srgbClr val="BCBEC0">
                            <a:shade val="30000"/>
                            <a:satMod val="115000"/>
                          </a:srgbClr>
                        </a:gs>
                        <a:gs pos="50000">
                          <a:srgbClr val="BCBEC0">
                            <a:shade val="67500"/>
                            <a:satMod val="115000"/>
                          </a:srgbClr>
                        </a:gs>
                        <a:gs pos="100000">
                          <a:srgbClr val="BCBEC0">
                            <a:shade val="100000"/>
                            <a:satMod val="115000"/>
                          </a:srgbClr>
                        </a:gs>
                      </a:gsLst>
                      <a:lin ang="16200000" scaled="1"/>
                      <a:tileRect/>
                    </a:gradFill>
                  </a:tcPr>
                </a:tc>
                <a:extLst>
                  <a:ext uri="{0D108BD9-81ED-4DB2-BD59-A6C34878D82A}"/>
                </a:extLst>
              </a:tr>
            </a:tbl>
          </a:graphicData>
        </a:graphic>
      </p:graphicFrame>
      <p:sp>
        <p:nvSpPr>
          <p:cNvPr id="47" name="TextBox 46"/>
          <p:cNvSpPr txBox="1"/>
          <p:nvPr/>
        </p:nvSpPr>
        <p:spPr>
          <a:xfrm>
            <a:off x="4572021" y="1175213"/>
            <a:ext cx="4320539" cy="1077218"/>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just" fontAlgn="auto">
              <a:spcBef>
                <a:spcPts val="0"/>
              </a:spcBef>
              <a:spcAft>
                <a:spcPts val="0"/>
              </a:spcAft>
              <a:defRPr/>
            </a:pPr>
            <a:r>
              <a:rPr lang="sr-Latn-RS" sz="1600" b="1" dirty="0">
                <a:solidFill>
                  <a:schemeClr val="bg2"/>
                </a:solidFill>
                <a:cs typeface="+mn-cs"/>
              </a:rPr>
              <a:t>Procenite kom procentu radnika od ukupnog broja radnika u drugim preduzećima u vašim granama se uplaćuju, ne uplaćuju ili se delimično uplaćuju doprinosi ?</a:t>
            </a:r>
            <a:endParaRPr lang="en-US" sz="1600" b="1" dirty="0">
              <a:solidFill>
                <a:schemeClr val="bg2"/>
              </a:solidFill>
              <a:cs typeface="+mn-cs"/>
            </a:endParaRPr>
          </a:p>
        </p:txBody>
      </p:sp>
      <p:graphicFrame>
        <p:nvGraphicFramePr>
          <p:cNvPr id="334880" name="Object 47"/>
          <p:cNvGraphicFramePr>
            <a:graphicFrameLocks/>
          </p:cNvGraphicFramePr>
          <p:nvPr/>
        </p:nvGraphicFramePr>
        <p:xfrm>
          <a:off x="3949700" y="2349500"/>
          <a:ext cx="5067300" cy="3873500"/>
        </p:xfrm>
        <a:graphic>
          <a:graphicData uri="http://schemas.openxmlformats.org/presentationml/2006/ole">
            <p:oleObj spid="_x0000_s334880" name="Chart" r:id="rId7" imgW="5067330" imgH="3876786" progId="MSGraph.Chart.8">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5874" name="Title 3"/>
          <p:cNvSpPr>
            <a:spLocks noGrp="1"/>
          </p:cNvSpPr>
          <p:nvPr>
            <p:ph type="title"/>
          </p:nvPr>
        </p:nvSpPr>
        <p:spPr>
          <a:xfrm>
            <a:off x="250825" y="133350"/>
            <a:ext cx="8370888" cy="755650"/>
          </a:xfrm>
        </p:spPr>
        <p:txBody>
          <a:bodyPr/>
          <a:lstStyle/>
          <a:p>
            <a:pPr eaLnBrk="1" hangingPunct="1"/>
            <a:r>
              <a:rPr lang="en-US" altLang="en-US" sz="3200" b="1" smtClean="0"/>
              <a:t>Smanjena negativna percepcija uticaja inflacije, kamata, kursa i PDV-a</a:t>
            </a:r>
            <a:endParaRPr lang="sr-Latn-CS" altLang="en-US" sz="3200" b="1" smtClean="0"/>
          </a:p>
        </p:txBody>
      </p:sp>
      <p:sp>
        <p:nvSpPr>
          <p:cNvPr id="3" name="Slide Number Placeholder 2"/>
          <p:cNvSpPr>
            <a:spLocks noGrp="1"/>
          </p:cNvSpPr>
          <p:nvPr>
            <p:ph type="sldNum" sz="quarter" idx="10"/>
          </p:nvPr>
        </p:nvSpPr>
        <p:spPr/>
        <p:txBody>
          <a:bodyPr/>
          <a:lstStyle/>
          <a:p>
            <a:pPr defTabSz="844083">
              <a:defRPr/>
            </a:pPr>
            <a:fld id="{292AB228-3571-4233-9E65-76F89494B8AE}" type="slidenum">
              <a:rPr lang="de-DE" sz="1800" kern="0">
                <a:latin typeface="Calibri" panose="020F0502020204030204" pitchFamily="34" charset="0"/>
              </a:rPr>
              <a:pPr defTabSz="844083">
                <a:defRPr/>
              </a:pPr>
              <a:t>32</a:t>
            </a:fld>
            <a:endParaRPr lang="de-DE" sz="1800" kern="0" dirty="0">
              <a:latin typeface="Calibri" panose="020F0502020204030204" pitchFamily="34" charset="0"/>
            </a:endParaRPr>
          </a:p>
        </p:txBody>
      </p:sp>
      <p:sp>
        <p:nvSpPr>
          <p:cNvPr id="26" name="Text Placeholder 19"/>
          <p:cNvSpPr txBox="1">
            <a:spLocks/>
          </p:cNvSpPr>
          <p:nvPr/>
        </p:nvSpPr>
        <p:spPr>
          <a:xfrm>
            <a:off x="1790700" y="6419850"/>
            <a:ext cx="5440363"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entiteti sa 3 ili više zaposlenih:</a:t>
            </a:r>
            <a:endParaRPr lang="en-US" sz="923" b="1" kern="0" dirty="0">
              <a:solidFill>
                <a:schemeClr val="bg1"/>
              </a:solidFill>
              <a:latin typeface="Calibri" panose="020F0502020204030204" pitchFamily="34" charset="0"/>
            </a:endParaRPr>
          </a:p>
          <a:p>
            <a:pPr>
              <a:defRPr/>
            </a:pPr>
            <a:r>
              <a:rPr lang="en-GB" sz="923" b="1" kern="0" dirty="0">
                <a:solidFill>
                  <a:schemeClr val="bg1"/>
                </a:solidFill>
                <a:latin typeface="Calibri" panose="020F0502020204030204" pitchFamily="34" charset="0"/>
              </a:rPr>
              <a:t>2014 (N=1009)</a:t>
            </a:r>
            <a:r>
              <a:rPr lang="sr-Latn-R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2015 (N=1008)</a:t>
            </a:r>
            <a:r>
              <a:rPr lang="sr-Latn-RS" sz="923" b="1" kern="0" dirty="0">
                <a:solidFill>
                  <a:schemeClr val="bg1"/>
                </a:solidFill>
                <a:latin typeface="Calibri" panose="020F0502020204030204" pitchFamily="34" charset="0"/>
              </a:rPr>
              <a:t> i 2016 (N=1032)</a:t>
            </a:r>
            <a:endParaRPr lang="en-GB" sz="923" b="1" kern="0" dirty="0">
              <a:solidFill>
                <a:schemeClr val="bg1"/>
              </a:solidFill>
              <a:latin typeface="Calibri" panose="020F0502020204030204" pitchFamily="34" charset="0"/>
            </a:endParaRPr>
          </a:p>
        </p:txBody>
      </p:sp>
      <p:sp>
        <p:nvSpPr>
          <p:cNvPr id="335877" name="Title 9"/>
          <p:cNvSpPr txBox="1">
            <a:spLocks/>
          </p:cNvSpPr>
          <p:nvPr/>
        </p:nvSpPr>
        <p:spPr bwMode="auto">
          <a:xfrm>
            <a:off x="250825" y="968375"/>
            <a:ext cx="8647113" cy="166688"/>
          </a:xfrm>
          <a:prstGeom prst="rect">
            <a:avLst/>
          </a:prstGeom>
          <a:noFill/>
          <a:ln w="9525">
            <a:noFill/>
            <a:miter lim="800000"/>
            <a:headEnd/>
            <a:tailEnd/>
          </a:ln>
        </p:spPr>
        <p:txBody>
          <a:bodyPr lIns="0" tIns="0" rIns="0" bIns="0">
            <a:spAutoFit/>
          </a:bodyPr>
          <a:lstStyle/>
          <a:p>
            <a:pPr algn="just" defTabSz="923925">
              <a:lnSpc>
                <a:spcPct val="90000"/>
              </a:lnSpc>
              <a:spcBef>
                <a:spcPts val="413"/>
              </a:spcBef>
            </a:pPr>
            <a:r>
              <a:rPr lang="en-US" altLang="en-US" sz="1200" b="1" i="1">
                <a:solidFill>
                  <a:srgbClr val="7F7F7F"/>
                </a:solidFill>
              </a:rPr>
              <a:t>Ocenite kako sledeći faktori utiču na konkurentnost vašeg poslovanja.</a:t>
            </a:r>
          </a:p>
        </p:txBody>
      </p:sp>
      <p:cxnSp>
        <p:nvCxnSpPr>
          <p:cNvPr id="16" name="Straight Connector 15"/>
          <p:cNvCxnSpPr/>
          <p:nvPr/>
        </p:nvCxnSpPr>
        <p:spPr>
          <a:xfrm>
            <a:off x="147638" y="2738438"/>
            <a:ext cx="8843962" cy="0"/>
          </a:xfrm>
          <a:prstGeom prst="line">
            <a:avLst/>
          </a:prstGeom>
          <a:noFill/>
          <a:ln w="15875">
            <a:solidFill>
              <a:schemeClr val="bg2">
                <a:lumMod val="50000"/>
              </a:schemeClr>
            </a:solidFill>
            <a:round/>
            <a:headEnd/>
            <a:tailEnd/>
          </a:ln>
          <a:effectLst/>
          <a:extLst>
            <a:ext uri="{909E8E84-426E-40DD-AFC4-6F175D3DCCD1}">
              <a14:hiddenFill xmlns:a14="http://schemas.microsoft.com/office/drawing/2010/main" xmlns="">
                <a:noFill/>
              </a14:hiddenFill>
            </a:ext>
          </a:extLst>
        </p:spPr>
      </p:cxnSp>
      <p:cxnSp>
        <p:nvCxnSpPr>
          <p:cNvPr id="17" name="Straight Connector 16"/>
          <p:cNvCxnSpPr/>
          <p:nvPr/>
        </p:nvCxnSpPr>
        <p:spPr>
          <a:xfrm>
            <a:off x="147638" y="3940175"/>
            <a:ext cx="8843962" cy="0"/>
          </a:xfrm>
          <a:prstGeom prst="line">
            <a:avLst/>
          </a:prstGeom>
          <a:noFill/>
          <a:ln w="15875">
            <a:solidFill>
              <a:schemeClr val="bg2">
                <a:lumMod val="50000"/>
              </a:schemeClr>
            </a:solidFill>
            <a:round/>
            <a:headEnd/>
            <a:tailEnd/>
          </a:ln>
          <a:effectLst/>
          <a:extLst>
            <a:ext uri="{909E8E84-426E-40DD-AFC4-6F175D3DCCD1}">
              <a14:hiddenFill xmlns:a14="http://schemas.microsoft.com/office/drawing/2010/main" xmlns="">
                <a:noFill/>
              </a14:hiddenFill>
            </a:ext>
          </a:extLst>
        </p:spPr>
      </p:cxnSp>
      <p:cxnSp>
        <p:nvCxnSpPr>
          <p:cNvPr id="18" name="Straight Connector 17"/>
          <p:cNvCxnSpPr/>
          <p:nvPr/>
        </p:nvCxnSpPr>
        <p:spPr>
          <a:xfrm flipV="1">
            <a:off x="147638" y="5140325"/>
            <a:ext cx="8934450" cy="1588"/>
          </a:xfrm>
          <a:prstGeom prst="line">
            <a:avLst/>
          </a:prstGeom>
          <a:noFill/>
          <a:ln w="15875">
            <a:solidFill>
              <a:schemeClr val="bg2">
                <a:lumMod val="50000"/>
              </a:schemeClr>
            </a:solidFill>
            <a:round/>
            <a:headEnd/>
            <a:tailEnd/>
          </a:ln>
          <a:effectLst/>
          <a:extLst>
            <a:ext uri="{909E8E84-426E-40DD-AFC4-6F175D3DCCD1}">
              <a14:hiddenFill xmlns:a14="http://schemas.microsoft.com/office/drawing/2010/main" xmlns="">
                <a:noFill/>
              </a14:hiddenFill>
            </a:ext>
          </a:extLst>
        </p:spPr>
      </p:cxnSp>
      <p:sp>
        <p:nvSpPr>
          <p:cNvPr id="19" name="Rectangle 18"/>
          <p:cNvSpPr/>
          <p:nvPr/>
        </p:nvSpPr>
        <p:spPr bwMode="auto">
          <a:xfrm>
            <a:off x="123065" y="2003333"/>
            <a:ext cx="911470" cy="306314"/>
          </a:xfrm>
          <a:prstGeom prst="rect">
            <a:avLst/>
          </a:prstGeom>
          <a:solidFill>
            <a:srgbClr val="C0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lIns="86531" tIns="44996" rIns="86531" bIns="44996">
            <a:spAutoFit/>
          </a:bodyPr>
          <a:lstStyle/>
          <a:p>
            <a:pPr algn="ctr" defTabSz="879152" fontAlgn="auto">
              <a:spcBef>
                <a:spcPts val="0"/>
              </a:spcBef>
              <a:spcAft>
                <a:spcPts val="0"/>
              </a:spcAft>
              <a:defRPr/>
            </a:pPr>
            <a:r>
              <a:rPr lang="sr-Latn-RS" sz="1400" b="1" kern="0" dirty="0">
                <a:solidFill>
                  <a:prstClr val="white"/>
                </a:solidFill>
                <a:latin typeface="Calibri"/>
                <a:cs typeface="+mn-cs"/>
              </a:rPr>
              <a:t>Inflacija</a:t>
            </a:r>
            <a:endParaRPr lang="en-US" sz="1200" b="1" kern="0" dirty="0">
              <a:solidFill>
                <a:prstClr val="white"/>
              </a:solidFill>
              <a:latin typeface="Calibri"/>
              <a:cs typeface="+mn-cs"/>
            </a:endParaRPr>
          </a:p>
        </p:txBody>
      </p:sp>
      <p:sp>
        <p:nvSpPr>
          <p:cNvPr id="20" name="Rectangle 19"/>
          <p:cNvSpPr/>
          <p:nvPr/>
        </p:nvSpPr>
        <p:spPr bwMode="auto">
          <a:xfrm>
            <a:off x="109333" y="3009456"/>
            <a:ext cx="1222262" cy="737202"/>
          </a:xfrm>
          <a:prstGeom prst="rect">
            <a:avLst/>
          </a:prstGeom>
          <a:solidFill>
            <a:srgbClr val="C0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lIns="86531" tIns="44996" rIns="86531" bIns="44996">
            <a:spAutoFit/>
          </a:bodyPr>
          <a:lstStyle/>
          <a:p>
            <a:pPr algn="ctr" defTabSz="879152" fontAlgn="auto">
              <a:spcBef>
                <a:spcPts val="0"/>
              </a:spcBef>
              <a:spcAft>
                <a:spcPts val="0"/>
              </a:spcAft>
              <a:defRPr/>
            </a:pPr>
            <a:r>
              <a:rPr lang="sr-Latn-RS" sz="1400" b="1" kern="0" dirty="0">
                <a:solidFill>
                  <a:prstClr val="white"/>
                </a:solidFill>
                <a:latin typeface="Calibri"/>
                <a:cs typeface="+mn-cs"/>
              </a:rPr>
              <a:t>Promenljivost kamatne stope</a:t>
            </a:r>
            <a:endParaRPr lang="en-US" sz="1200" b="1" kern="0" dirty="0">
              <a:solidFill>
                <a:prstClr val="white"/>
              </a:solidFill>
              <a:latin typeface="Calibri"/>
              <a:cs typeface="+mn-cs"/>
            </a:endParaRPr>
          </a:p>
        </p:txBody>
      </p:sp>
      <p:sp>
        <p:nvSpPr>
          <p:cNvPr id="21" name="Rectangle 20"/>
          <p:cNvSpPr/>
          <p:nvPr/>
        </p:nvSpPr>
        <p:spPr bwMode="auto">
          <a:xfrm>
            <a:off x="109333" y="4140277"/>
            <a:ext cx="1222262" cy="737202"/>
          </a:xfrm>
          <a:prstGeom prst="rect">
            <a:avLst/>
          </a:prstGeom>
          <a:solidFill>
            <a:srgbClr val="C0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lIns="86531" tIns="44996" rIns="86531" bIns="44996">
            <a:spAutoFit/>
          </a:bodyPr>
          <a:lstStyle/>
          <a:p>
            <a:pPr algn="ctr" defTabSz="879152" fontAlgn="auto">
              <a:spcBef>
                <a:spcPts val="0"/>
              </a:spcBef>
              <a:spcAft>
                <a:spcPts val="0"/>
              </a:spcAft>
              <a:defRPr/>
            </a:pPr>
            <a:r>
              <a:rPr lang="sr-Latn-RS" sz="1400" b="1" kern="0" dirty="0">
                <a:solidFill>
                  <a:prstClr val="white"/>
                </a:solidFill>
                <a:latin typeface="Calibri"/>
                <a:cs typeface="+mn-cs"/>
              </a:rPr>
              <a:t>Promenljivost deviznog kursa</a:t>
            </a:r>
            <a:endParaRPr lang="en-US" sz="1200" b="1" kern="0" dirty="0">
              <a:solidFill>
                <a:prstClr val="white"/>
              </a:solidFill>
              <a:latin typeface="Calibri"/>
              <a:cs typeface="+mn-cs"/>
            </a:endParaRPr>
          </a:p>
        </p:txBody>
      </p:sp>
      <p:sp>
        <p:nvSpPr>
          <p:cNvPr id="22" name="Rectangle 21"/>
          <p:cNvSpPr/>
          <p:nvPr/>
        </p:nvSpPr>
        <p:spPr bwMode="auto">
          <a:xfrm>
            <a:off x="166608" y="5521479"/>
            <a:ext cx="1164987" cy="306314"/>
          </a:xfrm>
          <a:prstGeom prst="rect">
            <a:avLst/>
          </a:prstGeom>
          <a:solidFill>
            <a:srgbClr val="C0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lIns="86531" tIns="44996" rIns="86531" bIns="44996">
            <a:spAutoFit/>
          </a:bodyPr>
          <a:lstStyle/>
          <a:p>
            <a:pPr algn="ctr" defTabSz="879152" fontAlgn="auto">
              <a:spcBef>
                <a:spcPts val="0"/>
              </a:spcBef>
              <a:spcAft>
                <a:spcPts val="0"/>
              </a:spcAft>
              <a:defRPr/>
            </a:pPr>
            <a:r>
              <a:rPr lang="sr-Latn-RS" sz="1400" b="1" kern="0" dirty="0">
                <a:solidFill>
                  <a:prstClr val="white"/>
                </a:solidFill>
                <a:latin typeface="Calibri"/>
                <a:cs typeface="+mn-cs"/>
              </a:rPr>
              <a:t>Stope PDV</a:t>
            </a:r>
            <a:endParaRPr lang="en-US" sz="1400" b="1" kern="0" dirty="0">
              <a:solidFill>
                <a:prstClr val="white"/>
              </a:solidFill>
              <a:latin typeface="Calibri"/>
              <a:cs typeface="+mn-cs"/>
            </a:endParaRPr>
          </a:p>
        </p:txBody>
      </p:sp>
      <p:graphicFrame>
        <p:nvGraphicFramePr>
          <p:cNvPr id="335893" name="Object 27"/>
          <p:cNvGraphicFramePr>
            <a:graphicFrameLocks/>
          </p:cNvGraphicFramePr>
          <p:nvPr/>
        </p:nvGraphicFramePr>
        <p:xfrm>
          <a:off x="1331913" y="1262063"/>
          <a:ext cx="7837487" cy="4994275"/>
        </p:xfrm>
        <a:graphic>
          <a:graphicData uri="http://schemas.openxmlformats.org/presentationml/2006/ole">
            <p:oleObj spid="_x0000_s335893" name="Chart" r:id="rId5" imgW="7791573" imgH="4962459" progId="MSGraph.Chart.8">
              <p:embed/>
            </p:oleObj>
          </a:graphicData>
        </a:graphic>
      </p:graphicFrame>
      <p:sp>
        <p:nvSpPr>
          <p:cNvPr id="45" name="Down Arrow 44"/>
          <p:cNvSpPr/>
          <p:nvPr/>
        </p:nvSpPr>
        <p:spPr bwMode="auto">
          <a:xfrm rot="2702974">
            <a:off x="6916537" y="1711591"/>
            <a:ext cx="274320" cy="914400"/>
          </a:xfrm>
          <a:prstGeom prst="downArrow">
            <a:avLst/>
          </a:prstGeom>
          <a:solidFill>
            <a:schemeClr val="accent2"/>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0000" tIns="46800" rIns="90000" bIns="46800" anchor="ctr"/>
          <a:lstStyle/>
          <a:p>
            <a:pPr>
              <a:defRPr/>
            </a:pPr>
            <a:endParaRPr lang="en-US" sz="2400">
              <a:latin typeface="Arial" charset="0"/>
              <a:cs typeface="+mn-cs"/>
            </a:endParaRPr>
          </a:p>
        </p:txBody>
      </p:sp>
      <p:sp>
        <p:nvSpPr>
          <p:cNvPr id="46" name="Down Arrow 45"/>
          <p:cNvSpPr/>
          <p:nvPr/>
        </p:nvSpPr>
        <p:spPr bwMode="auto">
          <a:xfrm rot="2702974">
            <a:off x="5947217" y="2897820"/>
            <a:ext cx="274320" cy="914400"/>
          </a:xfrm>
          <a:prstGeom prst="downArrow">
            <a:avLst/>
          </a:prstGeom>
          <a:solidFill>
            <a:schemeClr val="accent2"/>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0000" tIns="46800" rIns="90000" bIns="46800" anchor="ctr"/>
          <a:lstStyle/>
          <a:p>
            <a:pPr>
              <a:defRPr/>
            </a:pPr>
            <a:endParaRPr lang="en-US" sz="2400">
              <a:latin typeface="Arial" charset="0"/>
              <a:cs typeface="+mn-cs"/>
            </a:endParaRPr>
          </a:p>
        </p:txBody>
      </p:sp>
      <p:sp>
        <p:nvSpPr>
          <p:cNvPr id="47" name="Down Arrow 46"/>
          <p:cNvSpPr/>
          <p:nvPr/>
        </p:nvSpPr>
        <p:spPr bwMode="auto">
          <a:xfrm rot="2702974">
            <a:off x="6160673" y="4052063"/>
            <a:ext cx="274320" cy="914400"/>
          </a:xfrm>
          <a:prstGeom prst="downArrow">
            <a:avLst/>
          </a:prstGeom>
          <a:solidFill>
            <a:schemeClr val="accent2"/>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0000" tIns="46800" rIns="90000" bIns="46800" anchor="ctr"/>
          <a:lstStyle/>
          <a:p>
            <a:pPr>
              <a:defRPr/>
            </a:pPr>
            <a:endParaRPr lang="en-US" sz="2400">
              <a:latin typeface="Arial" charset="0"/>
              <a:cs typeface="+mn-cs"/>
            </a:endParaRPr>
          </a:p>
        </p:txBody>
      </p:sp>
      <p:sp>
        <p:nvSpPr>
          <p:cNvPr id="48" name="Down Arrow 47"/>
          <p:cNvSpPr/>
          <p:nvPr/>
        </p:nvSpPr>
        <p:spPr bwMode="auto">
          <a:xfrm rot="2702974">
            <a:off x="6367688" y="5246369"/>
            <a:ext cx="274320" cy="914400"/>
          </a:xfrm>
          <a:prstGeom prst="downArrow">
            <a:avLst/>
          </a:prstGeom>
          <a:solidFill>
            <a:schemeClr val="accent2"/>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0000" tIns="46800" rIns="90000" bIns="46800" anchor="ctr"/>
          <a:lstStyle/>
          <a:p>
            <a:pPr>
              <a:defRPr/>
            </a:pPr>
            <a:endParaRPr lang="en-US" sz="2400">
              <a:latin typeface="Arial" charset="0"/>
              <a:cs typeface="+mn-cs"/>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6898" name="Title 3"/>
          <p:cNvSpPr>
            <a:spLocks noGrp="1"/>
          </p:cNvSpPr>
          <p:nvPr>
            <p:ph type="title"/>
          </p:nvPr>
        </p:nvSpPr>
        <p:spPr>
          <a:xfrm>
            <a:off x="250825" y="133350"/>
            <a:ext cx="8370888" cy="755650"/>
          </a:xfrm>
        </p:spPr>
        <p:txBody>
          <a:bodyPr/>
          <a:lstStyle/>
          <a:p>
            <a:pPr eaLnBrk="1" hangingPunct="1"/>
            <a:r>
              <a:rPr lang="en-US" altLang="en-US" sz="3200" b="1" smtClean="0"/>
              <a:t>Podržava li privreda smanjenje subvencija?</a:t>
            </a:r>
            <a:endParaRPr lang="sr-Latn-CS" altLang="en-US" sz="3200" b="1" smtClean="0"/>
          </a:p>
        </p:txBody>
      </p:sp>
      <p:sp>
        <p:nvSpPr>
          <p:cNvPr id="3" name="Slide Number Placeholder 2"/>
          <p:cNvSpPr>
            <a:spLocks noGrp="1"/>
          </p:cNvSpPr>
          <p:nvPr>
            <p:ph type="sldNum" sz="quarter" idx="10"/>
          </p:nvPr>
        </p:nvSpPr>
        <p:spPr/>
        <p:txBody>
          <a:bodyPr/>
          <a:lstStyle/>
          <a:p>
            <a:pPr defTabSz="844083">
              <a:defRPr/>
            </a:pPr>
            <a:fld id="{128EA340-AAB2-40C4-8D10-D79AA0D6BD30}" type="slidenum">
              <a:rPr lang="de-DE" sz="1800" kern="0">
                <a:latin typeface="Calibri" panose="020F0502020204030204" pitchFamily="34" charset="0"/>
              </a:rPr>
              <a:pPr defTabSz="844083">
                <a:defRPr/>
              </a:pPr>
              <a:t>33</a:t>
            </a:fld>
            <a:endParaRPr lang="de-DE" sz="1800" kern="0" dirty="0">
              <a:latin typeface="Calibri" panose="020F0502020204030204" pitchFamily="34" charset="0"/>
            </a:endParaRPr>
          </a:p>
        </p:txBody>
      </p:sp>
      <p:sp>
        <p:nvSpPr>
          <p:cNvPr id="26" name="Text Placeholder 19"/>
          <p:cNvSpPr txBox="1">
            <a:spLocks/>
          </p:cNvSpPr>
          <p:nvPr/>
        </p:nvSpPr>
        <p:spPr>
          <a:xfrm>
            <a:off x="1790700" y="6419850"/>
            <a:ext cx="5440363"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entiteti sa 3 ili više zaposlenih:</a:t>
            </a:r>
            <a:endParaRPr lang="en-US" sz="923" b="1" kern="0" dirty="0">
              <a:solidFill>
                <a:schemeClr val="bg1"/>
              </a:solidFill>
              <a:latin typeface="Calibri" panose="020F0502020204030204" pitchFamily="34" charset="0"/>
            </a:endParaRPr>
          </a:p>
          <a:p>
            <a:pPr>
              <a:defRPr/>
            </a:pPr>
            <a:r>
              <a:rPr lang="en-US" sz="923" b="1" kern="0" dirty="0">
                <a:solidFill>
                  <a:schemeClr val="bg1"/>
                </a:solidFill>
                <a:latin typeface="Calibri" panose="020F0502020204030204" pitchFamily="34" charset="0"/>
              </a:rPr>
              <a:t>2011 (N=913), 2012 (N=1020), 2013</a:t>
            </a:r>
            <a:r>
              <a:rPr lang="sr-Latn-ME" sz="923" b="1" kern="0" dirty="0">
                <a:solidFill>
                  <a:schemeClr val="bg1"/>
                </a:solidFill>
                <a:latin typeface="Calibri" panose="020F0502020204030204" pitchFamily="34" charset="0"/>
              </a:rPr>
              <a:t> </a:t>
            </a:r>
            <a:r>
              <a:rPr lang="sr-Latn-CS" sz="923" b="1" kern="0" dirty="0">
                <a:solidFill>
                  <a:schemeClr val="bg1"/>
                </a:solidFill>
                <a:latin typeface="Calibri" panose="020F0502020204030204" pitchFamily="34" charset="0"/>
              </a:rPr>
              <a:t>(N=</a:t>
            </a:r>
            <a:r>
              <a:rPr lang="en-US" sz="923" b="1" kern="0" dirty="0">
                <a:solidFill>
                  <a:schemeClr val="bg1"/>
                </a:solidFill>
                <a:latin typeface="Calibri" panose="020F0502020204030204" pitchFamily="34" charset="0"/>
              </a:rPr>
              <a:t>1029</a:t>
            </a:r>
            <a:r>
              <a:rPr lang="sr-Latn-C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2014 (N=1009)</a:t>
            </a:r>
            <a:r>
              <a:rPr lang="sr-Latn-R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2015 (N=1008)</a:t>
            </a:r>
            <a:r>
              <a:rPr lang="sr-Latn-RS" sz="923" b="1" kern="0" dirty="0">
                <a:solidFill>
                  <a:schemeClr val="bg1"/>
                </a:solidFill>
                <a:latin typeface="Calibri" panose="020F0502020204030204" pitchFamily="34" charset="0"/>
              </a:rPr>
              <a:t> i 2016 (N=1032)</a:t>
            </a:r>
            <a:endParaRPr lang="en-GB" sz="923" b="1" kern="0" dirty="0">
              <a:solidFill>
                <a:schemeClr val="bg1"/>
              </a:solidFill>
              <a:latin typeface="Calibri" panose="020F0502020204030204" pitchFamily="34" charset="0"/>
            </a:endParaRPr>
          </a:p>
        </p:txBody>
      </p:sp>
      <p:sp>
        <p:nvSpPr>
          <p:cNvPr id="336901" name="Title 9"/>
          <p:cNvSpPr txBox="1">
            <a:spLocks/>
          </p:cNvSpPr>
          <p:nvPr/>
        </p:nvSpPr>
        <p:spPr bwMode="auto">
          <a:xfrm>
            <a:off x="250825" y="968375"/>
            <a:ext cx="8647113" cy="166688"/>
          </a:xfrm>
          <a:prstGeom prst="rect">
            <a:avLst/>
          </a:prstGeom>
          <a:noFill/>
          <a:ln w="9525">
            <a:noFill/>
            <a:miter lim="800000"/>
            <a:headEnd/>
            <a:tailEnd/>
          </a:ln>
        </p:spPr>
        <p:txBody>
          <a:bodyPr lIns="0" tIns="0" rIns="0" bIns="0">
            <a:spAutoFit/>
          </a:bodyPr>
          <a:lstStyle/>
          <a:p>
            <a:pPr defTabSz="923925">
              <a:lnSpc>
                <a:spcPct val="90000"/>
              </a:lnSpc>
              <a:spcBef>
                <a:spcPts val="413"/>
              </a:spcBef>
            </a:pPr>
            <a:r>
              <a:rPr lang="en-US" altLang="en-US" sz="1200" i="1">
                <a:solidFill>
                  <a:srgbClr val="7F7F7F"/>
                </a:solidFill>
              </a:rPr>
              <a:t>Za </a:t>
            </a:r>
            <a:r>
              <a:rPr lang="sr-Latn-CS" altLang="en-US" sz="1200" i="1">
                <a:solidFill>
                  <a:srgbClr val="7F7F7F"/>
                </a:solidFill>
              </a:rPr>
              <a:t>koje</a:t>
            </a:r>
            <a:r>
              <a:rPr lang="en-US" altLang="en-US" sz="1200" i="1">
                <a:solidFill>
                  <a:srgbClr val="7F7F7F"/>
                </a:solidFill>
              </a:rPr>
              <a:t> od </a:t>
            </a:r>
            <a:r>
              <a:rPr lang="sr-Latn-CS" altLang="en-US" sz="1200" i="1">
                <a:solidFill>
                  <a:srgbClr val="7F7F7F"/>
                </a:solidFill>
              </a:rPr>
              <a:t>navedenih stavki bi trebalo umanjiti izdvajanja iz državnog budžeta?</a:t>
            </a:r>
          </a:p>
        </p:txBody>
      </p:sp>
      <p:graphicFrame>
        <p:nvGraphicFramePr>
          <p:cNvPr id="336902" name="Object 4"/>
          <p:cNvGraphicFramePr>
            <a:graphicFrameLocks noChangeAspect="1"/>
          </p:cNvGraphicFramePr>
          <p:nvPr/>
        </p:nvGraphicFramePr>
        <p:xfrm>
          <a:off x="200025" y="1103313"/>
          <a:ext cx="8743950" cy="5367337"/>
        </p:xfrm>
        <a:graphic>
          <a:graphicData uri="http://schemas.openxmlformats.org/presentationml/2006/ole">
            <p:oleObj spid="_x0000_s336902" r:id="rId5" imgW="8742422" imgH="5371041" progId="Excel.Chart.8">
              <p:embed/>
            </p:oleObj>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37922" name="Title 3"/>
          <p:cNvSpPr>
            <a:spLocks noGrp="1"/>
          </p:cNvSpPr>
          <p:nvPr>
            <p:ph type="ctrTitle"/>
          </p:nvPr>
        </p:nvSpPr>
        <p:spPr bwMode="auto">
          <a:xfrm>
            <a:off x="141288" y="2930525"/>
            <a:ext cx="4419600" cy="1219200"/>
          </a:xfrm>
          <a:noFill/>
          <a:ln>
            <a:miter lim="800000"/>
            <a:headEnd/>
            <a:tailEnd/>
          </a:ln>
        </p:spPr>
        <p:txBody>
          <a:bodyPr vert="horz" numCol="1" compatLnSpc="1">
            <a:prstTxWarp prst="textNoShape">
              <a:avLst/>
            </a:prstTxWarp>
          </a:bodyPr>
          <a:lstStyle/>
          <a:p>
            <a:pPr eaLnBrk="1" hangingPunct="1"/>
            <a:r>
              <a:rPr lang="sr-Latn-CS" altLang="en-US" sz="4400" smtClean="0">
                <a:solidFill>
                  <a:srgbClr val="C00000"/>
                </a:solidFill>
              </a:rPr>
              <a:t>Pristup izvorima finansiranja</a:t>
            </a:r>
            <a:endParaRPr lang="en-GB" altLang="en-US" sz="2400" smtClean="0">
              <a:solidFill>
                <a:srgbClr val="C00000"/>
              </a:solidFill>
            </a:endParaRPr>
          </a:p>
        </p:txBody>
      </p:sp>
      <p:sp>
        <p:nvSpPr>
          <p:cNvPr id="151553" name="Slide Number Placeholder 2"/>
          <p:cNvSpPr>
            <a:spLocks noGrp="1"/>
          </p:cNvSpPr>
          <p:nvPr>
            <p:ph type="sldNum" sz="quarter" idx="10"/>
          </p:nvPr>
        </p:nvSpPr>
        <p:spPr>
          <a:xfrm>
            <a:off x="8836025" y="6581775"/>
            <a:ext cx="144463" cy="169863"/>
          </a:xfrm>
        </p:spPr>
        <p:txBody>
          <a:bodyPr/>
          <a:lstStyle/>
          <a:p>
            <a:pPr>
              <a:defRPr/>
            </a:pPr>
            <a:fld id="{3EF293E5-81BB-465D-B992-30D025C71178}" type="slidenum">
              <a:rPr lang="en-GB" smtClean="0"/>
              <a:pPr>
                <a:defRPr/>
              </a:pPr>
              <a:t>34</a:t>
            </a:fld>
            <a:endParaRPr lang="en-GB"/>
          </a:p>
        </p:txBody>
      </p:sp>
      <p:sp>
        <p:nvSpPr>
          <p:cNvPr id="151555" name="Oval 2"/>
          <p:cNvSpPr>
            <a:spLocks noChangeArrowheads="1"/>
          </p:cNvSpPr>
          <p:nvPr/>
        </p:nvSpPr>
        <p:spPr bwMode="auto">
          <a:xfrm>
            <a:off x="355600" y="1017588"/>
            <a:ext cx="1319213" cy="1217612"/>
          </a:xfrm>
          <a:prstGeom prst="ellipse">
            <a:avLst/>
          </a:prstGeom>
          <a:solidFill>
            <a:srgbClr val="C00000"/>
          </a:solidFill>
          <a:ln w="76200">
            <a:solidFill>
              <a:schemeClr val="bg1"/>
            </a:solidFill>
            <a:round/>
            <a:headEnd/>
            <a:tailEnd/>
          </a:ln>
        </p:spPr>
        <p:txBody>
          <a:bodyPr wrap="none" lIns="0" tIns="0" rIns="0" bIns="0" anchor="ctr"/>
          <a:lstStyle/>
          <a:p>
            <a:pPr algn="ctr" defTabSz="1036053">
              <a:defRPr/>
            </a:pPr>
            <a:r>
              <a:rPr lang="sr-Latn-CS" sz="9231" b="1" dirty="0">
                <a:solidFill>
                  <a:srgbClr val="FFFFFF"/>
                </a:solidFill>
                <a:latin typeface="+mn-lt"/>
                <a:cs typeface="Arial" charset="0"/>
              </a:rPr>
              <a:t>6</a:t>
            </a:r>
            <a:endParaRPr lang="en-GB" sz="9231" dirty="0">
              <a:solidFill>
                <a:srgbClr val="FFFFFF"/>
              </a:solidFill>
              <a:latin typeface="+mn-lt"/>
              <a:cs typeface="Arial" charset="0"/>
            </a:endParaRPr>
          </a:p>
        </p:txBody>
      </p:sp>
      <p:sp>
        <p:nvSpPr>
          <p:cNvPr id="7" name="TextBox 6"/>
          <p:cNvSpPr txBox="1"/>
          <p:nvPr/>
        </p:nvSpPr>
        <p:spPr>
          <a:xfrm>
            <a:off x="7677150" y="2763838"/>
            <a:ext cx="1446213" cy="290512"/>
          </a:xfrm>
          <a:prstGeom prst="rect">
            <a:avLst/>
          </a:prstGeom>
          <a:noFill/>
        </p:spPr>
        <p:txBody>
          <a:bodyPr>
            <a:spAutoFit/>
          </a:bodyPr>
          <a:lstStyle/>
          <a:p>
            <a:pPr algn="ctr" eaLnBrk="0" hangingPunct="0">
              <a:buClr>
                <a:srgbClr val="1E4ABD"/>
              </a:buClr>
              <a:buSzPct val="80000"/>
              <a:buFont typeface="Wingdings" pitchFamily="2" charset="2"/>
              <a:buNone/>
              <a:defRPr/>
            </a:pPr>
            <a:r>
              <a:rPr lang="sr-Latn-CS" sz="1292" b="1" dirty="0">
                <a:latin typeface="Arial" charset="0"/>
                <a:cs typeface="+mn-cs"/>
              </a:rPr>
              <a:t>#1000preduzeca</a:t>
            </a:r>
            <a:endParaRPr lang="en-US" sz="1292" b="1" dirty="0">
              <a:latin typeface="Arial" charset="0"/>
              <a:cs typeface="+mn-cs"/>
            </a:endParaRPr>
          </a:p>
        </p:txBody>
      </p:sp>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8946" name="Title 3"/>
          <p:cNvSpPr>
            <a:spLocks noGrp="1"/>
          </p:cNvSpPr>
          <p:nvPr>
            <p:ph type="title"/>
          </p:nvPr>
        </p:nvSpPr>
        <p:spPr>
          <a:xfrm>
            <a:off x="250825" y="133350"/>
            <a:ext cx="8370888" cy="755650"/>
          </a:xfrm>
        </p:spPr>
        <p:txBody>
          <a:bodyPr/>
          <a:lstStyle/>
          <a:p>
            <a:pPr eaLnBrk="1" hangingPunct="1"/>
            <a:r>
              <a:rPr lang="en-US" altLang="en-US" sz="3200" b="1" smtClean="0"/>
              <a:t>Stagnacija u finansiranju = stagnacija u rastu?</a:t>
            </a:r>
            <a:endParaRPr lang="sr-Latn-CS" altLang="en-US" sz="3200" b="1" smtClean="0"/>
          </a:p>
        </p:txBody>
      </p:sp>
      <p:sp>
        <p:nvSpPr>
          <p:cNvPr id="3" name="Slide Number Placeholder 2"/>
          <p:cNvSpPr>
            <a:spLocks noGrp="1"/>
          </p:cNvSpPr>
          <p:nvPr>
            <p:ph type="sldNum" sz="quarter" idx="10"/>
          </p:nvPr>
        </p:nvSpPr>
        <p:spPr/>
        <p:txBody>
          <a:bodyPr/>
          <a:lstStyle/>
          <a:p>
            <a:pPr defTabSz="844083">
              <a:defRPr/>
            </a:pPr>
            <a:fld id="{F5F7180D-B6F2-402A-8E9B-C4527C000444}" type="slidenum">
              <a:rPr lang="de-DE" sz="1800" kern="0">
                <a:latin typeface="Calibri" panose="020F0502020204030204" pitchFamily="34" charset="0"/>
              </a:rPr>
              <a:pPr defTabSz="844083">
                <a:defRPr/>
              </a:pPr>
              <a:t>35</a:t>
            </a:fld>
            <a:endParaRPr lang="de-DE" sz="1800" kern="0" dirty="0">
              <a:latin typeface="Calibri" panose="020F0502020204030204" pitchFamily="34" charset="0"/>
            </a:endParaRPr>
          </a:p>
        </p:txBody>
      </p:sp>
      <p:sp>
        <p:nvSpPr>
          <p:cNvPr id="26" name="Text Placeholder 19"/>
          <p:cNvSpPr txBox="1">
            <a:spLocks/>
          </p:cNvSpPr>
          <p:nvPr/>
        </p:nvSpPr>
        <p:spPr>
          <a:xfrm>
            <a:off x="1790700" y="6419850"/>
            <a:ext cx="5440363"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entiteti sa 3 ili više zaposlenih:</a:t>
            </a:r>
            <a:endParaRPr lang="en-US" sz="923" b="1" kern="0" dirty="0">
              <a:solidFill>
                <a:schemeClr val="bg1"/>
              </a:solidFill>
              <a:latin typeface="Calibri" panose="020F0502020204030204" pitchFamily="34" charset="0"/>
            </a:endParaRPr>
          </a:p>
          <a:p>
            <a:pPr>
              <a:defRPr/>
            </a:pPr>
            <a:r>
              <a:rPr lang="en-US" sz="923" b="1" kern="0" dirty="0">
                <a:solidFill>
                  <a:schemeClr val="bg1"/>
                </a:solidFill>
                <a:latin typeface="Calibri" panose="020F0502020204030204" pitchFamily="34" charset="0"/>
              </a:rPr>
              <a:t>2011 (N=913), 2012 (N=1020), 2013</a:t>
            </a:r>
            <a:r>
              <a:rPr lang="sr-Latn-ME" sz="923" b="1" kern="0" dirty="0">
                <a:solidFill>
                  <a:schemeClr val="bg1"/>
                </a:solidFill>
                <a:latin typeface="Calibri" panose="020F0502020204030204" pitchFamily="34" charset="0"/>
              </a:rPr>
              <a:t> </a:t>
            </a:r>
            <a:r>
              <a:rPr lang="sr-Latn-CS" sz="923" b="1" kern="0" dirty="0">
                <a:solidFill>
                  <a:schemeClr val="bg1"/>
                </a:solidFill>
                <a:latin typeface="Calibri" panose="020F0502020204030204" pitchFamily="34" charset="0"/>
              </a:rPr>
              <a:t>(N=</a:t>
            </a:r>
            <a:r>
              <a:rPr lang="en-US" sz="923" b="1" kern="0" dirty="0">
                <a:solidFill>
                  <a:schemeClr val="bg1"/>
                </a:solidFill>
                <a:latin typeface="Calibri" panose="020F0502020204030204" pitchFamily="34" charset="0"/>
              </a:rPr>
              <a:t>1029</a:t>
            </a:r>
            <a:r>
              <a:rPr lang="sr-Latn-C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2014 (N=1009)</a:t>
            </a:r>
            <a:r>
              <a:rPr lang="sr-Latn-R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2015 (N=1008)</a:t>
            </a:r>
            <a:r>
              <a:rPr lang="sr-Latn-RS" sz="923" b="1" kern="0" dirty="0">
                <a:solidFill>
                  <a:schemeClr val="bg1"/>
                </a:solidFill>
                <a:latin typeface="Calibri" panose="020F0502020204030204" pitchFamily="34" charset="0"/>
              </a:rPr>
              <a:t> i 2016 (N=1032)</a:t>
            </a:r>
            <a:endParaRPr lang="en-GB" sz="923" b="1" kern="0" dirty="0">
              <a:solidFill>
                <a:schemeClr val="bg1"/>
              </a:solidFill>
              <a:latin typeface="Calibri" panose="020F0502020204030204" pitchFamily="34" charset="0"/>
            </a:endParaRPr>
          </a:p>
        </p:txBody>
      </p:sp>
      <p:sp>
        <p:nvSpPr>
          <p:cNvPr id="338949" name="Title 9"/>
          <p:cNvSpPr txBox="1">
            <a:spLocks/>
          </p:cNvSpPr>
          <p:nvPr/>
        </p:nvSpPr>
        <p:spPr bwMode="auto">
          <a:xfrm>
            <a:off x="250825" y="968375"/>
            <a:ext cx="8647113" cy="166688"/>
          </a:xfrm>
          <a:prstGeom prst="rect">
            <a:avLst/>
          </a:prstGeom>
          <a:noFill/>
          <a:ln w="9525">
            <a:noFill/>
            <a:miter lim="800000"/>
            <a:headEnd/>
            <a:tailEnd/>
          </a:ln>
        </p:spPr>
        <p:txBody>
          <a:bodyPr lIns="0" tIns="0" rIns="0" bIns="0">
            <a:spAutoFit/>
          </a:bodyPr>
          <a:lstStyle/>
          <a:p>
            <a:pPr defTabSz="923925">
              <a:lnSpc>
                <a:spcPct val="90000"/>
              </a:lnSpc>
              <a:spcBef>
                <a:spcPts val="413"/>
              </a:spcBef>
            </a:pPr>
            <a:r>
              <a:rPr lang="en-US" altLang="en-US" sz="1200" b="1" i="1">
                <a:solidFill>
                  <a:srgbClr val="7F7F7F"/>
                </a:solidFill>
              </a:rPr>
              <a:t>Odakle najčešće pozajmljujete novac za finansiranje vašeg poslovanja? </a:t>
            </a:r>
          </a:p>
        </p:txBody>
      </p:sp>
      <p:graphicFrame>
        <p:nvGraphicFramePr>
          <p:cNvPr id="338950" name="Object 4"/>
          <p:cNvGraphicFramePr>
            <a:graphicFrameLocks noChangeAspect="1"/>
          </p:cNvGraphicFramePr>
          <p:nvPr/>
        </p:nvGraphicFramePr>
        <p:xfrm>
          <a:off x="200025" y="1103313"/>
          <a:ext cx="8743950" cy="5367337"/>
        </p:xfrm>
        <a:graphic>
          <a:graphicData uri="http://schemas.openxmlformats.org/presentationml/2006/ole">
            <p:oleObj spid="_x0000_s338950" r:id="rId5" imgW="8742422" imgH="5371041" progId="Excel.Chart.8">
              <p:embed/>
            </p:oleObj>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9970" name="Title 3"/>
          <p:cNvSpPr>
            <a:spLocks noGrp="1"/>
          </p:cNvSpPr>
          <p:nvPr>
            <p:ph type="title"/>
          </p:nvPr>
        </p:nvSpPr>
        <p:spPr>
          <a:xfrm>
            <a:off x="250825" y="133350"/>
            <a:ext cx="8370888" cy="755650"/>
          </a:xfrm>
        </p:spPr>
        <p:txBody>
          <a:bodyPr/>
          <a:lstStyle/>
          <a:p>
            <a:pPr eaLnBrk="1" hangingPunct="1"/>
            <a:r>
              <a:rPr lang="en-US" altLang="en-US" sz="3200" b="1" smtClean="0"/>
              <a:t>Najveći deo finansiranja dolazi iz </a:t>
            </a:r>
            <a:r>
              <a:rPr lang="sr-Latn-CS" altLang="en-US" sz="3200" b="1" smtClean="0"/>
              <a:t>sop</a:t>
            </a:r>
            <a:r>
              <a:rPr lang="en-US" altLang="en-US" sz="3200" b="1" smtClean="0"/>
              <a:t>st</a:t>
            </a:r>
            <a:r>
              <a:rPr lang="sr-Latn-CS" altLang="en-US" sz="3200" b="1" smtClean="0"/>
              <a:t>v</a:t>
            </a:r>
            <a:r>
              <a:rPr lang="en-US" altLang="en-US" sz="3200" b="1" smtClean="0"/>
              <a:t>enog džepa</a:t>
            </a:r>
            <a:endParaRPr lang="sr-Latn-CS" altLang="en-US" sz="3200" b="1" smtClean="0"/>
          </a:p>
        </p:txBody>
      </p:sp>
      <p:sp>
        <p:nvSpPr>
          <p:cNvPr id="3" name="Slide Number Placeholder 2"/>
          <p:cNvSpPr>
            <a:spLocks noGrp="1"/>
          </p:cNvSpPr>
          <p:nvPr>
            <p:ph type="sldNum" sz="quarter" idx="10"/>
          </p:nvPr>
        </p:nvSpPr>
        <p:spPr/>
        <p:txBody>
          <a:bodyPr/>
          <a:lstStyle/>
          <a:p>
            <a:pPr defTabSz="844083">
              <a:defRPr/>
            </a:pPr>
            <a:fld id="{9B823AF0-41DD-4FA1-82E5-7039B625DD35}" type="slidenum">
              <a:rPr lang="de-DE" sz="1800" kern="0">
                <a:latin typeface="Calibri" panose="020F0502020204030204" pitchFamily="34" charset="0"/>
              </a:rPr>
              <a:pPr defTabSz="844083">
                <a:defRPr/>
              </a:pPr>
              <a:t>36</a:t>
            </a:fld>
            <a:endParaRPr lang="de-DE" sz="1800" kern="0" dirty="0">
              <a:latin typeface="Calibri" panose="020F0502020204030204" pitchFamily="34" charset="0"/>
            </a:endParaRPr>
          </a:p>
        </p:txBody>
      </p:sp>
      <p:sp>
        <p:nvSpPr>
          <p:cNvPr id="26" name="Text Placeholder 19"/>
          <p:cNvSpPr txBox="1">
            <a:spLocks/>
          </p:cNvSpPr>
          <p:nvPr/>
        </p:nvSpPr>
        <p:spPr>
          <a:xfrm>
            <a:off x="1790700" y="6419850"/>
            <a:ext cx="5440363"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entiteti sa 3 ili više zaposlenih:</a:t>
            </a:r>
            <a:endParaRPr lang="en-US" sz="923" b="1" kern="0" dirty="0">
              <a:solidFill>
                <a:schemeClr val="bg1"/>
              </a:solidFill>
              <a:latin typeface="Calibri" panose="020F0502020204030204" pitchFamily="34" charset="0"/>
            </a:endParaRPr>
          </a:p>
          <a:p>
            <a:pPr>
              <a:defRPr/>
            </a:pPr>
            <a:r>
              <a:rPr lang="en-US" sz="923" b="1" kern="0" dirty="0">
                <a:solidFill>
                  <a:schemeClr val="bg1"/>
                </a:solidFill>
                <a:latin typeface="Calibri" panose="020F0502020204030204" pitchFamily="34" charset="0"/>
              </a:rPr>
              <a:t>2012 (N=1020), 2013</a:t>
            </a:r>
            <a:r>
              <a:rPr lang="sr-Latn-ME" sz="923" b="1" kern="0" dirty="0">
                <a:solidFill>
                  <a:schemeClr val="bg1"/>
                </a:solidFill>
                <a:latin typeface="Calibri" panose="020F0502020204030204" pitchFamily="34" charset="0"/>
              </a:rPr>
              <a:t> </a:t>
            </a:r>
            <a:r>
              <a:rPr lang="sr-Latn-CS" sz="923" b="1" kern="0" dirty="0">
                <a:solidFill>
                  <a:schemeClr val="bg1"/>
                </a:solidFill>
                <a:latin typeface="Calibri" panose="020F0502020204030204" pitchFamily="34" charset="0"/>
              </a:rPr>
              <a:t>(N=</a:t>
            </a:r>
            <a:r>
              <a:rPr lang="en-US" sz="923" b="1" kern="0" dirty="0">
                <a:solidFill>
                  <a:schemeClr val="bg1"/>
                </a:solidFill>
                <a:latin typeface="Calibri" panose="020F0502020204030204" pitchFamily="34" charset="0"/>
              </a:rPr>
              <a:t>1029</a:t>
            </a:r>
            <a:r>
              <a:rPr lang="sr-Latn-C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2014 (N=1009)</a:t>
            </a:r>
            <a:r>
              <a:rPr lang="sr-Latn-R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2015 (N=1008)</a:t>
            </a:r>
            <a:r>
              <a:rPr lang="sr-Latn-RS" sz="923" b="1" kern="0" dirty="0">
                <a:solidFill>
                  <a:schemeClr val="bg1"/>
                </a:solidFill>
                <a:latin typeface="Calibri" panose="020F0502020204030204" pitchFamily="34" charset="0"/>
              </a:rPr>
              <a:t> i 2016 (N=1032)</a:t>
            </a:r>
            <a:endParaRPr lang="en-GB" sz="923" b="1" kern="0" dirty="0">
              <a:solidFill>
                <a:schemeClr val="bg1"/>
              </a:solidFill>
              <a:latin typeface="Calibri" panose="020F0502020204030204" pitchFamily="34" charset="0"/>
            </a:endParaRPr>
          </a:p>
        </p:txBody>
      </p:sp>
      <p:sp>
        <p:nvSpPr>
          <p:cNvPr id="339973" name="Title 9"/>
          <p:cNvSpPr txBox="1">
            <a:spLocks/>
          </p:cNvSpPr>
          <p:nvPr/>
        </p:nvSpPr>
        <p:spPr bwMode="auto">
          <a:xfrm>
            <a:off x="250825" y="968375"/>
            <a:ext cx="8647113" cy="166688"/>
          </a:xfrm>
          <a:prstGeom prst="rect">
            <a:avLst/>
          </a:prstGeom>
          <a:noFill/>
          <a:ln w="9525">
            <a:noFill/>
            <a:miter lim="800000"/>
            <a:headEnd/>
            <a:tailEnd/>
          </a:ln>
        </p:spPr>
        <p:txBody>
          <a:bodyPr lIns="0" tIns="0" rIns="0" bIns="0">
            <a:spAutoFit/>
          </a:bodyPr>
          <a:lstStyle/>
          <a:p>
            <a:pPr defTabSz="923925">
              <a:lnSpc>
                <a:spcPct val="90000"/>
              </a:lnSpc>
              <a:spcBef>
                <a:spcPts val="413"/>
              </a:spcBef>
            </a:pPr>
            <a:r>
              <a:rPr lang="en-US" altLang="en-US" sz="1200" b="1" i="1">
                <a:solidFill>
                  <a:srgbClr val="7F7F7F"/>
                </a:solidFill>
              </a:rPr>
              <a:t>Koliki procenat finansiranja Vašeg poslovanja dolazi iz sledećih izvora? </a:t>
            </a:r>
          </a:p>
        </p:txBody>
      </p:sp>
      <p:graphicFrame>
        <p:nvGraphicFramePr>
          <p:cNvPr id="339974" name="Object 4"/>
          <p:cNvGraphicFramePr>
            <a:graphicFrameLocks noChangeAspect="1"/>
          </p:cNvGraphicFramePr>
          <p:nvPr/>
        </p:nvGraphicFramePr>
        <p:xfrm>
          <a:off x="-50800" y="1084263"/>
          <a:ext cx="9245600" cy="5386387"/>
        </p:xfrm>
        <a:graphic>
          <a:graphicData uri="http://schemas.openxmlformats.org/presentationml/2006/ole">
            <p:oleObj spid="_x0000_s339974" r:id="rId5" imgW="9242337" imgH="5389331" progId="Excel.Chart.8">
              <p:embed/>
            </p:oleObj>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0994" name="Title 3"/>
          <p:cNvSpPr>
            <a:spLocks noGrp="1"/>
          </p:cNvSpPr>
          <p:nvPr>
            <p:ph type="title"/>
          </p:nvPr>
        </p:nvSpPr>
        <p:spPr>
          <a:xfrm>
            <a:off x="250825" y="133350"/>
            <a:ext cx="8370888" cy="755650"/>
          </a:xfrm>
        </p:spPr>
        <p:txBody>
          <a:bodyPr/>
          <a:lstStyle/>
          <a:p>
            <a:pPr eaLnBrk="1" hangingPunct="1"/>
            <a:r>
              <a:rPr lang="en-US" altLang="en-US" sz="3200" b="1" smtClean="0"/>
              <a:t>Najskuplja pozajmica i dalje tražena</a:t>
            </a:r>
            <a:endParaRPr lang="sr-Latn-CS" altLang="en-US" sz="3200" b="1" smtClean="0"/>
          </a:p>
        </p:txBody>
      </p:sp>
      <p:sp>
        <p:nvSpPr>
          <p:cNvPr id="3" name="Slide Number Placeholder 2"/>
          <p:cNvSpPr>
            <a:spLocks noGrp="1"/>
          </p:cNvSpPr>
          <p:nvPr>
            <p:ph type="sldNum" sz="quarter" idx="10"/>
          </p:nvPr>
        </p:nvSpPr>
        <p:spPr/>
        <p:txBody>
          <a:bodyPr/>
          <a:lstStyle/>
          <a:p>
            <a:pPr defTabSz="844083">
              <a:defRPr/>
            </a:pPr>
            <a:fld id="{CFFBA7B7-3A83-42E6-AFFF-25FD7417E07A}" type="slidenum">
              <a:rPr lang="de-DE" sz="1800" kern="0">
                <a:latin typeface="Calibri" panose="020F0502020204030204" pitchFamily="34" charset="0"/>
              </a:rPr>
              <a:pPr defTabSz="844083">
                <a:defRPr/>
              </a:pPr>
              <a:t>37</a:t>
            </a:fld>
            <a:endParaRPr lang="de-DE" sz="1800" kern="0" dirty="0">
              <a:latin typeface="Calibri" panose="020F0502020204030204" pitchFamily="34" charset="0"/>
            </a:endParaRPr>
          </a:p>
        </p:txBody>
      </p:sp>
      <p:sp>
        <p:nvSpPr>
          <p:cNvPr id="26" name="Text Placeholder 19"/>
          <p:cNvSpPr txBox="1">
            <a:spLocks/>
          </p:cNvSpPr>
          <p:nvPr/>
        </p:nvSpPr>
        <p:spPr>
          <a:xfrm>
            <a:off x="1790700" y="6419850"/>
            <a:ext cx="6381750"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koji su pozajmili novac:</a:t>
            </a:r>
            <a:endParaRPr lang="en-US" sz="923" b="1" kern="0" dirty="0">
              <a:solidFill>
                <a:schemeClr val="bg1"/>
              </a:solidFill>
              <a:latin typeface="Calibri" panose="020F0502020204030204" pitchFamily="34" charset="0"/>
            </a:endParaRPr>
          </a:p>
          <a:p>
            <a:pPr>
              <a:defRPr/>
            </a:pPr>
            <a:r>
              <a:rPr lang="pt-BR" sz="923" b="1" kern="0" dirty="0">
                <a:solidFill>
                  <a:schemeClr val="bg1"/>
                </a:solidFill>
                <a:latin typeface="Calibri" panose="020F0502020204030204" pitchFamily="34" charset="0"/>
              </a:rPr>
              <a:t>2011, 2012 (N varira s obzirom na to da nije postojao skip), 2013 (N=468), 2014 (N=366)</a:t>
            </a:r>
            <a:r>
              <a:rPr lang="sr-Latn-RS" sz="923" b="1" kern="0" dirty="0">
                <a:solidFill>
                  <a:schemeClr val="bg1"/>
                </a:solidFill>
                <a:latin typeface="Calibri" panose="020F0502020204030204" pitchFamily="34" charset="0"/>
              </a:rPr>
              <a:t>,</a:t>
            </a:r>
            <a:r>
              <a:rPr lang="pt-BR" sz="923" b="1" kern="0" dirty="0">
                <a:solidFill>
                  <a:schemeClr val="bg1"/>
                </a:solidFill>
                <a:latin typeface="Calibri" panose="020F0502020204030204" pitchFamily="34" charset="0"/>
              </a:rPr>
              <a:t> 2015 (N=387)</a:t>
            </a:r>
            <a:r>
              <a:rPr lang="sr-Latn-RS" sz="923" b="1" kern="0" dirty="0">
                <a:solidFill>
                  <a:schemeClr val="bg1"/>
                </a:solidFill>
                <a:latin typeface="Calibri" panose="020F0502020204030204" pitchFamily="34" charset="0"/>
              </a:rPr>
              <a:t>, 2016 (N=328)</a:t>
            </a:r>
            <a:endParaRPr lang="en-GB" sz="923" b="1" kern="0" dirty="0">
              <a:solidFill>
                <a:schemeClr val="bg1"/>
              </a:solidFill>
              <a:latin typeface="Calibri" panose="020F0502020204030204" pitchFamily="34" charset="0"/>
            </a:endParaRPr>
          </a:p>
        </p:txBody>
      </p:sp>
      <p:sp>
        <p:nvSpPr>
          <p:cNvPr id="340997" name="Title 9"/>
          <p:cNvSpPr txBox="1">
            <a:spLocks/>
          </p:cNvSpPr>
          <p:nvPr/>
        </p:nvSpPr>
        <p:spPr bwMode="auto">
          <a:xfrm>
            <a:off x="250825" y="968375"/>
            <a:ext cx="8647113" cy="166688"/>
          </a:xfrm>
          <a:prstGeom prst="rect">
            <a:avLst/>
          </a:prstGeom>
          <a:noFill/>
          <a:ln w="9525">
            <a:noFill/>
            <a:miter lim="800000"/>
            <a:headEnd/>
            <a:tailEnd/>
          </a:ln>
        </p:spPr>
        <p:txBody>
          <a:bodyPr lIns="0" tIns="0" rIns="0" bIns="0">
            <a:spAutoFit/>
          </a:bodyPr>
          <a:lstStyle/>
          <a:p>
            <a:pPr defTabSz="923925">
              <a:lnSpc>
                <a:spcPct val="90000"/>
              </a:lnSpc>
              <a:spcBef>
                <a:spcPts val="413"/>
              </a:spcBef>
            </a:pPr>
            <a:r>
              <a:rPr lang="sr-Latn-CS" altLang="en-US" sz="1200" b="1" i="1">
                <a:solidFill>
                  <a:srgbClr val="7F7F7F"/>
                </a:solidFill>
              </a:rPr>
              <a:t>Molimo navedite koliko često ste koristili svaki tip finansiranja.</a:t>
            </a:r>
          </a:p>
        </p:txBody>
      </p:sp>
      <p:graphicFrame>
        <p:nvGraphicFramePr>
          <p:cNvPr id="340998" name="Object 4"/>
          <p:cNvGraphicFramePr>
            <a:graphicFrameLocks noChangeAspect="1"/>
          </p:cNvGraphicFramePr>
          <p:nvPr/>
        </p:nvGraphicFramePr>
        <p:xfrm>
          <a:off x="200025" y="1103313"/>
          <a:ext cx="8743950" cy="5367337"/>
        </p:xfrm>
        <a:graphic>
          <a:graphicData uri="http://schemas.openxmlformats.org/presentationml/2006/ole">
            <p:oleObj spid="_x0000_s340998" r:id="rId5" imgW="8742422" imgH="5371041" progId="Excel.Chart.8">
              <p:embed/>
            </p:oleObj>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844083">
              <a:defRPr/>
            </a:pPr>
            <a:fld id="{9B2C56E8-47C3-44C5-8A73-5E7C52CAF84E}" type="slidenum">
              <a:rPr lang="de-DE" sz="1800" kern="0">
                <a:latin typeface="Calibri" panose="020F0502020204030204" pitchFamily="34" charset="0"/>
              </a:rPr>
              <a:pPr defTabSz="844083">
                <a:defRPr/>
              </a:pPr>
              <a:t>38</a:t>
            </a:fld>
            <a:endParaRPr lang="de-DE" sz="1800" kern="0" dirty="0">
              <a:latin typeface="Calibri" panose="020F0502020204030204" pitchFamily="34" charset="0"/>
            </a:endParaRPr>
          </a:p>
        </p:txBody>
      </p:sp>
      <p:sp>
        <p:nvSpPr>
          <p:cNvPr id="342019" name="Title 3"/>
          <p:cNvSpPr>
            <a:spLocks noGrp="1"/>
          </p:cNvSpPr>
          <p:nvPr>
            <p:ph type="title"/>
          </p:nvPr>
        </p:nvSpPr>
        <p:spPr>
          <a:xfrm>
            <a:off x="250825" y="106363"/>
            <a:ext cx="8370888" cy="757237"/>
          </a:xfrm>
        </p:spPr>
        <p:txBody>
          <a:bodyPr/>
          <a:lstStyle/>
          <a:p>
            <a:pPr eaLnBrk="1" hangingPunct="1"/>
            <a:r>
              <a:rPr lang="en-US" altLang="en-US" sz="2800" b="1" smtClean="0"/>
              <a:t>Kolateral - 2 koraka napred, 1 nazad</a:t>
            </a:r>
          </a:p>
        </p:txBody>
      </p:sp>
      <p:sp>
        <p:nvSpPr>
          <p:cNvPr id="342020" name="Title 9"/>
          <p:cNvSpPr txBox="1">
            <a:spLocks/>
          </p:cNvSpPr>
          <p:nvPr/>
        </p:nvSpPr>
        <p:spPr bwMode="auto">
          <a:xfrm>
            <a:off x="298450" y="898525"/>
            <a:ext cx="8594725" cy="166688"/>
          </a:xfrm>
          <a:prstGeom prst="rect">
            <a:avLst/>
          </a:prstGeom>
          <a:noFill/>
          <a:ln w="9525">
            <a:noFill/>
            <a:miter lim="800000"/>
            <a:headEnd/>
            <a:tailEnd/>
          </a:ln>
        </p:spPr>
        <p:txBody>
          <a:bodyPr lIns="0" tIns="0" rIns="0" bIns="0">
            <a:spAutoFit/>
          </a:bodyPr>
          <a:lstStyle/>
          <a:p>
            <a:pPr defTabSz="923925">
              <a:lnSpc>
                <a:spcPct val="90000"/>
              </a:lnSpc>
              <a:spcBef>
                <a:spcPts val="413"/>
              </a:spcBef>
            </a:pPr>
            <a:r>
              <a:rPr lang="vi-VN" altLang="en-US" sz="1200" b="1" i="1">
                <a:solidFill>
                  <a:srgbClr val="7F7F7F"/>
                </a:solidFill>
              </a:rPr>
              <a:t>Da li su finansijske institucije od kojih ste pozajmili novac zauzvrat tražile neko od sledećih sredstava obezbeđenja (hipoteku/zalogu)?</a:t>
            </a:r>
          </a:p>
        </p:txBody>
      </p:sp>
      <p:sp>
        <p:nvSpPr>
          <p:cNvPr id="26" name="Text Placeholder 19"/>
          <p:cNvSpPr txBox="1">
            <a:spLocks/>
          </p:cNvSpPr>
          <p:nvPr/>
        </p:nvSpPr>
        <p:spPr>
          <a:xfrm>
            <a:off x="1790700" y="6419850"/>
            <a:ext cx="6021388"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entiteti sa 3 ili više zaposlenih:</a:t>
            </a:r>
            <a:endParaRPr lang="en-US" sz="923" b="1" kern="0" dirty="0">
              <a:solidFill>
                <a:schemeClr val="bg1"/>
              </a:solidFill>
              <a:latin typeface="Calibri" panose="020F0502020204030204" pitchFamily="34" charset="0"/>
            </a:endParaRPr>
          </a:p>
          <a:p>
            <a:pPr>
              <a:defRPr/>
            </a:pPr>
            <a:r>
              <a:rPr lang="pt-BR" sz="923" b="1" kern="0" dirty="0">
                <a:solidFill>
                  <a:schemeClr val="bg1"/>
                </a:solidFill>
                <a:latin typeface="Calibri" panose="020F0502020204030204" pitchFamily="34" charset="0"/>
              </a:rPr>
              <a:t>2012 (N varira s obzirom na to da nije postojao skip), 2013 (N= 387), 2014 (N=304), 2015 (N=311) i 2016 (N=288)</a:t>
            </a:r>
          </a:p>
        </p:txBody>
      </p:sp>
      <p:sp>
        <p:nvSpPr>
          <p:cNvPr id="342022" name="Rectangle 40"/>
          <p:cNvSpPr>
            <a:spLocks noChangeArrowheads="1"/>
          </p:cNvSpPr>
          <p:nvPr/>
        </p:nvSpPr>
        <p:spPr bwMode="auto">
          <a:xfrm>
            <a:off x="666750" y="2840038"/>
            <a:ext cx="8226425" cy="522287"/>
          </a:xfrm>
          <a:prstGeom prst="rect">
            <a:avLst/>
          </a:prstGeom>
          <a:solidFill>
            <a:srgbClr val="F0F0F0"/>
          </a:solidFill>
          <a:ln w="9525" algn="ctr">
            <a:noFill/>
            <a:round/>
            <a:headEnd/>
            <a:tailEnd/>
          </a:ln>
        </p:spPr>
        <p:txBody>
          <a:bodyPr lIns="90000" tIns="46800" rIns="90000" bIns="46800" anchor="ctr"/>
          <a:lstStyle/>
          <a:p>
            <a:endParaRPr lang="en-GB" altLang="en-US" sz="2400">
              <a:solidFill>
                <a:srgbClr val="FFFFFF"/>
              </a:solidFill>
              <a:latin typeface="Arial" pitchFamily="34" charset="0"/>
            </a:endParaRPr>
          </a:p>
        </p:txBody>
      </p:sp>
      <p:sp>
        <p:nvSpPr>
          <p:cNvPr id="342023" name="Rectangle 41"/>
          <p:cNvSpPr>
            <a:spLocks noChangeArrowheads="1"/>
          </p:cNvSpPr>
          <p:nvPr/>
        </p:nvSpPr>
        <p:spPr bwMode="auto">
          <a:xfrm>
            <a:off x="666750" y="2036763"/>
            <a:ext cx="8226425" cy="522287"/>
          </a:xfrm>
          <a:prstGeom prst="rect">
            <a:avLst/>
          </a:prstGeom>
          <a:solidFill>
            <a:srgbClr val="F0F0F0"/>
          </a:solidFill>
          <a:ln w="9525" algn="ctr">
            <a:noFill/>
            <a:round/>
            <a:headEnd/>
            <a:tailEnd/>
          </a:ln>
        </p:spPr>
        <p:txBody>
          <a:bodyPr lIns="90000" tIns="46800" rIns="90000" bIns="46800" anchor="ctr"/>
          <a:lstStyle/>
          <a:p>
            <a:endParaRPr lang="en-GB" altLang="en-US" sz="2400">
              <a:solidFill>
                <a:srgbClr val="FFFFFF"/>
              </a:solidFill>
              <a:latin typeface="Arial" pitchFamily="34" charset="0"/>
            </a:endParaRPr>
          </a:p>
        </p:txBody>
      </p:sp>
      <p:sp>
        <p:nvSpPr>
          <p:cNvPr id="342024" name="Rectangle 42"/>
          <p:cNvSpPr>
            <a:spLocks noChangeArrowheads="1"/>
          </p:cNvSpPr>
          <p:nvPr/>
        </p:nvSpPr>
        <p:spPr bwMode="auto">
          <a:xfrm>
            <a:off x="666750" y="3641725"/>
            <a:ext cx="8226425" cy="522288"/>
          </a:xfrm>
          <a:prstGeom prst="rect">
            <a:avLst/>
          </a:prstGeom>
          <a:solidFill>
            <a:srgbClr val="F0F0F0"/>
          </a:solidFill>
          <a:ln w="9525" algn="ctr">
            <a:noFill/>
            <a:round/>
            <a:headEnd/>
            <a:tailEnd/>
          </a:ln>
        </p:spPr>
        <p:txBody>
          <a:bodyPr lIns="90000" tIns="46800" rIns="90000" bIns="46800" anchor="ctr"/>
          <a:lstStyle/>
          <a:p>
            <a:endParaRPr lang="en-GB" altLang="en-US" sz="2400">
              <a:solidFill>
                <a:srgbClr val="FFFFFF"/>
              </a:solidFill>
              <a:latin typeface="Arial" pitchFamily="34" charset="0"/>
            </a:endParaRPr>
          </a:p>
        </p:txBody>
      </p:sp>
      <p:sp>
        <p:nvSpPr>
          <p:cNvPr id="342025" name="Rectangle 43"/>
          <p:cNvSpPr>
            <a:spLocks noChangeArrowheads="1"/>
          </p:cNvSpPr>
          <p:nvPr/>
        </p:nvSpPr>
        <p:spPr bwMode="auto">
          <a:xfrm>
            <a:off x="666750" y="4435475"/>
            <a:ext cx="8226425" cy="522288"/>
          </a:xfrm>
          <a:prstGeom prst="rect">
            <a:avLst/>
          </a:prstGeom>
          <a:solidFill>
            <a:srgbClr val="F0F0F0"/>
          </a:solidFill>
          <a:ln w="9525" algn="ctr">
            <a:noFill/>
            <a:round/>
            <a:headEnd/>
            <a:tailEnd/>
          </a:ln>
        </p:spPr>
        <p:txBody>
          <a:bodyPr lIns="90000" tIns="46800" rIns="90000" bIns="46800" anchor="ctr"/>
          <a:lstStyle/>
          <a:p>
            <a:endParaRPr lang="en-GB" altLang="en-US" sz="2400">
              <a:solidFill>
                <a:srgbClr val="FFFFFF"/>
              </a:solidFill>
              <a:latin typeface="Arial" pitchFamily="34" charset="0"/>
            </a:endParaRPr>
          </a:p>
        </p:txBody>
      </p:sp>
      <p:sp>
        <p:nvSpPr>
          <p:cNvPr id="342026" name="Rectangle 44"/>
          <p:cNvSpPr>
            <a:spLocks noChangeArrowheads="1"/>
          </p:cNvSpPr>
          <p:nvPr/>
        </p:nvSpPr>
        <p:spPr bwMode="auto">
          <a:xfrm>
            <a:off x="666750" y="5230813"/>
            <a:ext cx="8226425" cy="522287"/>
          </a:xfrm>
          <a:prstGeom prst="rect">
            <a:avLst/>
          </a:prstGeom>
          <a:solidFill>
            <a:srgbClr val="F0F0F0"/>
          </a:solidFill>
          <a:ln w="9525" algn="ctr">
            <a:noFill/>
            <a:round/>
            <a:headEnd/>
            <a:tailEnd/>
          </a:ln>
        </p:spPr>
        <p:txBody>
          <a:bodyPr lIns="90000" tIns="46800" rIns="90000" bIns="46800" anchor="ctr"/>
          <a:lstStyle/>
          <a:p>
            <a:endParaRPr lang="en-GB" altLang="en-US" sz="2400">
              <a:solidFill>
                <a:srgbClr val="FFFFFF"/>
              </a:solidFill>
              <a:latin typeface="Arial" pitchFamily="34" charset="0"/>
            </a:endParaRPr>
          </a:p>
        </p:txBody>
      </p:sp>
      <p:graphicFrame>
        <p:nvGraphicFramePr>
          <p:cNvPr id="342027" name="Content Placeholder 7"/>
          <p:cNvGraphicFramePr>
            <a:graphicFrameLocks/>
          </p:cNvGraphicFramePr>
          <p:nvPr/>
        </p:nvGraphicFramePr>
        <p:xfrm>
          <a:off x="-82550" y="1181100"/>
          <a:ext cx="8742363" cy="4997450"/>
        </p:xfrm>
        <a:graphic>
          <a:graphicData uri="http://schemas.openxmlformats.org/presentationml/2006/ole">
            <p:oleObj spid="_x0000_s342027" r:id="rId4" imgW="8748518" imgH="4999153" progId="Excel.Chart.8">
              <p:embed/>
            </p:oleObj>
          </a:graphicData>
        </a:graphic>
      </p:graphicFrame>
      <p:graphicFrame>
        <p:nvGraphicFramePr>
          <p:cNvPr id="52" name="Group 28"/>
          <p:cNvGraphicFramePr>
            <a:graphicFrameLocks noGrp="1"/>
          </p:cNvGraphicFramePr>
          <p:nvPr/>
        </p:nvGraphicFramePr>
        <p:xfrm>
          <a:off x="779463" y="5786438"/>
          <a:ext cx="8159750" cy="420687"/>
        </p:xfrm>
        <a:graphic>
          <a:graphicData uri="http://schemas.openxmlformats.org/drawingml/2006/table">
            <a:tbl>
              <a:tblPr/>
              <a:tblGrid>
                <a:gridCol w="1631950">
                  <a:extLst>
                    <a:ext uri="{9D8B030D-6E8A-4147-A177-3AD203B41FA5}"/>
                  </a:extLst>
                </a:gridCol>
                <a:gridCol w="1631950">
                  <a:extLst>
                    <a:ext uri="{9D8B030D-6E8A-4147-A177-3AD203B41FA5}"/>
                  </a:extLst>
                </a:gridCol>
                <a:gridCol w="1631950">
                  <a:extLst>
                    <a:ext uri="{9D8B030D-6E8A-4147-A177-3AD203B41FA5}"/>
                  </a:extLst>
                </a:gridCol>
                <a:gridCol w="1631950">
                  <a:extLst>
                    <a:ext uri="{9D8B030D-6E8A-4147-A177-3AD203B41FA5}"/>
                  </a:extLst>
                </a:gridCol>
                <a:gridCol w="1631950">
                  <a:extLst>
                    <a:ext uri="{9D8B030D-6E8A-4147-A177-3AD203B41FA5}"/>
                  </a:extLst>
                </a:gridCol>
              </a:tblGrid>
              <a:tr h="420687">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900" b="1" i="0" u="none" strike="noStrike" cap="none" normalizeH="0" baseline="0" noProof="0" dirty="0">
                          <a:ln>
                            <a:noFill/>
                          </a:ln>
                          <a:solidFill>
                            <a:schemeClr val="tx1"/>
                          </a:solidFill>
                          <a:effectLst/>
                          <a:latin typeface="Calibri" panose="020F0502020204030204" pitchFamily="34" charset="0"/>
                          <a:cs typeface="Arial" pitchFamily="34" charset="0"/>
                        </a:rPr>
                        <a:t>2012</a:t>
                      </a:r>
                      <a:endParaRPr kumimoji="0" lang="en-GB" sz="1900" b="1" i="0" u="none" strike="noStrike" cap="none" normalizeH="0" baseline="0" noProof="0" dirty="0">
                        <a:ln>
                          <a:noFill/>
                        </a:ln>
                        <a:solidFill>
                          <a:schemeClr val="tx1"/>
                        </a:solidFill>
                        <a:effectLst/>
                        <a:latin typeface="Calibri" panose="020F0502020204030204" pitchFamily="34" charset="0"/>
                        <a:cs typeface="Arial" pitchFamily="34" charset="0"/>
                      </a:endParaRPr>
                    </a:p>
                  </a:txBody>
                  <a:tcPr marL="0" marR="0" marT="0" marB="0"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gradFill flip="none" rotWithShape="1">
                      <a:gsLst>
                        <a:gs pos="0">
                          <a:srgbClr val="BCBEC0">
                            <a:shade val="30000"/>
                            <a:satMod val="115000"/>
                          </a:srgbClr>
                        </a:gs>
                        <a:gs pos="50000">
                          <a:srgbClr val="BCBEC0">
                            <a:shade val="67500"/>
                            <a:satMod val="115000"/>
                          </a:srgbClr>
                        </a:gs>
                        <a:gs pos="100000">
                          <a:srgbClr val="BCBEC0">
                            <a:shade val="100000"/>
                            <a:satMod val="115000"/>
                          </a:srgbClr>
                        </a:gs>
                      </a:gsLst>
                      <a:lin ang="16200000" scaled="1"/>
                      <a:tileRect/>
                    </a:gra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900" b="1" i="0" u="none" strike="noStrike" cap="none" normalizeH="0" baseline="0" noProof="0" dirty="0">
                          <a:ln>
                            <a:noFill/>
                          </a:ln>
                          <a:solidFill>
                            <a:schemeClr val="tx1"/>
                          </a:solidFill>
                          <a:effectLst/>
                          <a:latin typeface="Calibri" panose="020F0502020204030204" pitchFamily="34" charset="0"/>
                          <a:cs typeface="Arial" pitchFamily="34" charset="0"/>
                        </a:rPr>
                        <a:t>2013</a:t>
                      </a:r>
                      <a:endParaRPr kumimoji="0" lang="en-GB" sz="1900" b="1" i="0" u="none" strike="noStrike" cap="none" normalizeH="0" baseline="0" noProof="0" dirty="0">
                        <a:ln>
                          <a:noFill/>
                        </a:ln>
                        <a:solidFill>
                          <a:schemeClr val="tx1"/>
                        </a:solidFill>
                        <a:effectLst/>
                        <a:latin typeface="Calibri" panose="020F0502020204030204" pitchFamily="34" charset="0"/>
                        <a:cs typeface="Arial" pitchFamily="34" charset="0"/>
                      </a:endParaRPr>
                    </a:p>
                  </a:txBody>
                  <a:tcPr marL="0" marR="0" marT="0" marB="0"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gradFill flip="none" rotWithShape="1">
                      <a:gsLst>
                        <a:gs pos="0">
                          <a:srgbClr val="BCBEC0">
                            <a:shade val="30000"/>
                            <a:satMod val="115000"/>
                          </a:srgbClr>
                        </a:gs>
                        <a:gs pos="50000">
                          <a:srgbClr val="BCBEC0">
                            <a:shade val="67500"/>
                            <a:satMod val="115000"/>
                          </a:srgbClr>
                        </a:gs>
                        <a:gs pos="100000">
                          <a:srgbClr val="BCBEC0">
                            <a:shade val="100000"/>
                            <a:satMod val="115000"/>
                          </a:srgbClr>
                        </a:gs>
                      </a:gsLst>
                      <a:lin ang="16200000" scaled="1"/>
                      <a:tileRect/>
                    </a:gra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900" b="1" i="0" u="none" strike="noStrike" cap="none" normalizeH="0" baseline="0" noProof="0" dirty="0">
                          <a:ln>
                            <a:noFill/>
                          </a:ln>
                          <a:solidFill>
                            <a:schemeClr val="tx1"/>
                          </a:solidFill>
                          <a:effectLst/>
                          <a:latin typeface="Calibri" panose="020F0502020204030204" pitchFamily="34" charset="0"/>
                          <a:cs typeface="Arial" pitchFamily="34" charset="0"/>
                        </a:rPr>
                        <a:t>2014</a:t>
                      </a:r>
                      <a:endParaRPr kumimoji="0" lang="en-GB" sz="1900" b="1" i="0" u="none" strike="noStrike" cap="none" normalizeH="0" baseline="0" noProof="0" dirty="0">
                        <a:ln>
                          <a:noFill/>
                        </a:ln>
                        <a:solidFill>
                          <a:schemeClr val="tx1"/>
                        </a:solidFill>
                        <a:effectLst/>
                        <a:latin typeface="Calibri" panose="020F0502020204030204" pitchFamily="34" charset="0"/>
                        <a:cs typeface="Arial" pitchFamily="34" charset="0"/>
                      </a:endParaRPr>
                    </a:p>
                  </a:txBody>
                  <a:tcPr marL="0" marR="0" marT="0" marB="0"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gradFill flip="none" rotWithShape="1">
                      <a:gsLst>
                        <a:gs pos="0">
                          <a:srgbClr val="BCBEC0">
                            <a:shade val="30000"/>
                            <a:satMod val="115000"/>
                          </a:srgbClr>
                        </a:gs>
                        <a:gs pos="50000">
                          <a:srgbClr val="BCBEC0">
                            <a:shade val="67500"/>
                            <a:satMod val="115000"/>
                          </a:srgbClr>
                        </a:gs>
                        <a:gs pos="100000">
                          <a:srgbClr val="BCBEC0">
                            <a:shade val="100000"/>
                            <a:satMod val="115000"/>
                          </a:srgbClr>
                        </a:gs>
                      </a:gsLst>
                      <a:lin ang="16200000" scaled="1"/>
                      <a:tileRect/>
                    </a:gra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900" b="1" i="0" u="none" strike="noStrike" cap="none" normalizeH="0" baseline="0" noProof="0" dirty="0">
                          <a:ln>
                            <a:noFill/>
                          </a:ln>
                          <a:solidFill>
                            <a:schemeClr val="tx1"/>
                          </a:solidFill>
                          <a:effectLst/>
                          <a:latin typeface="Calibri" panose="020F0502020204030204" pitchFamily="34" charset="0"/>
                          <a:cs typeface="Arial" pitchFamily="34" charset="0"/>
                        </a:rPr>
                        <a:t>2015</a:t>
                      </a:r>
                      <a:endParaRPr kumimoji="0" lang="en-GB" sz="1900" b="1" i="0" u="none" strike="noStrike" cap="none" normalizeH="0" baseline="0" noProof="0" dirty="0">
                        <a:ln>
                          <a:noFill/>
                        </a:ln>
                        <a:solidFill>
                          <a:schemeClr val="tx1"/>
                        </a:solidFill>
                        <a:effectLst/>
                        <a:latin typeface="Calibri" panose="020F0502020204030204" pitchFamily="34" charset="0"/>
                        <a:cs typeface="Arial" pitchFamily="34" charset="0"/>
                      </a:endParaRPr>
                    </a:p>
                  </a:txBody>
                  <a:tcPr marL="0" marR="0" marT="0" marB="0"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gradFill flip="none" rotWithShape="1">
                      <a:gsLst>
                        <a:gs pos="0">
                          <a:srgbClr val="BCBEC0">
                            <a:shade val="30000"/>
                            <a:satMod val="115000"/>
                          </a:srgbClr>
                        </a:gs>
                        <a:gs pos="50000">
                          <a:srgbClr val="BCBEC0">
                            <a:shade val="67500"/>
                            <a:satMod val="115000"/>
                          </a:srgbClr>
                        </a:gs>
                        <a:gs pos="100000">
                          <a:srgbClr val="BCBEC0">
                            <a:shade val="100000"/>
                            <a:satMod val="115000"/>
                          </a:srgbClr>
                        </a:gs>
                      </a:gsLst>
                      <a:lin ang="16200000" scaled="1"/>
                      <a:tileRect/>
                    </a:gra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900" b="1" i="0" u="none" strike="noStrike" cap="none" normalizeH="0" baseline="0" noProof="0" dirty="0">
                          <a:ln>
                            <a:noFill/>
                          </a:ln>
                          <a:solidFill>
                            <a:schemeClr val="tx1"/>
                          </a:solidFill>
                          <a:effectLst/>
                          <a:latin typeface="Calibri" panose="020F0502020204030204" pitchFamily="34" charset="0"/>
                          <a:cs typeface="Arial" pitchFamily="34" charset="0"/>
                        </a:rPr>
                        <a:t>2016</a:t>
                      </a:r>
                      <a:endParaRPr kumimoji="0" lang="en-GB" sz="1900" b="1" i="0" u="none" strike="noStrike" cap="none" normalizeH="0" baseline="0" noProof="0" dirty="0">
                        <a:ln>
                          <a:noFill/>
                        </a:ln>
                        <a:solidFill>
                          <a:schemeClr val="tx1"/>
                        </a:solidFill>
                        <a:effectLst/>
                        <a:latin typeface="Calibri" panose="020F0502020204030204" pitchFamily="34" charset="0"/>
                        <a:cs typeface="Arial" pitchFamily="34" charset="0"/>
                      </a:endParaRPr>
                    </a:p>
                  </a:txBody>
                  <a:tcPr marL="0" marR="0" marT="0" marB="0"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gradFill flip="none" rotWithShape="1">
                      <a:gsLst>
                        <a:gs pos="0">
                          <a:srgbClr val="BCBEC0">
                            <a:shade val="30000"/>
                            <a:satMod val="115000"/>
                          </a:srgbClr>
                        </a:gs>
                        <a:gs pos="50000">
                          <a:srgbClr val="BCBEC0">
                            <a:shade val="67500"/>
                            <a:satMod val="115000"/>
                          </a:srgbClr>
                        </a:gs>
                        <a:gs pos="100000">
                          <a:srgbClr val="BCBEC0">
                            <a:shade val="100000"/>
                            <a:satMod val="115000"/>
                          </a:srgbClr>
                        </a:gs>
                      </a:gsLst>
                      <a:lin ang="16200000" scaled="1"/>
                      <a:tileRect/>
                    </a:gra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343042" name="Title 3"/>
          <p:cNvSpPr>
            <a:spLocks noGrp="1"/>
          </p:cNvSpPr>
          <p:nvPr>
            <p:ph type="title"/>
          </p:nvPr>
        </p:nvSpPr>
        <p:spPr>
          <a:xfrm>
            <a:off x="250825" y="133350"/>
            <a:ext cx="8370888" cy="755650"/>
          </a:xfrm>
        </p:spPr>
        <p:txBody>
          <a:bodyPr/>
          <a:lstStyle/>
          <a:p>
            <a:pPr eaLnBrk="1" hangingPunct="1"/>
            <a:r>
              <a:rPr lang="en-US" altLang="en-US" sz="3200" b="1" smtClean="0"/>
              <a:t>Kolateral - 2 koraka napred, 1 nazad</a:t>
            </a:r>
            <a:endParaRPr lang="sr-Latn-CS" altLang="en-US" sz="3200" b="1" smtClean="0"/>
          </a:p>
        </p:txBody>
      </p:sp>
      <p:sp>
        <p:nvSpPr>
          <p:cNvPr id="3" name="Slide Number Placeholder 2"/>
          <p:cNvSpPr>
            <a:spLocks noGrp="1"/>
          </p:cNvSpPr>
          <p:nvPr>
            <p:ph type="sldNum" sz="quarter" idx="10"/>
          </p:nvPr>
        </p:nvSpPr>
        <p:spPr/>
        <p:txBody>
          <a:bodyPr/>
          <a:lstStyle/>
          <a:p>
            <a:pPr defTabSz="844083">
              <a:defRPr/>
            </a:pPr>
            <a:fld id="{C882047B-95DD-4396-908B-6A8CE2C15EA8}" type="slidenum">
              <a:rPr lang="de-DE" sz="1800" kern="0">
                <a:latin typeface="Calibri" panose="020F0502020204030204" pitchFamily="34" charset="0"/>
              </a:rPr>
              <a:pPr defTabSz="844083">
                <a:defRPr/>
              </a:pPr>
              <a:t>39</a:t>
            </a:fld>
            <a:endParaRPr lang="de-DE" sz="1800" kern="0" dirty="0">
              <a:latin typeface="Calibri" panose="020F0502020204030204" pitchFamily="34" charset="0"/>
            </a:endParaRPr>
          </a:p>
        </p:txBody>
      </p:sp>
      <p:sp>
        <p:nvSpPr>
          <p:cNvPr id="26" name="Text Placeholder 19"/>
          <p:cNvSpPr txBox="1">
            <a:spLocks/>
          </p:cNvSpPr>
          <p:nvPr/>
        </p:nvSpPr>
        <p:spPr>
          <a:xfrm>
            <a:off x="1790700" y="6419850"/>
            <a:ext cx="6021388"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koji su pozajmili novac:</a:t>
            </a:r>
            <a:endParaRPr lang="en-US" sz="923" b="1" kern="0" dirty="0">
              <a:solidFill>
                <a:schemeClr val="bg1"/>
              </a:solidFill>
              <a:latin typeface="Calibri" panose="020F0502020204030204" pitchFamily="34" charset="0"/>
            </a:endParaRPr>
          </a:p>
          <a:p>
            <a:pPr>
              <a:defRPr/>
            </a:pPr>
            <a:r>
              <a:rPr lang="pt-BR" sz="923" b="1" kern="0" dirty="0">
                <a:solidFill>
                  <a:schemeClr val="bg1"/>
                </a:solidFill>
                <a:latin typeface="Calibri" panose="020F0502020204030204" pitchFamily="34" charset="0"/>
              </a:rPr>
              <a:t>2012 (N varira s obzirom na to da nije postojao skip), 2013 (N= 387), 2014 (N=304), 2015 (N=311) i 2016 (N=288</a:t>
            </a:r>
            <a:r>
              <a:rPr lang="sr-Latn-RS" sz="923" b="1" kern="0" dirty="0">
                <a:solidFill>
                  <a:schemeClr val="bg1"/>
                </a:solidFill>
                <a:latin typeface="Calibri" panose="020F0502020204030204" pitchFamily="34" charset="0"/>
              </a:rPr>
              <a:t>)</a:t>
            </a:r>
            <a:endParaRPr lang="en-GB" sz="923" b="1" kern="0" dirty="0">
              <a:solidFill>
                <a:schemeClr val="bg1"/>
              </a:solidFill>
              <a:latin typeface="Calibri" panose="020F0502020204030204" pitchFamily="34" charset="0"/>
            </a:endParaRPr>
          </a:p>
        </p:txBody>
      </p:sp>
      <p:sp>
        <p:nvSpPr>
          <p:cNvPr id="343045" name="Title 9"/>
          <p:cNvSpPr txBox="1">
            <a:spLocks/>
          </p:cNvSpPr>
          <p:nvPr/>
        </p:nvSpPr>
        <p:spPr bwMode="auto">
          <a:xfrm>
            <a:off x="250825" y="968375"/>
            <a:ext cx="8647113" cy="166688"/>
          </a:xfrm>
          <a:prstGeom prst="rect">
            <a:avLst/>
          </a:prstGeom>
          <a:noFill/>
          <a:ln w="9525">
            <a:noFill/>
            <a:miter lim="800000"/>
            <a:headEnd/>
            <a:tailEnd/>
          </a:ln>
        </p:spPr>
        <p:txBody>
          <a:bodyPr lIns="0" tIns="0" rIns="0" bIns="0">
            <a:spAutoFit/>
          </a:bodyPr>
          <a:lstStyle/>
          <a:p>
            <a:pPr defTabSz="923925">
              <a:lnSpc>
                <a:spcPct val="90000"/>
              </a:lnSpc>
              <a:spcBef>
                <a:spcPts val="413"/>
              </a:spcBef>
            </a:pPr>
            <a:r>
              <a:rPr lang="vi-VN" altLang="en-US" sz="1200" b="1" i="1">
                <a:solidFill>
                  <a:srgbClr val="7F7F7F"/>
                </a:solidFill>
              </a:rPr>
              <a:t>Da li su finansijske institucije od kojih ste pozajmili novac zauzvrat tražile neko od sledećih sredstava obezbeđenja (hipoteku/zalogu)?</a:t>
            </a:r>
          </a:p>
        </p:txBody>
      </p:sp>
      <p:graphicFrame>
        <p:nvGraphicFramePr>
          <p:cNvPr id="343046" name="Object 4"/>
          <p:cNvGraphicFramePr>
            <a:graphicFrameLocks noChangeAspect="1"/>
          </p:cNvGraphicFramePr>
          <p:nvPr/>
        </p:nvGraphicFramePr>
        <p:xfrm>
          <a:off x="200025" y="1103313"/>
          <a:ext cx="8743950" cy="5367337"/>
        </p:xfrm>
        <a:graphic>
          <a:graphicData uri="http://schemas.openxmlformats.org/presentationml/2006/ole">
            <p:oleObj spid="_x0000_s343046" r:id="rId5" imgW="8742422" imgH="5371041" progId="Excel.Chart.8">
              <p:embed/>
            </p:oleObj>
          </a:graphicData>
        </a:graphic>
      </p:graphicFrame>
      <p:sp>
        <p:nvSpPr>
          <p:cNvPr id="9" name="Down Arrow 8"/>
          <p:cNvSpPr/>
          <p:nvPr/>
        </p:nvSpPr>
        <p:spPr bwMode="auto">
          <a:xfrm rot="2702974">
            <a:off x="8493347" y="1298666"/>
            <a:ext cx="274320" cy="1006122"/>
          </a:xfrm>
          <a:prstGeom prst="downArrow">
            <a:avLst/>
          </a:prstGeom>
          <a:solidFill>
            <a:schemeClr val="accent2"/>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0000" tIns="46800" rIns="90000" bIns="46800" anchor="ctr"/>
          <a:lstStyle/>
          <a:p>
            <a:pPr>
              <a:defRPr/>
            </a:pPr>
            <a:endParaRPr lang="en-US" sz="2400">
              <a:latin typeface="Arial" charset="0"/>
              <a:cs typeface="+mn-cs"/>
            </a:endParaRPr>
          </a:p>
        </p:txBody>
      </p:sp>
      <p:sp>
        <p:nvSpPr>
          <p:cNvPr id="10" name="Down Arrow 9"/>
          <p:cNvSpPr/>
          <p:nvPr/>
        </p:nvSpPr>
        <p:spPr bwMode="auto">
          <a:xfrm rot="2702974">
            <a:off x="6551729" y="3398046"/>
            <a:ext cx="274320" cy="1006122"/>
          </a:xfrm>
          <a:prstGeom prst="downArrow">
            <a:avLst/>
          </a:prstGeom>
          <a:solidFill>
            <a:schemeClr val="accent2"/>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0000" tIns="46800" rIns="90000" bIns="46800" anchor="ctr"/>
          <a:lstStyle/>
          <a:p>
            <a:pPr>
              <a:defRPr/>
            </a:pPr>
            <a:endParaRPr lang="en-US" sz="2400">
              <a:latin typeface="Arial" charset="0"/>
              <a:cs typeface="+mn-cs"/>
            </a:endParaRPr>
          </a:p>
        </p:txBody>
      </p:sp>
      <p:sp>
        <p:nvSpPr>
          <p:cNvPr id="11" name="Down Arrow 10"/>
          <p:cNvSpPr/>
          <p:nvPr/>
        </p:nvSpPr>
        <p:spPr bwMode="auto">
          <a:xfrm rot="2702974">
            <a:off x="5607857" y="4342758"/>
            <a:ext cx="274320" cy="1006122"/>
          </a:xfrm>
          <a:prstGeom prst="downArrow">
            <a:avLst/>
          </a:prstGeom>
          <a:solidFill>
            <a:schemeClr val="accent2"/>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0000" tIns="46800" rIns="90000" bIns="46800" anchor="ctr"/>
          <a:lstStyle/>
          <a:p>
            <a:pPr>
              <a:defRPr/>
            </a:pPr>
            <a:endParaRPr lang="en-US" sz="2400">
              <a:latin typeface="Arial" charset="0"/>
              <a:cs typeface="+mn-cs"/>
            </a:endParaRPr>
          </a:p>
        </p:txBody>
      </p:sp>
      <p:sp>
        <p:nvSpPr>
          <p:cNvPr id="12" name="Down Arrow 11"/>
          <p:cNvSpPr/>
          <p:nvPr/>
        </p:nvSpPr>
        <p:spPr bwMode="auto">
          <a:xfrm rot="2702974">
            <a:off x="5836518" y="5340130"/>
            <a:ext cx="274320" cy="1006122"/>
          </a:xfrm>
          <a:prstGeom prst="downArrow">
            <a:avLst/>
          </a:prstGeom>
          <a:solidFill>
            <a:schemeClr val="accent2"/>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0000" tIns="46800" rIns="90000" bIns="46800" anchor="ctr"/>
          <a:lstStyle/>
          <a:p>
            <a:pPr>
              <a:defRPr/>
            </a:pPr>
            <a:endParaRPr lang="en-US" sz="2400">
              <a:latin typeface="Arial" charset="0"/>
              <a:cs typeface="+mn-cs"/>
            </a:endParaRPr>
          </a:p>
        </p:txBody>
      </p:sp>
      <p:sp>
        <p:nvSpPr>
          <p:cNvPr id="13" name="Down Arrow 12"/>
          <p:cNvSpPr/>
          <p:nvPr/>
        </p:nvSpPr>
        <p:spPr bwMode="auto">
          <a:xfrm rot="18899442">
            <a:off x="7469948" y="2216855"/>
            <a:ext cx="274320" cy="667271"/>
          </a:xfrm>
          <a:prstGeom prst="downArrow">
            <a:avLst>
              <a:gd name="adj1" fmla="val 55334"/>
              <a:gd name="adj2" fmla="val 50000"/>
            </a:avLst>
          </a:prstGeom>
          <a:solidFill>
            <a:srgbClr val="C00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90000" tIns="46800" rIns="90000" bIns="46800" anchor="ctr"/>
          <a:lstStyle/>
          <a:p>
            <a:pPr>
              <a:defRPr/>
            </a:pPr>
            <a:endParaRPr lang="en-US" sz="2400">
              <a:latin typeface="Arial" charset="0"/>
              <a:cs typeface="+mn-cs"/>
            </a:endParaRPr>
          </a:p>
        </p:txBody>
      </p:sp>
    </p:spTree>
  </p:cSld>
  <p:clrMapOvr>
    <a:overrideClrMapping bg1="dk1" tx1="lt1" bg2="dk2" tx2="lt2" accent1="accent1" accent2="accent2" accent3="accent3" accent4="accent4" accent5="accent5" accent6="accent6" hlink="hlink" folHlink="folHlink"/>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50825" y="352425"/>
            <a:ext cx="8750300" cy="566738"/>
          </a:xfrm>
        </p:spPr>
        <p:txBody>
          <a:bodyPr/>
          <a:lstStyle/>
          <a:p>
            <a:pPr defTabSz="1037384" eaLnBrk="1" fontAlgn="auto" hangingPunct="1">
              <a:spcAft>
                <a:spcPts val="0"/>
              </a:spcAft>
              <a:defRPr/>
            </a:pPr>
            <a:r>
              <a:rPr lang="sr-Latn-CS" sz="2954" dirty="0"/>
              <a:t>STRUKTURA UZORKA – PONDERISANI PODACI</a:t>
            </a:r>
            <a:endParaRPr lang="sr-Latn-CS" dirty="0"/>
          </a:p>
        </p:txBody>
      </p:sp>
      <p:sp>
        <p:nvSpPr>
          <p:cNvPr id="152578" name="Slide Number Placeholder 2"/>
          <p:cNvSpPr>
            <a:spLocks noGrp="1"/>
          </p:cNvSpPr>
          <p:nvPr>
            <p:ph type="sldNum" sz="quarter" idx="11"/>
          </p:nvPr>
        </p:nvSpPr>
        <p:spPr bwMode="auto">
          <a:xfrm>
            <a:off x="8923338" y="6326188"/>
            <a:ext cx="71437" cy="169862"/>
          </a:xfrm>
          <a:ln>
            <a:miter lim="800000"/>
            <a:headEnd/>
            <a:tailEnd/>
          </a:ln>
        </p:spPr>
        <p:txBody>
          <a:bodyPr vert="horz" numCol="1" compatLnSpc="1">
            <a:prstTxWarp prst="textNoShape">
              <a:avLst/>
            </a:prstTxWarp>
          </a:bodyPr>
          <a:lstStyle/>
          <a:p>
            <a:pPr defTabSz="1036053" fontAlgn="base">
              <a:spcBef>
                <a:spcPct val="0"/>
              </a:spcBef>
              <a:spcAft>
                <a:spcPct val="0"/>
              </a:spcAft>
              <a:defRPr/>
            </a:pPr>
            <a:fld id="{FE67E9DD-0527-440A-B51C-A31DC00136CD}" type="slidenum">
              <a:rPr lang="de-DE" smtClean="0">
                <a:cs typeface="Arial" charset="0"/>
              </a:rPr>
              <a:pPr defTabSz="1036053" fontAlgn="base">
                <a:spcBef>
                  <a:spcPct val="0"/>
                </a:spcBef>
                <a:spcAft>
                  <a:spcPct val="0"/>
                </a:spcAft>
                <a:defRPr/>
              </a:pPr>
              <a:t>4</a:t>
            </a:fld>
            <a:endParaRPr lang="de-DE">
              <a:cs typeface="Arial" charset="0"/>
            </a:endParaRPr>
          </a:p>
        </p:txBody>
      </p:sp>
      <p:graphicFrame>
        <p:nvGraphicFramePr>
          <p:cNvPr id="307204" name="Object 4"/>
          <p:cNvGraphicFramePr>
            <a:graphicFrameLocks noChangeAspect="1"/>
          </p:cNvGraphicFramePr>
          <p:nvPr/>
        </p:nvGraphicFramePr>
        <p:xfrm>
          <a:off x="80963" y="1122363"/>
          <a:ext cx="8982075" cy="4813300"/>
        </p:xfrm>
        <a:graphic>
          <a:graphicData uri="http://schemas.openxmlformats.org/presentationml/2006/ole">
            <p:oleObj spid="_x0000_s307204" name="Chart" r:id="rId3" imgW="9696546" imgH="5191093" progId="MSGraph.Chart.8">
              <p:embed followColorScheme="full"/>
            </p:oleObj>
          </a:graphicData>
        </a:graphic>
      </p:graphicFrame>
      <p:sp>
        <p:nvSpPr>
          <p:cNvPr id="7" name="Rectangle 6"/>
          <p:cNvSpPr/>
          <p:nvPr/>
        </p:nvSpPr>
        <p:spPr bwMode="auto">
          <a:xfrm>
            <a:off x="1154555" y="5994011"/>
            <a:ext cx="589311" cy="240078"/>
          </a:xfrm>
          <a:prstGeom prst="rect">
            <a:avLst/>
          </a:prstGeom>
          <a:solidFill>
            <a:schemeClr val="bg1"/>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79875" tIns="41535" rIns="79875" bIns="41535">
            <a:spAutoFit/>
          </a:bodyPr>
          <a:lstStyle/>
          <a:p>
            <a:pPr algn="ctr" defTabSz="811545" fontAlgn="auto">
              <a:spcBef>
                <a:spcPts val="0"/>
              </a:spcBef>
              <a:spcAft>
                <a:spcPts val="0"/>
              </a:spcAft>
              <a:defRPr/>
            </a:pPr>
            <a:r>
              <a:rPr lang="sr-Latn-CS" sz="1015" b="1" kern="0" dirty="0">
                <a:solidFill>
                  <a:srgbClr val="C00000"/>
                </a:solidFill>
                <a:latin typeface="Calibri"/>
                <a:cs typeface="+mn-cs"/>
              </a:rPr>
              <a:t>Veličina</a:t>
            </a:r>
          </a:p>
        </p:txBody>
      </p:sp>
      <p:sp>
        <p:nvSpPr>
          <p:cNvPr id="8" name="Rectangle 7"/>
          <p:cNvSpPr/>
          <p:nvPr/>
        </p:nvSpPr>
        <p:spPr bwMode="auto">
          <a:xfrm>
            <a:off x="4000783" y="6036795"/>
            <a:ext cx="534809" cy="240078"/>
          </a:xfrm>
          <a:prstGeom prst="rect">
            <a:avLst/>
          </a:prstGeom>
          <a:solidFill>
            <a:schemeClr val="bg1"/>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79875" tIns="41535" rIns="79875" bIns="41535">
            <a:spAutoFit/>
          </a:bodyPr>
          <a:lstStyle/>
          <a:p>
            <a:pPr algn="ctr" defTabSz="811545" fontAlgn="auto">
              <a:spcBef>
                <a:spcPts val="0"/>
              </a:spcBef>
              <a:spcAft>
                <a:spcPts val="0"/>
              </a:spcAft>
              <a:defRPr/>
            </a:pPr>
            <a:r>
              <a:rPr lang="sr-Latn-CS" sz="1015" b="1" kern="0" dirty="0">
                <a:solidFill>
                  <a:srgbClr val="C00000"/>
                </a:solidFill>
                <a:latin typeface="Calibri"/>
                <a:cs typeface="+mn-cs"/>
              </a:rPr>
              <a:t>Region</a:t>
            </a:r>
          </a:p>
        </p:txBody>
      </p:sp>
      <p:sp>
        <p:nvSpPr>
          <p:cNvPr id="9" name="Rectangle 8"/>
          <p:cNvSpPr/>
          <p:nvPr/>
        </p:nvSpPr>
        <p:spPr bwMode="auto">
          <a:xfrm>
            <a:off x="6233510" y="6023397"/>
            <a:ext cx="687095" cy="240078"/>
          </a:xfrm>
          <a:prstGeom prst="rect">
            <a:avLst/>
          </a:prstGeom>
          <a:solidFill>
            <a:schemeClr val="bg1"/>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79875" tIns="41535" rIns="79875" bIns="41535">
            <a:spAutoFit/>
          </a:bodyPr>
          <a:lstStyle/>
          <a:p>
            <a:pPr algn="ctr" defTabSz="811545" fontAlgn="auto">
              <a:spcBef>
                <a:spcPts val="0"/>
              </a:spcBef>
              <a:spcAft>
                <a:spcPts val="0"/>
              </a:spcAft>
              <a:defRPr/>
            </a:pPr>
            <a:r>
              <a:rPr lang="sr-Latn-CS" sz="1015" b="1" kern="0" dirty="0">
                <a:solidFill>
                  <a:srgbClr val="C00000"/>
                </a:solidFill>
                <a:latin typeface="Calibri"/>
                <a:cs typeface="+mn-cs"/>
              </a:rPr>
              <a:t>Delatnost</a:t>
            </a:r>
          </a:p>
        </p:txBody>
      </p:sp>
      <p:sp>
        <p:nvSpPr>
          <p:cNvPr id="10" name="Rectangle 9"/>
          <p:cNvSpPr/>
          <p:nvPr/>
        </p:nvSpPr>
        <p:spPr bwMode="auto">
          <a:xfrm>
            <a:off x="7840621" y="6034199"/>
            <a:ext cx="945179" cy="240078"/>
          </a:xfrm>
          <a:prstGeom prst="rect">
            <a:avLst/>
          </a:prstGeom>
          <a:solidFill>
            <a:schemeClr val="bg1"/>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79875" tIns="41535" rIns="79875" bIns="41535">
            <a:spAutoFit/>
          </a:bodyPr>
          <a:lstStyle/>
          <a:p>
            <a:pPr algn="ctr" defTabSz="811545" fontAlgn="auto">
              <a:spcBef>
                <a:spcPts val="0"/>
              </a:spcBef>
              <a:spcAft>
                <a:spcPts val="0"/>
              </a:spcAft>
              <a:defRPr/>
            </a:pPr>
            <a:r>
              <a:rPr lang="sr-Latn-CS" sz="1015" b="1" kern="0" dirty="0">
                <a:solidFill>
                  <a:srgbClr val="C00000"/>
                </a:solidFill>
                <a:latin typeface="Calibri"/>
                <a:cs typeface="+mn-cs"/>
              </a:rPr>
              <a:t>Tip poslovanja</a:t>
            </a:r>
          </a:p>
        </p:txBody>
      </p:sp>
      <p:cxnSp>
        <p:nvCxnSpPr>
          <p:cNvPr id="11" name="Straight Connector 3"/>
          <p:cNvCxnSpPr>
            <a:cxnSpLocks noChangeShapeType="1"/>
          </p:cNvCxnSpPr>
          <p:nvPr/>
        </p:nvCxnSpPr>
        <p:spPr bwMode="auto">
          <a:xfrm>
            <a:off x="2840038" y="2578100"/>
            <a:ext cx="0" cy="2998788"/>
          </a:xfrm>
          <a:prstGeom prst="line">
            <a:avLst/>
          </a:prstGeom>
          <a:noFill/>
          <a:ln w="38100" cap="flat" cmpd="sng" algn="ctr">
            <a:solidFill>
              <a:schemeClr val="accent5"/>
            </a:solidFill>
            <a:prstDash val="solid"/>
            <a:headEnd/>
            <a:tailEnd/>
          </a:ln>
          <a:effectLst>
            <a:outerShdw blurRad="40000" dist="23000" dir="5400000" rotWithShape="0">
              <a:srgbClr val="000000">
                <a:alpha val="35000"/>
              </a:srgbClr>
            </a:outerShdw>
          </a:effectLst>
          <a:extLst/>
        </p:spPr>
      </p:cxnSp>
      <p:cxnSp>
        <p:nvCxnSpPr>
          <p:cNvPr id="12" name="Straight Connector 3"/>
          <p:cNvCxnSpPr>
            <a:cxnSpLocks noChangeShapeType="1"/>
          </p:cNvCxnSpPr>
          <p:nvPr/>
        </p:nvCxnSpPr>
        <p:spPr bwMode="auto">
          <a:xfrm>
            <a:off x="5551488" y="2679700"/>
            <a:ext cx="0" cy="2998788"/>
          </a:xfrm>
          <a:prstGeom prst="line">
            <a:avLst/>
          </a:prstGeom>
          <a:noFill/>
          <a:ln w="38100" cap="flat" cmpd="sng" algn="ctr">
            <a:solidFill>
              <a:schemeClr val="accent5"/>
            </a:solidFill>
            <a:prstDash val="solid"/>
            <a:headEnd/>
            <a:tailEnd/>
          </a:ln>
          <a:effectLst>
            <a:outerShdw blurRad="40000" dist="23000" dir="5400000" rotWithShape="0">
              <a:srgbClr val="000000">
                <a:alpha val="35000"/>
              </a:srgbClr>
            </a:outerShdw>
          </a:effectLst>
          <a:extLst/>
        </p:spPr>
      </p:cxnSp>
      <p:cxnSp>
        <p:nvCxnSpPr>
          <p:cNvPr id="13" name="Straight Connector 3"/>
          <p:cNvCxnSpPr>
            <a:cxnSpLocks noChangeShapeType="1"/>
          </p:cNvCxnSpPr>
          <p:nvPr/>
        </p:nvCxnSpPr>
        <p:spPr bwMode="auto">
          <a:xfrm>
            <a:off x="7577138" y="2679700"/>
            <a:ext cx="0" cy="2998788"/>
          </a:xfrm>
          <a:prstGeom prst="line">
            <a:avLst/>
          </a:prstGeom>
          <a:noFill/>
          <a:ln w="38100" cap="flat" cmpd="sng" algn="ctr">
            <a:solidFill>
              <a:schemeClr val="accent5"/>
            </a:solidFill>
            <a:prstDash val="solid"/>
            <a:headEnd/>
            <a:tailEnd/>
          </a:ln>
          <a:effectLst>
            <a:outerShdw blurRad="40000" dist="23000" dir="5400000" rotWithShape="0">
              <a:srgbClr val="000000">
                <a:alpha val="35000"/>
              </a:srgbClr>
            </a:outerShdw>
          </a:effectLst>
          <a:extLst/>
        </p:spPr>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44066" name="Title 3"/>
          <p:cNvSpPr>
            <a:spLocks noGrp="1"/>
          </p:cNvSpPr>
          <p:nvPr>
            <p:ph type="ctrTitle"/>
          </p:nvPr>
        </p:nvSpPr>
        <p:spPr bwMode="auto">
          <a:xfrm>
            <a:off x="141288" y="3235325"/>
            <a:ext cx="4419600" cy="609600"/>
          </a:xfrm>
          <a:noFill/>
          <a:ln>
            <a:miter lim="800000"/>
            <a:headEnd/>
            <a:tailEnd/>
          </a:ln>
        </p:spPr>
        <p:txBody>
          <a:bodyPr vert="horz" numCol="1" compatLnSpc="1">
            <a:prstTxWarp prst="textNoShape">
              <a:avLst/>
            </a:prstTxWarp>
          </a:bodyPr>
          <a:lstStyle/>
          <a:p>
            <a:pPr eaLnBrk="1" hangingPunct="1"/>
            <a:r>
              <a:rPr lang="sr-Latn-CS" altLang="en-US" sz="4400" smtClean="0">
                <a:solidFill>
                  <a:srgbClr val="C00000"/>
                </a:solidFill>
              </a:rPr>
              <a:t>Uticaj reformi</a:t>
            </a:r>
            <a:endParaRPr lang="en-GB" altLang="en-US" sz="2400" smtClean="0">
              <a:solidFill>
                <a:srgbClr val="C00000"/>
              </a:solidFill>
            </a:endParaRPr>
          </a:p>
        </p:txBody>
      </p:sp>
      <p:sp>
        <p:nvSpPr>
          <p:cNvPr id="151553" name="Slide Number Placeholder 2"/>
          <p:cNvSpPr>
            <a:spLocks noGrp="1"/>
          </p:cNvSpPr>
          <p:nvPr>
            <p:ph type="sldNum" sz="quarter" idx="10"/>
          </p:nvPr>
        </p:nvSpPr>
        <p:spPr>
          <a:xfrm>
            <a:off x="8836025" y="6581775"/>
            <a:ext cx="144463" cy="169863"/>
          </a:xfrm>
        </p:spPr>
        <p:txBody>
          <a:bodyPr/>
          <a:lstStyle/>
          <a:p>
            <a:pPr>
              <a:defRPr/>
            </a:pPr>
            <a:fld id="{53CE94A3-9C71-4F43-9367-5C04E22B662E}" type="slidenum">
              <a:rPr lang="en-GB" smtClean="0"/>
              <a:pPr>
                <a:defRPr/>
              </a:pPr>
              <a:t>40</a:t>
            </a:fld>
            <a:endParaRPr lang="en-GB"/>
          </a:p>
        </p:txBody>
      </p:sp>
      <p:sp>
        <p:nvSpPr>
          <p:cNvPr id="151555" name="Oval 2"/>
          <p:cNvSpPr>
            <a:spLocks noChangeArrowheads="1"/>
          </p:cNvSpPr>
          <p:nvPr/>
        </p:nvSpPr>
        <p:spPr bwMode="auto">
          <a:xfrm>
            <a:off x="355600" y="1017588"/>
            <a:ext cx="1319213" cy="1217612"/>
          </a:xfrm>
          <a:prstGeom prst="ellipse">
            <a:avLst/>
          </a:prstGeom>
          <a:solidFill>
            <a:srgbClr val="C00000"/>
          </a:solidFill>
          <a:ln w="76200">
            <a:solidFill>
              <a:schemeClr val="bg1"/>
            </a:solidFill>
            <a:round/>
            <a:headEnd/>
            <a:tailEnd/>
          </a:ln>
        </p:spPr>
        <p:txBody>
          <a:bodyPr wrap="none" lIns="0" tIns="0" rIns="0" bIns="0" anchor="ctr"/>
          <a:lstStyle/>
          <a:p>
            <a:pPr algn="ctr" defTabSz="1036053">
              <a:defRPr/>
            </a:pPr>
            <a:r>
              <a:rPr lang="sr-Latn-CS" sz="9231" b="1" dirty="0">
                <a:solidFill>
                  <a:srgbClr val="FFFFFF"/>
                </a:solidFill>
                <a:latin typeface="+mn-lt"/>
                <a:cs typeface="Arial" charset="0"/>
              </a:rPr>
              <a:t>7</a:t>
            </a:r>
            <a:endParaRPr lang="en-GB" sz="9231" dirty="0">
              <a:solidFill>
                <a:srgbClr val="FFFFFF"/>
              </a:solidFill>
              <a:latin typeface="+mn-lt"/>
              <a:cs typeface="Arial" charset="0"/>
            </a:endParaRPr>
          </a:p>
        </p:txBody>
      </p:sp>
      <p:sp>
        <p:nvSpPr>
          <p:cNvPr id="7" name="TextBox 6"/>
          <p:cNvSpPr txBox="1"/>
          <p:nvPr/>
        </p:nvSpPr>
        <p:spPr>
          <a:xfrm>
            <a:off x="7677150" y="2763838"/>
            <a:ext cx="1446213" cy="290512"/>
          </a:xfrm>
          <a:prstGeom prst="rect">
            <a:avLst/>
          </a:prstGeom>
          <a:noFill/>
        </p:spPr>
        <p:txBody>
          <a:bodyPr>
            <a:spAutoFit/>
          </a:bodyPr>
          <a:lstStyle/>
          <a:p>
            <a:pPr algn="ctr" eaLnBrk="0" hangingPunct="0">
              <a:buClr>
                <a:srgbClr val="1E4ABD"/>
              </a:buClr>
              <a:buSzPct val="80000"/>
              <a:buFont typeface="Wingdings" pitchFamily="2" charset="2"/>
              <a:buNone/>
              <a:defRPr/>
            </a:pPr>
            <a:r>
              <a:rPr lang="sr-Latn-CS" sz="1292" b="1" dirty="0">
                <a:latin typeface="Arial" charset="0"/>
                <a:cs typeface="+mn-cs"/>
              </a:rPr>
              <a:t>#1000preduzeca</a:t>
            </a:r>
            <a:endParaRPr lang="en-US" sz="1292" b="1" dirty="0">
              <a:latin typeface="Arial" charset="0"/>
              <a:cs typeface="+mn-cs"/>
            </a:endParaRPr>
          </a:p>
        </p:txBody>
      </p:sp>
    </p:spTree>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5090" name="Title 3"/>
          <p:cNvSpPr>
            <a:spLocks noGrp="1"/>
          </p:cNvSpPr>
          <p:nvPr>
            <p:ph type="title"/>
          </p:nvPr>
        </p:nvSpPr>
        <p:spPr>
          <a:xfrm>
            <a:off x="250825" y="133350"/>
            <a:ext cx="8370888" cy="755650"/>
          </a:xfrm>
        </p:spPr>
        <p:txBody>
          <a:bodyPr/>
          <a:lstStyle/>
          <a:p>
            <a:pPr eaLnBrk="1" hangingPunct="1"/>
            <a:r>
              <a:rPr lang="en-US" altLang="en-US" sz="3200" b="1" smtClean="0"/>
              <a:t>Najpozitivnije ocenjene Vladine mere</a:t>
            </a:r>
            <a:endParaRPr lang="sr-Latn-CS" altLang="en-US" sz="3200" b="1" smtClean="0"/>
          </a:p>
        </p:txBody>
      </p:sp>
      <p:sp>
        <p:nvSpPr>
          <p:cNvPr id="3" name="Slide Number Placeholder 2"/>
          <p:cNvSpPr>
            <a:spLocks noGrp="1"/>
          </p:cNvSpPr>
          <p:nvPr>
            <p:ph type="sldNum" sz="quarter" idx="10"/>
          </p:nvPr>
        </p:nvSpPr>
        <p:spPr/>
        <p:txBody>
          <a:bodyPr/>
          <a:lstStyle/>
          <a:p>
            <a:pPr defTabSz="844083">
              <a:defRPr/>
            </a:pPr>
            <a:fld id="{5BCA66D6-9867-4431-8084-806C59748877}" type="slidenum">
              <a:rPr lang="de-DE" sz="1800" kern="0">
                <a:latin typeface="Calibri" panose="020F0502020204030204" pitchFamily="34" charset="0"/>
              </a:rPr>
              <a:pPr defTabSz="844083">
                <a:defRPr/>
              </a:pPr>
              <a:t>41</a:t>
            </a:fld>
            <a:endParaRPr lang="de-DE" sz="1800" kern="0" dirty="0">
              <a:latin typeface="Calibri" panose="020F0502020204030204" pitchFamily="34" charset="0"/>
            </a:endParaRPr>
          </a:p>
        </p:txBody>
      </p:sp>
      <p:sp>
        <p:nvSpPr>
          <p:cNvPr id="26" name="Text Placeholder 19"/>
          <p:cNvSpPr txBox="1">
            <a:spLocks/>
          </p:cNvSpPr>
          <p:nvPr/>
        </p:nvSpPr>
        <p:spPr>
          <a:xfrm>
            <a:off x="1790700" y="6419850"/>
            <a:ext cx="5440363"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koji su pozajmili novac:</a:t>
            </a:r>
            <a:endParaRPr lang="en-US" sz="923" b="1" kern="0" dirty="0">
              <a:solidFill>
                <a:schemeClr val="bg1"/>
              </a:solidFill>
              <a:latin typeface="Calibri" panose="020F0502020204030204" pitchFamily="34" charset="0"/>
            </a:endParaRPr>
          </a:p>
          <a:p>
            <a:pPr>
              <a:defRPr/>
            </a:pPr>
            <a:r>
              <a:rPr lang="sr-Latn-RS" sz="923" b="1" kern="0" dirty="0">
                <a:solidFill>
                  <a:schemeClr val="bg1"/>
                </a:solidFill>
                <a:latin typeface="Calibri" panose="020F0502020204030204" pitchFamily="34" charset="0"/>
              </a:rPr>
              <a:t>2016 (N=328)</a:t>
            </a:r>
            <a:endParaRPr lang="en-GB" sz="923" b="1" kern="0" dirty="0">
              <a:solidFill>
                <a:schemeClr val="bg1"/>
              </a:solidFill>
              <a:latin typeface="Calibri" panose="020F0502020204030204" pitchFamily="34" charset="0"/>
            </a:endParaRPr>
          </a:p>
        </p:txBody>
      </p:sp>
      <p:sp>
        <p:nvSpPr>
          <p:cNvPr id="8" name="Title 9"/>
          <p:cNvSpPr txBox="1">
            <a:spLocks/>
          </p:cNvSpPr>
          <p:nvPr/>
        </p:nvSpPr>
        <p:spPr>
          <a:xfrm>
            <a:off x="250825" y="968375"/>
            <a:ext cx="8647113" cy="166688"/>
          </a:xfrm>
          <a:prstGeom prst="rect">
            <a:avLst/>
          </a:prstGeom>
        </p:spPr>
        <p:txBody>
          <a:bodyPr lIns="0" tIns="0" rIns="0" bIns="0">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pPr fontAlgn="auto">
              <a:spcAft>
                <a:spcPts val="0"/>
              </a:spcAft>
              <a:defRPr/>
            </a:pPr>
            <a:r>
              <a:rPr lang="sr-Latn-CS" sz="1200" i="1" dirty="0">
                <a:solidFill>
                  <a:schemeClr val="bg2">
                    <a:lumMod val="50000"/>
                  </a:schemeClr>
                </a:solidFill>
                <a:latin typeface="Calibri" panose="020F0502020204030204" pitchFamily="34" charset="0"/>
                <a:cs typeface="Arial" panose="020B0604020202020204" pitchFamily="34" charset="0"/>
              </a:rPr>
              <a:t>Molim Vas da ocenite kako su sledeće Vladine </a:t>
            </a:r>
            <a:r>
              <a:rPr lang="en-US" sz="1200" i="1" dirty="0">
                <a:solidFill>
                  <a:schemeClr val="bg2">
                    <a:lumMod val="50000"/>
                  </a:schemeClr>
                </a:solidFill>
                <a:latin typeface="Calibri" panose="020F0502020204030204" pitchFamily="34" charset="0"/>
                <a:cs typeface="Arial" panose="020B0604020202020204" pitchFamily="34" charset="0"/>
              </a:rPr>
              <a:t>mere, </a:t>
            </a:r>
            <a:r>
              <a:rPr lang="sr-Latn-CS" sz="1200" i="1" dirty="0">
                <a:solidFill>
                  <a:schemeClr val="bg2">
                    <a:lumMod val="50000"/>
                  </a:schemeClr>
                </a:solidFill>
                <a:latin typeface="Calibri" panose="020F0502020204030204" pitchFamily="34" charset="0"/>
                <a:cs typeface="Arial" panose="020B0604020202020204" pitchFamily="34" charset="0"/>
              </a:rPr>
              <a:t>sprovedene nedavno, uticale na poslovno okruženje</a:t>
            </a:r>
            <a:r>
              <a:rPr lang="en-US" sz="1200" i="1" dirty="0">
                <a:solidFill>
                  <a:schemeClr val="bg2">
                    <a:lumMod val="50000"/>
                  </a:schemeClr>
                </a:solidFill>
                <a:latin typeface="Calibri" panose="020F0502020204030204" pitchFamily="34" charset="0"/>
                <a:cs typeface="Arial" panose="020B0604020202020204" pitchFamily="34" charset="0"/>
              </a:rPr>
              <a:t>.</a:t>
            </a:r>
          </a:p>
        </p:txBody>
      </p:sp>
      <p:grpSp>
        <p:nvGrpSpPr>
          <p:cNvPr id="345094" name="Group 10"/>
          <p:cNvGrpSpPr>
            <a:grpSpLocks/>
          </p:cNvGrpSpPr>
          <p:nvPr/>
        </p:nvGrpSpPr>
        <p:grpSpPr bwMode="auto">
          <a:xfrm>
            <a:off x="611188" y="1460500"/>
            <a:ext cx="7921625" cy="3035300"/>
            <a:chOff x="-526057" y="323883"/>
            <a:chExt cx="8573727" cy="3524492"/>
          </a:xfrm>
        </p:grpSpPr>
        <p:sp>
          <p:nvSpPr>
            <p:cNvPr id="345101" name="Text Placeholder 3"/>
            <p:cNvSpPr txBox="1">
              <a:spLocks/>
            </p:cNvSpPr>
            <p:nvPr/>
          </p:nvSpPr>
          <p:spPr bwMode="gray">
            <a:xfrm>
              <a:off x="40360" y="323883"/>
              <a:ext cx="1795965" cy="900512"/>
            </a:xfrm>
            <a:prstGeom prst="rect">
              <a:avLst/>
            </a:prstGeom>
            <a:noFill/>
            <a:ln w="9525">
              <a:noFill/>
              <a:miter lim="800000"/>
              <a:headEnd/>
              <a:tailEnd/>
            </a:ln>
          </p:spPr>
          <p:txBody>
            <a:bodyPr lIns="0" tIns="0" rIns="0" bIns="0">
              <a:spAutoFit/>
            </a:bodyPr>
            <a:lstStyle/>
            <a:p>
              <a:pPr algn="ctr" defTabSz="1042988">
                <a:lnSpc>
                  <a:spcPct val="90000"/>
                </a:lnSpc>
                <a:buFont typeface="Arial" pitchFamily="34" charset="0"/>
                <a:buNone/>
              </a:pPr>
              <a:r>
                <a:rPr lang="sr-Latn-CS" altLang="en-US" sz="1400" b="1">
                  <a:solidFill>
                    <a:srgbClr val="58585B"/>
                  </a:solidFill>
                  <a:ea typeface="Calibri" pitchFamily="34" charset="0"/>
                  <a:cs typeface="Calibri" pitchFamily="34" charset="0"/>
                </a:rPr>
                <a:t>Funkcionisanje Centralnog registra obaveznog socijalnog osiguranja</a:t>
              </a:r>
              <a:endParaRPr lang="sr-Latn-CS" altLang="en-US" sz="1400">
                <a:solidFill>
                  <a:srgbClr val="58585B"/>
                </a:solidFill>
              </a:endParaRPr>
            </a:p>
          </p:txBody>
        </p:sp>
        <p:sp>
          <p:nvSpPr>
            <p:cNvPr id="13" name="Freeform 12"/>
            <p:cNvSpPr/>
            <p:nvPr/>
          </p:nvSpPr>
          <p:spPr bwMode="gray">
            <a:xfrm>
              <a:off x="-526057" y="2006865"/>
              <a:ext cx="8573727" cy="1524453"/>
            </a:xfrm>
            <a:custGeom>
              <a:avLst/>
              <a:gdLst>
                <a:gd name="connsiteX0" fmla="*/ 0 w 10027087"/>
                <a:gd name="connsiteY0" fmla="*/ 0 h 3899350"/>
                <a:gd name="connsiteX1" fmla="*/ 5230368 w 10027087"/>
                <a:gd name="connsiteY1" fmla="*/ 1152144 h 3899350"/>
                <a:gd name="connsiteX2" fmla="*/ 9957816 w 10027087"/>
                <a:gd name="connsiteY2" fmla="*/ 3813048 h 3899350"/>
                <a:gd name="connsiteX3" fmla="*/ 7607808 w 10027087"/>
                <a:gd name="connsiteY3" fmla="*/ 2990088 h 3899350"/>
                <a:gd name="connsiteX0" fmla="*/ 0 w 9957816"/>
                <a:gd name="connsiteY0" fmla="*/ 0 h 3813048"/>
                <a:gd name="connsiteX1" fmla="*/ 5230368 w 9957816"/>
                <a:gd name="connsiteY1" fmla="*/ 1152144 h 3813048"/>
                <a:gd name="connsiteX2" fmla="*/ 9957816 w 9957816"/>
                <a:gd name="connsiteY2" fmla="*/ 3813048 h 3813048"/>
                <a:gd name="connsiteX0" fmla="*/ 0 w 9957816"/>
                <a:gd name="connsiteY0" fmla="*/ 0 h 3813048"/>
                <a:gd name="connsiteX1" fmla="*/ 9957816 w 9957816"/>
                <a:gd name="connsiteY1" fmla="*/ 3813048 h 3813048"/>
                <a:gd name="connsiteX0" fmla="*/ 0 w 9957816"/>
                <a:gd name="connsiteY0" fmla="*/ 0 h 3813048"/>
                <a:gd name="connsiteX1" fmla="*/ 9957816 w 9957816"/>
                <a:gd name="connsiteY1" fmla="*/ 3813048 h 3813048"/>
                <a:gd name="connsiteX0" fmla="*/ 0 w 9957816"/>
                <a:gd name="connsiteY0" fmla="*/ 0 h 3813048"/>
                <a:gd name="connsiteX1" fmla="*/ 9957816 w 9957816"/>
                <a:gd name="connsiteY1" fmla="*/ 3813048 h 3813048"/>
                <a:gd name="connsiteX0" fmla="*/ 0 w 9482328"/>
                <a:gd name="connsiteY0" fmla="*/ 0 h 3346704"/>
                <a:gd name="connsiteX1" fmla="*/ 9482328 w 9482328"/>
                <a:gd name="connsiteY1" fmla="*/ 3346704 h 3346704"/>
                <a:gd name="connsiteX0" fmla="*/ 0 w 9537192"/>
                <a:gd name="connsiteY0" fmla="*/ 0 h 3849624"/>
                <a:gd name="connsiteX1" fmla="*/ 9537192 w 9537192"/>
                <a:gd name="connsiteY1" fmla="*/ 3849624 h 3849624"/>
                <a:gd name="connsiteX0" fmla="*/ 0 w 7818120"/>
                <a:gd name="connsiteY0" fmla="*/ 0 h 1517904"/>
                <a:gd name="connsiteX1" fmla="*/ 7818120 w 7818120"/>
                <a:gd name="connsiteY1" fmla="*/ 1517904 h 1517904"/>
                <a:gd name="connsiteX0" fmla="*/ 0 w 7818120"/>
                <a:gd name="connsiteY0" fmla="*/ 594135 h 2112039"/>
                <a:gd name="connsiteX1" fmla="*/ 7818120 w 7818120"/>
                <a:gd name="connsiteY1" fmla="*/ 2112039 h 2112039"/>
                <a:gd name="connsiteX0" fmla="*/ 0 w 9957816"/>
                <a:gd name="connsiteY0" fmla="*/ 409719 h 2915175"/>
                <a:gd name="connsiteX1" fmla="*/ 9957816 w 9957816"/>
                <a:gd name="connsiteY1" fmla="*/ 2915175 h 2915175"/>
                <a:gd name="connsiteX0" fmla="*/ 0 w 9957816"/>
                <a:gd name="connsiteY0" fmla="*/ 954 h 2506410"/>
                <a:gd name="connsiteX1" fmla="*/ 9957816 w 9957816"/>
                <a:gd name="connsiteY1" fmla="*/ 2506410 h 2506410"/>
                <a:gd name="connsiteX0" fmla="*/ 0 w 9957816"/>
                <a:gd name="connsiteY0" fmla="*/ 1929 h 2507385"/>
                <a:gd name="connsiteX1" fmla="*/ 9957816 w 9957816"/>
                <a:gd name="connsiteY1" fmla="*/ 2507385 h 2507385"/>
                <a:gd name="connsiteX0" fmla="*/ 0 w 9957816"/>
                <a:gd name="connsiteY0" fmla="*/ 131973 h 2637429"/>
                <a:gd name="connsiteX1" fmla="*/ 9957816 w 9957816"/>
                <a:gd name="connsiteY1" fmla="*/ 2637429 h 2637429"/>
              </a:gdLst>
              <a:ahLst/>
              <a:cxnLst>
                <a:cxn ang="0">
                  <a:pos x="connsiteX0" y="connsiteY0"/>
                </a:cxn>
                <a:cxn ang="0">
                  <a:pos x="connsiteX1" y="connsiteY1"/>
                </a:cxn>
              </a:cxnLst>
              <a:rect l="l" t="t" r="r" b="b"/>
              <a:pathLst>
                <a:path w="9957816" h="2637429">
                  <a:moveTo>
                    <a:pt x="0" y="131973"/>
                  </a:moveTo>
                  <a:cubicBezTo>
                    <a:pt x="3090672" y="-316083"/>
                    <a:pt x="7397496" y="342285"/>
                    <a:pt x="9957816" y="2637429"/>
                  </a:cubicBezTo>
                </a:path>
              </a:pathLst>
            </a:custGeom>
            <a:noFill/>
            <a:ln w="12700" cap="rnd" cmpd="sng" algn="ctr">
              <a:solidFill>
                <a:srgbClr val="222223">
                  <a:lumMod val="25000"/>
                  <a:lumOff val="75000"/>
                </a:srgbClr>
              </a:solidFill>
              <a:prstDash val="solid"/>
              <a:headEnd type="oval" w="lg" len="lg"/>
              <a:tailEnd type="oval" w="lg" len="lg"/>
            </a:ln>
            <a:effectLst/>
          </p:spPr>
          <p:txBody>
            <a:bodyPr lIns="83969" tIns="41985" rIns="83969" bIns="41985" anchor="ctr"/>
            <a:lstStyle/>
            <a:p>
              <a:pPr algn="ctr" defTabSz="924282" fontAlgn="auto">
                <a:spcBef>
                  <a:spcPts val="0"/>
                </a:spcBef>
                <a:spcAft>
                  <a:spcPts val="0"/>
                </a:spcAft>
                <a:defRPr/>
              </a:pPr>
              <a:endParaRPr lang="en-GB" sz="1400" kern="0" dirty="0">
                <a:solidFill>
                  <a:prstClr val="white"/>
                </a:solidFill>
                <a:latin typeface="Calibri"/>
                <a:cs typeface="+mn-cs"/>
              </a:endParaRPr>
            </a:p>
          </p:txBody>
        </p:sp>
        <p:grpSp>
          <p:nvGrpSpPr>
            <p:cNvPr id="345103" name="Group 13"/>
            <p:cNvGrpSpPr>
              <a:grpSpLocks/>
            </p:cNvGrpSpPr>
            <p:nvPr/>
          </p:nvGrpSpPr>
          <p:grpSpPr bwMode="auto">
            <a:xfrm>
              <a:off x="443467" y="1371446"/>
              <a:ext cx="989752" cy="1234345"/>
              <a:chOff x="446226" y="2262485"/>
              <a:chExt cx="989752" cy="1234345"/>
            </a:xfrm>
          </p:grpSpPr>
          <p:cxnSp>
            <p:nvCxnSpPr>
              <p:cNvPr id="345112" name="Straight Connector 44"/>
              <p:cNvCxnSpPr>
                <a:cxnSpLocks noChangeShapeType="1"/>
              </p:cNvCxnSpPr>
              <p:nvPr/>
            </p:nvCxnSpPr>
            <p:spPr bwMode="gray">
              <a:xfrm flipV="1">
                <a:off x="932152" y="2262485"/>
                <a:ext cx="0" cy="163258"/>
              </a:xfrm>
              <a:prstGeom prst="line">
                <a:avLst/>
              </a:prstGeom>
              <a:noFill/>
              <a:ln w="9525" cap="rnd" algn="ctr">
                <a:solidFill>
                  <a:srgbClr val="007681"/>
                </a:solidFill>
                <a:round/>
                <a:headEnd/>
                <a:tailEnd type="oval" w="lg" len="lg"/>
              </a:ln>
            </p:spPr>
          </p:cxnSp>
          <p:sp>
            <p:nvSpPr>
              <p:cNvPr id="46" name="Oval 45"/>
              <p:cNvSpPr/>
              <p:nvPr/>
            </p:nvSpPr>
            <p:spPr bwMode="gray">
              <a:xfrm>
                <a:off x="445756" y="2435223"/>
                <a:ext cx="989673" cy="1061771"/>
              </a:xfrm>
              <a:prstGeom prst="ellipse">
                <a:avLst/>
              </a:prstGeom>
              <a:solidFill>
                <a:srgbClr val="007681"/>
              </a:solidFill>
              <a:ln w="25400" cap="flat" cmpd="sng" algn="ctr">
                <a:noFill/>
                <a:prstDash val="solid"/>
              </a:ln>
              <a:effectLst/>
            </p:spPr>
            <p:txBody>
              <a:bodyPr lIns="0" tIns="0" rIns="0" bIns="0" anchor="ctr"/>
              <a:lstStyle/>
              <a:p>
                <a:pPr algn="ctr" defTabSz="924282" fontAlgn="auto">
                  <a:spcBef>
                    <a:spcPts val="0"/>
                  </a:spcBef>
                  <a:spcAft>
                    <a:spcPts val="0"/>
                  </a:spcAft>
                  <a:defRPr/>
                </a:pPr>
                <a:r>
                  <a:rPr lang="sr-Latn-CS" sz="1600" b="1" kern="0" dirty="0">
                    <a:solidFill>
                      <a:prstClr val="white"/>
                    </a:solidFill>
                    <a:latin typeface="Calibri"/>
                    <a:cs typeface="+mn-cs"/>
                  </a:rPr>
                  <a:t>62%</a:t>
                </a:r>
                <a:endParaRPr lang="en-GB" sz="1600" b="1" kern="0" dirty="0">
                  <a:solidFill>
                    <a:prstClr val="white"/>
                  </a:solidFill>
                  <a:latin typeface="Calibri"/>
                  <a:cs typeface="+mn-cs"/>
                </a:endParaRPr>
              </a:p>
            </p:txBody>
          </p:sp>
        </p:grpSp>
        <p:grpSp>
          <p:nvGrpSpPr>
            <p:cNvPr id="345104" name="Group 14"/>
            <p:cNvGrpSpPr>
              <a:grpSpLocks/>
            </p:cNvGrpSpPr>
            <p:nvPr/>
          </p:nvGrpSpPr>
          <p:grpSpPr bwMode="auto">
            <a:xfrm>
              <a:off x="2019463" y="1545686"/>
              <a:ext cx="989752" cy="1226806"/>
              <a:chOff x="1785962" y="2436725"/>
              <a:chExt cx="989752" cy="1226806"/>
            </a:xfrm>
          </p:grpSpPr>
          <p:sp>
            <p:nvSpPr>
              <p:cNvPr id="43" name="Oval 42"/>
              <p:cNvSpPr/>
              <p:nvPr/>
            </p:nvSpPr>
            <p:spPr bwMode="gray">
              <a:xfrm>
                <a:off x="1786788" y="2437066"/>
                <a:ext cx="989673" cy="1059928"/>
              </a:xfrm>
              <a:prstGeom prst="ellipse">
                <a:avLst/>
              </a:prstGeom>
              <a:solidFill>
                <a:srgbClr val="E87722"/>
              </a:solidFill>
              <a:ln w="25400" cap="flat" cmpd="sng" algn="ctr">
                <a:noFill/>
                <a:prstDash val="solid"/>
              </a:ln>
              <a:effectLst/>
            </p:spPr>
            <p:txBody>
              <a:bodyPr lIns="0" tIns="0" rIns="0" bIns="0" anchor="ctr"/>
              <a:lstStyle/>
              <a:p>
                <a:pPr algn="ctr" defTabSz="924282" fontAlgn="auto">
                  <a:spcBef>
                    <a:spcPts val="0"/>
                  </a:spcBef>
                  <a:spcAft>
                    <a:spcPts val="0"/>
                  </a:spcAft>
                  <a:defRPr/>
                </a:pPr>
                <a:r>
                  <a:rPr lang="sr-Latn-CS" sz="1600" b="1" kern="0" dirty="0">
                    <a:solidFill>
                      <a:prstClr val="white"/>
                    </a:solidFill>
                    <a:latin typeface="Calibri"/>
                    <a:cs typeface="+mn-cs"/>
                  </a:rPr>
                  <a:t>56</a:t>
                </a:r>
                <a:r>
                  <a:rPr lang="sr-Latn-CS" sz="1600" kern="0" dirty="0">
                    <a:solidFill>
                      <a:prstClr val="white"/>
                    </a:solidFill>
                    <a:latin typeface="Calibri"/>
                    <a:cs typeface="+mn-cs"/>
                  </a:rPr>
                  <a:t>%</a:t>
                </a:r>
                <a:endParaRPr lang="en-GB" sz="1600" kern="0" dirty="0">
                  <a:solidFill>
                    <a:prstClr val="white"/>
                  </a:solidFill>
                  <a:latin typeface="Calibri"/>
                  <a:cs typeface="+mn-cs"/>
                </a:endParaRPr>
              </a:p>
            </p:txBody>
          </p:sp>
          <p:cxnSp>
            <p:nvCxnSpPr>
              <p:cNvPr id="345111" name="Straight Connector 43"/>
              <p:cNvCxnSpPr>
                <a:cxnSpLocks noChangeShapeType="1"/>
              </p:cNvCxnSpPr>
              <p:nvPr/>
            </p:nvCxnSpPr>
            <p:spPr bwMode="gray">
              <a:xfrm>
                <a:off x="2278671" y="3500273"/>
                <a:ext cx="0" cy="163258"/>
              </a:xfrm>
              <a:prstGeom prst="line">
                <a:avLst/>
              </a:prstGeom>
              <a:noFill/>
              <a:ln w="9525" cap="rnd" algn="ctr">
                <a:solidFill>
                  <a:srgbClr val="E87722"/>
                </a:solidFill>
                <a:round/>
                <a:headEnd/>
                <a:tailEnd type="oval" w="lg" len="lg"/>
              </a:ln>
            </p:spPr>
          </p:cxnSp>
        </p:grpSp>
        <p:sp>
          <p:nvSpPr>
            <p:cNvPr id="345105" name="Text Placeholder 3"/>
            <p:cNvSpPr txBox="1">
              <a:spLocks/>
            </p:cNvSpPr>
            <p:nvPr/>
          </p:nvSpPr>
          <p:spPr bwMode="gray">
            <a:xfrm>
              <a:off x="1689581" y="2947863"/>
              <a:ext cx="1645181" cy="900512"/>
            </a:xfrm>
            <a:prstGeom prst="rect">
              <a:avLst/>
            </a:prstGeom>
            <a:noFill/>
            <a:ln w="9525">
              <a:noFill/>
              <a:miter lim="800000"/>
              <a:headEnd/>
              <a:tailEnd/>
            </a:ln>
          </p:spPr>
          <p:txBody>
            <a:bodyPr lIns="0" tIns="0" rIns="0" bIns="0">
              <a:spAutoFit/>
            </a:bodyPr>
            <a:lstStyle/>
            <a:p>
              <a:pPr algn="ctr" defTabSz="1042988">
                <a:lnSpc>
                  <a:spcPct val="90000"/>
                </a:lnSpc>
                <a:buFont typeface="Arial" pitchFamily="34" charset="0"/>
                <a:buNone/>
              </a:pPr>
              <a:r>
                <a:rPr lang="pl-PL" altLang="en-US" sz="1400" b="1">
                  <a:solidFill>
                    <a:srgbClr val="58585B"/>
                  </a:solidFill>
                  <a:ea typeface="Calibri" pitchFamily="34" charset="0"/>
                  <a:cs typeface="Calibri" pitchFamily="34" charset="0"/>
                </a:rPr>
                <a:t>Pojednostavljena procedura za vođenje knjiga (KEPU)</a:t>
              </a:r>
              <a:endParaRPr lang="en-GB" altLang="en-US" sz="1400" b="1">
                <a:solidFill>
                  <a:srgbClr val="58585B"/>
                </a:solidFill>
                <a:ea typeface="Calibri" pitchFamily="34" charset="0"/>
                <a:cs typeface="Calibri" pitchFamily="34" charset="0"/>
              </a:endParaRPr>
            </a:p>
          </p:txBody>
        </p:sp>
        <p:grpSp>
          <p:nvGrpSpPr>
            <p:cNvPr id="345106" name="Group 16"/>
            <p:cNvGrpSpPr>
              <a:grpSpLocks/>
            </p:cNvGrpSpPr>
            <p:nvPr/>
          </p:nvGrpSpPr>
          <p:grpSpPr bwMode="auto">
            <a:xfrm>
              <a:off x="4929950" y="1805161"/>
              <a:ext cx="2158897" cy="1506649"/>
              <a:chOff x="4566785" y="2696200"/>
              <a:chExt cx="2158897" cy="1506649"/>
            </a:xfrm>
          </p:grpSpPr>
          <p:sp>
            <p:nvSpPr>
              <p:cNvPr id="41" name="Oval 40"/>
              <p:cNvSpPr/>
              <p:nvPr/>
            </p:nvSpPr>
            <p:spPr bwMode="gray">
              <a:xfrm>
                <a:off x="5736087" y="3143070"/>
                <a:ext cx="989673" cy="1059929"/>
              </a:xfrm>
              <a:prstGeom prst="ellipse">
                <a:avLst/>
              </a:prstGeom>
              <a:solidFill>
                <a:srgbClr val="C00000"/>
              </a:solidFill>
              <a:ln w="25400" cap="flat" cmpd="sng" algn="ctr">
                <a:noFill/>
                <a:prstDash val="solid"/>
              </a:ln>
              <a:effectLst/>
            </p:spPr>
            <p:txBody>
              <a:bodyPr lIns="0" tIns="0" rIns="0" bIns="0" anchor="ctr"/>
              <a:lstStyle/>
              <a:p>
                <a:pPr algn="ctr" defTabSz="924282" fontAlgn="auto">
                  <a:spcBef>
                    <a:spcPts val="0"/>
                  </a:spcBef>
                  <a:spcAft>
                    <a:spcPts val="0"/>
                  </a:spcAft>
                  <a:defRPr/>
                </a:pPr>
                <a:r>
                  <a:rPr lang="sr-Latn-CS" sz="1600" b="1" kern="0" dirty="0">
                    <a:solidFill>
                      <a:prstClr val="white"/>
                    </a:solidFill>
                    <a:latin typeface="Calibri"/>
                    <a:cs typeface="+mn-cs"/>
                  </a:rPr>
                  <a:t>48%</a:t>
                </a:r>
                <a:endParaRPr lang="en-GB" sz="1600" b="1" kern="0" dirty="0">
                  <a:solidFill>
                    <a:prstClr val="white"/>
                  </a:solidFill>
                  <a:latin typeface="Calibri"/>
                  <a:cs typeface="+mn-cs"/>
                </a:endParaRPr>
              </a:p>
            </p:txBody>
          </p:sp>
          <p:sp>
            <p:nvSpPr>
              <p:cNvPr id="47" name="Oval 46"/>
              <p:cNvSpPr/>
              <p:nvPr/>
            </p:nvSpPr>
            <p:spPr bwMode="gray">
              <a:xfrm>
                <a:off x="4566005" y="2857350"/>
                <a:ext cx="989673" cy="1061772"/>
              </a:xfrm>
              <a:prstGeom prst="ellipse">
                <a:avLst/>
              </a:prstGeom>
              <a:solidFill>
                <a:srgbClr val="F1BE48"/>
              </a:solidFill>
              <a:ln w="25400" cap="flat" cmpd="sng" algn="ctr">
                <a:noFill/>
                <a:prstDash val="solid"/>
              </a:ln>
              <a:effectLst/>
            </p:spPr>
            <p:txBody>
              <a:bodyPr lIns="0" tIns="0" rIns="0" bIns="0" anchor="ctr"/>
              <a:lstStyle/>
              <a:p>
                <a:pPr algn="ctr" defTabSz="924282" fontAlgn="auto">
                  <a:spcBef>
                    <a:spcPts val="0"/>
                  </a:spcBef>
                  <a:spcAft>
                    <a:spcPts val="0"/>
                  </a:spcAft>
                  <a:defRPr/>
                </a:pPr>
                <a:r>
                  <a:rPr lang="sr-Latn-CS" sz="1600" b="1" kern="0" dirty="0">
                    <a:solidFill>
                      <a:prstClr val="white"/>
                    </a:solidFill>
                    <a:latin typeface="Calibri"/>
                    <a:cs typeface="+mn-cs"/>
                  </a:rPr>
                  <a:t>49%</a:t>
                </a:r>
                <a:endParaRPr lang="en-GB" sz="1600" b="1" kern="0" dirty="0">
                  <a:solidFill>
                    <a:prstClr val="white"/>
                  </a:solidFill>
                  <a:latin typeface="Calibri"/>
                  <a:cs typeface="+mn-cs"/>
                </a:endParaRPr>
              </a:p>
            </p:txBody>
          </p:sp>
          <p:cxnSp>
            <p:nvCxnSpPr>
              <p:cNvPr id="345109" name="Straight Connector 47"/>
              <p:cNvCxnSpPr>
                <a:cxnSpLocks noChangeShapeType="1"/>
              </p:cNvCxnSpPr>
              <p:nvPr/>
            </p:nvCxnSpPr>
            <p:spPr bwMode="gray">
              <a:xfrm flipV="1">
                <a:off x="5065534" y="2696200"/>
                <a:ext cx="0" cy="163258"/>
              </a:xfrm>
              <a:prstGeom prst="line">
                <a:avLst/>
              </a:prstGeom>
              <a:noFill/>
              <a:ln w="9525" cap="rnd" algn="ctr">
                <a:solidFill>
                  <a:srgbClr val="F1BE48"/>
                </a:solidFill>
                <a:round/>
                <a:headEnd/>
                <a:tailEnd type="oval" w="lg" len="lg"/>
              </a:ln>
            </p:spPr>
          </p:cxnSp>
        </p:grpSp>
      </p:grpSp>
      <p:cxnSp>
        <p:nvCxnSpPr>
          <p:cNvPr id="345095" name="Straight Connector 48"/>
          <p:cNvCxnSpPr>
            <a:cxnSpLocks noChangeShapeType="1"/>
          </p:cNvCxnSpPr>
          <p:nvPr/>
        </p:nvCxnSpPr>
        <p:spPr bwMode="gray">
          <a:xfrm>
            <a:off x="7169150" y="4008438"/>
            <a:ext cx="0" cy="141287"/>
          </a:xfrm>
          <a:prstGeom prst="line">
            <a:avLst/>
          </a:prstGeom>
          <a:noFill/>
          <a:ln w="9525" cap="rnd" algn="ctr">
            <a:solidFill>
              <a:srgbClr val="C00000"/>
            </a:solidFill>
            <a:round/>
            <a:headEnd/>
            <a:tailEnd type="oval" w="lg" len="lg"/>
          </a:ln>
        </p:spPr>
      </p:cxnSp>
      <p:sp>
        <p:nvSpPr>
          <p:cNvPr id="345096" name="Text Placeholder 3"/>
          <p:cNvSpPr txBox="1">
            <a:spLocks/>
          </p:cNvSpPr>
          <p:nvPr/>
        </p:nvSpPr>
        <p:spPr bwMode="gray">
          <a:xfrm>
            <a:off x="5484813" y="2228850"/>
            <a:ext cx="1406525" cy="387350"/>
          </a:xfrm>
          <a:prstGeom prst="rect">
            <a:avLst/>
          </a:prstGeom>
          <a:noFill/>
          <a:ln w="9525">
            <a:noFill/>
            <a:miter lim="800000"/>
            <a:headEnd/>
            <a:tailEnd/>
          </a:ln>
        </p:spPr>
        <p:txBody>
          <a:bodyPr lIns="0" tIns="0" rIns="0" bIns="0">
            <a:spAutoFit/>
          </a:bodyPr>
          <a:lstStyle/>
          <a:p>
            <a:pPr algn="ctr" defTabSz="1042988">
              <a:lnSpc>
                <a:spcPct val="90000"/>
              </a:lnSpc>
              <a:buFont typeface="Arial" pitchFamily="34" charset="0"/>
              <a:buNone/>
            </a:pPr>
            <a:r>
              <a:rPr lang="sr-Latn-CS" altLang="en-US" sz="1400" b="1">
                <a:solidFill>
                  <a:srgbClr val="58585B"/>
                </a:solidFill>
                <a:ea typeface="Calibri" pitchFamily="34" charset="0"/>
                <a:cs typeface="Calibri" pitchFamily="34" charset="0"/>
              </a:rPr>
              <a:t>Ukidanje radne knjižice</a:t>
            </a:r>
            <a:endParaRPr lang="sr-Latn-CS" altLang="en-US" sz="1400">
              <a:solidFill>
                <a:srgbClr val="58585B"/>
              </a:solidFill>
            </a:endParaRPr>
          </a:p>
        </p:txBody>
      </p:sp>
      <p:sp>
        <p:nvSpPr>
          <p:cNvPr id="345097" name="Text Placeholder 3"/>
          <p:cNvSpPr txBox="1">
            <a:spLocks/>
          </p:cNvSpPr>
          <p:nvPr/>
        </p:nvSpPr>
        <p:spPr bwMode="gray">
          <a:xfrm>
            <a:off x="6410325" y="4298950"/>
            <a:ext cx="1517650" cy="776288"/>
          </a:xfrm>
          <a:prstGeom prst="rect">
            <a:avLst/>
          </a:prstGeom>
          <a:noFill/>
          <a:ln w="9525">
            <a:noFill/>
            <a:miter lim="800000"/>
            <a:headEnd/>
            <a:tailEnd/>
          </a:ln>
        </p:spPr>
        <p:txBody>
          <a:bodyPr lIns="0" tIns="0" rIns="0" bIns="0">
            <a:spAutoFit/>
          </a:bodyPr>
          <a:lstStyle/>
          <a:p>
            <a:pPr algn="ctr" defTabSz="1042988">
              <a:lnSpc>
                <a:spcPct val="90000"/>
              </a:lnSpc>
              <a:buFont typeface="Arial" pitchFamily="34" charset="0"/>
              <a:buNone/>
            </a:pPr>
            <a:r>
              <a:rPr lang="pl-PL" altLang="en-US" sz="1400" b="1">
                <a:solidFill>
                  <a:srgbClr val="58585B"/>
                </a:solidFill>
                <a:ea typeface="Calibri" pitchFamily="34" charset="0"/>
                <a:cs typeface="Calibri" pitchFamily="34" charset="0"/>
              </a:rPr>
              <a:t>Uvođenje softvera za izdavanje elektronskih dozvola</a:t>
            </a:r>
            <a:endParaRPr lang="en-GB" altLang="en-US" sz="1400" b="1">
              <a:solidFill>
                <a:srgbClr val="58585B"/>
              </a:solidFill>
              <a:ea typeface="Calibri" pitchFamily="34" charset="0"/>
              <a:cs typeface="Calibri" pitchFamily="34" charset="0"/>
            </a:endParaRPr>
          </a:p>
        </p:txBody>
      </p:sp>
      <p:sp>
        <p:nvSpPr>
          <p:cNvPr id="60" name="Text Placeholder 3"/>
          <p:cNvSpPr txBox="1">
            <a:spLocks/>
          </p:cNvSpPr>
          <p:nvPr/>
        </p:nvSpPr>
        <p:spPr bwMode="gray">
          <a:xfrm>
            <a:off x="2541208" y="5318448"/>
            <a:ext cx="3428193" cy="387798"/>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0" tIns="0" rIns="0" bIns="0">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lgn="ctr" fontAlgn="auto">
              <a:spcAft>
                <a:spcPts val="0"/>
              </a:spcAft>
              <a:defRPr/>
            </a:pPr>
            <a:r>
              <a:rPr lang="pl-PL" sz="2800" b="1" dirty="0">
                <a:solidFill>
                  <a:schemeClr val="tx1"/>
                </a:solidFill>
                <a:latin typeface="Calibri" panose="020F0502020204030204" pitchFamily="34" charset="0"/>
                <a:cs typeface="Calibri" panose="020F0502020204030204" pitchFamily="34" charset="0"/>
              </a:rPr>
              <a:t>POZITIVNO 4+5</a:t>
            </a:r>
            <a:endParaRPr lang="en-GB" sz="2800" b="1" dirty="0">
              <a:solidFill>
                <a:schemeClr val="tx1"/>
              </a:solidFill>
              <a:latin typeface="Calibri" panose="020F0502020204030204" pitchFamily="34" charset="0"/>
              <a:cs typeface="Calibri" panose="020F0502020204030204"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844083">
              <a:defRPr/>
            </a:pPr>
            <a:fld id="{9578BBC8-1E43-4193-BEAF-0DAC854A37C9}" type="slidenum">
              <a:rPr lang="de-DE" sz="1800" kern="0">
                <a:latin typeface="Calibri" panose="020F0502020204030204" pitchFamily="34" charset="0"/>
              </a:rPr>
              <a:pPr defTabSz="844083">
                <a:defRPr/>
              </a:pPr>
              <a:t>42</a:t>
            </a:fld>
            <a:endParaRPr lang="de-DE" sz="1800" kern="0" dirty="0">
              <a:latin typeface="Calibri" panose="020F0502020204030204" pitchFamily="34" charset="0"/>
            </a:endParaRPr>
          </a:p>
        </p:txBody>
      </p:sp>
      <p:sp>
        <p:nvSpPr>
          <p:cNvPr id="346115" name="Title 3"/>
          <p:cNvSpPr>
            <a:spLocks noGrp="1"/>
          </p:cNvSpPr>
          <p:nvPr>
            <p:ph type="title"/>
          </p:nvPr>
        </p:nvSpPr>
        <p:spPr>
          <a:xfrm>
            <a:off x="250825" y="106363"/>
            <a:ext cx="8370888" cy="757237"/>
          </a:xfrm>
        </p:spPr>
        <p:txBody>
          <a:bodyPr/>
          <a:lstStyle/>
          <a:p>
            <a:pPr eaLnBrk="1" hangingPunct="1"/>
            <a:r>
              <a:rPr lang="en-US" altLang="en-US" sz="2800" b="1" smtClean="0"/>
              <a:t>Najpoželjnije promene u propisima</a:t>
            </a:r>
          </a:p>
        </p:txBody>
      </p:sp>
      <p:sp>
        <p:nvSpPr>
          <p:cNvPr id="346116" name="Title 9"/>
          <p:cNvSpPr txBox="1">
            <a:spLocks/>
          </p:cNvSpPr>
          <p:nvPr/>
        </p:nvSpPr>
        <p:spPr bwMode="auto">
          <a:xfrm>
            <a:off x="298450" y="898525"/>
            <a:ext cx="7981950" cy="166688"/>
          </a:xfrm>
          <a:prstGeom prst="rect">
            <a:avLst/>
          </a:prstGeom>
          <a:noFill/>
          <a:ln w="9525">
            <a:noFill/>
            <a:miter lim="800000"/>
            <a:headEnd/>
            <a:tailEnd/>
          </a:ln>
        </p:spPr>
        <p:txBody>
          <a:bodyPr lIns="0" tIns="0" rIns="0" bIns="0">
            <a:spAutoFit/>
          </a:bodyPr>
          <a:lstStyle/>
          <a:p>
            <a:pPr defTabSz="923925">
              <a:lnSpc>
                <a:spcPct val="90000"/>
              </a:lnSpc>
              <a:spcBef>
                <a:spcPts val="413"/>
              </a:spcBef>
            </a:pPr>
            <a:r>
              <a:rPr lang="sr-Latn-CS" altLang="en-US" sz="1200" b="1" i="1">
                <a:solidFill>
                  <a:srgbClr val="7F7F7F"/>
                </a:solidFill>
              </a:rPr>
              <a:t>A kojoj se promeni u propisima u ovom trenutku najviše nadate?</a:t>
            </a:r>
          </a:p>
        </p:txBody>
      </p:sp>
      <p:sp>
        <p:nvSpPr>
          <p:cNvPr id="26" name="Text Placeholder 19"/>
          <p:cNvSpPr txBox="1">
            <a:spLocks/>
          </p:cNvSpPr>
          <p:nvPr/>
        </p:nvSpPr>
        <p:spPr>
          <a:xfrm>
            <a:off x="1790700" y="6419850"/>
            <a:ext cx="5440363"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entiteti sa 3 ili više zaposlenih:</a:t>
            </a:r>
            <a:endParaRPr lang="en-US" sz="923" b="1" kern="0" dirty="0">
              <a:solidFill>
                <a:schemeClr val="bg1"/>
              </a:solidFill>
              <a:latin typeface="Calibri" panose="020F0502020204030204" pitchFamily="34" charset="0"/>
            </a:endParaRPr>
          </a:p>
          <a:p>
            <a:pPr>
              <a:defRPr/>
            </a:pPr>
            <a:r>
              <a:rPr lang="en-GB" sz="923" b="1" kern="0" dirty="0">
                <a:solidFill>
                  <a:schemeClr val="bg1"/>
                </a:solidFill>
                <a:latin typeface="Calibri" panose="020F0502020204030204" pitchFamily="34" charset="0"/>
              </a:rPr>
              <a:t>2014 (N=1009)</a:t>
            </a:r>
            <a:r>
              <a:rPr lang="sr-Latn-R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2015 (N=1008)</a:t>
            </a:r>
            <a:r>
              <a:rPr lang="sr-Latn-RS" sz="923" b="1" kern="0" dirty="0">
                <a:solidFill>
                  <a:schemeClr val="bg1"/>
                </a:solidFill>
                <a:latin typeface="Calibri" panose="020F0502020204030204" pitchFamily="34" charset="0"/>
              </a:rPr>
              <a:t> i 2016 (N=1032)</a:t>
            </a:r>
            <a:endParaRPr lang="en-GB" sz="923" b="1" kern="0" dirty="0">
              <a:solidFill>
                <a:schemeClr val="bg1"/>
              </a:solidFill>
              <a:latin typeface="Calibri" panose="020F0502020204030204" pitchFamily="34" charset="0"/>
            </a:endParaRPr>
          </a:p>
        </p:txBody>
      </p:sp>
      <p:graphicFrame>
        <p:nvGraphicFramePr>
          <p:cNvPr id="346118" name="Object 4"/>
          <p:cNvGraphicFramePr>
            <a:graphicFrameLocks noChangeAspect="1"/>
          </p:cNvGraphicFramePr>
          <p:nvPr/>
        </p:nvGraphicFramePr>
        <p:xfrm>
          <a:off x="103188" y="1047750"/>
          <a:ext cx="8840787" cy="5346700"/>
        </p:xfrm>
        <a:graphic>
          <a:graphicData uri="http://schemas.openxmlformats.org/presentationml/2006/ole">
            <p:oleObj spid="_x0000_s346118" r:id="rId4" imgW="8839966" imgH="5346655" progId="Excel.Chart.8">
              <p:embed/>
            </p:oleObj>
          </a:graphicData>
        </a:graphic>
      </p:graphicFrame>
      <p:sp>
        <p:nvSpPr>
          <p:cNvPr id="15" name="Oval 14"/>
          <p:cNvSpPr/>
          <p:nvPr/>
        </p:nvSpPr>
        <p:spPr>
          <a:xfrm>
            <a:off x="6403975" y="5589588"/>
            <a:ext cx="1768475" cy="754062"/>
          </a:xfrm>
          <a:prstGeom prst="ellipse">
            <a:avLst/>
          </a:prstGeom>
          <a:noFill/>
          <a:ln w="25400" cap="flat" cmpd="sng" algn="ctr">
            <a:solidFill>
              <a:srgbClr val="FF0000"/>
            </a:solidFill>
            <a:prstDash val="solid"/>
          </a:ln>
          <a:effectLst/>
        </p:spPr>
        <p:txBody>
          <a:bodyPr anchor="ctr"/>
          <a:lstStyle/>
          <a:p>
            <a:pPr algn="ctr" defTabSz="924282" fontAlgn="auto">
              <a:spcBef>
                <a:spcPts val="0"/>
              </a:spcBef>
              <a:spcAft>
                <a:spcPts val="0"/>
              </a:spcAft>
              <a:defRPr/>
            </a:pPr>
            <a:endParaRPr lang="en-US" kern="0">
              <a:solidFill>
                <a:prstClr val="white"/>
              </a:solidFill>
              <a:latin typeface="Calibri"/>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844083">
              <a:defRPr/>
            </a:pPr>
            <a:fld id="{098FF343-9A7C-4A1F-A1F8-ACE28B0D96D8}" type="slidenum">
              <a:rPr lang="de-DE" sz="1800" kern="0">
                <a:latin typeface="Calibri" panose="020F0502020204030204" pitchFamily="34" charset="0"/>
              </a:rPr>
              <a:pPr defTabSz="844083">
                <a:defRPr/>
              </a:pPr>
              <a:t>43</a:t>
            </a:fld>
            <a:endParaRPr lang="de-DE" sz="1800" kern="0" dirty="0">
              <a:latin typeface="Calibri" panose="020F0502020204030204" pitchFamily="34" charset="0"/>
            </a:endParaRPr>
          </a:p>
        </p:txBody>
      </p:sp>
      <p:sp>
        <p:nvSpPr>
          <p:cNvPr id="347139" name="Title 3"/>
          <p:cNvSpPr>
            <a:spLocks noGrp="1"/>
          </p:cNvSpPr>
          <p:nvPr>
            <p:ph type="title"/>
          </p:nvPr>
        </p:nvSpPr>
        <p:spPr>
          <a:xfrm>
            <a:off x="250825" y="106363"/>
            <a:ext cx="8370888" cy="757237"/>
          </a:xfrm>
        </p:spPr>
        <p:txBody>
          <a:bodyPr/>
          <a:lstStyle/>
          <a:p>
            <a:pPr eaLnBrk="1" hangingPunct="1"/>
            <a:r>
              <a:rPr lang="sr-Latn-CS" altLang="en-US" sz="2800" b="1" smtClean="0"/>
              <a:t>Promene u 2016.</a:t>
            </a:r>
            <a:endParaRPr lang="en-US" altLang="en-US" sz="2800" b="1" smtClean="0"/>
          </a:p>
        </p:txBody>
      </p:sp>
      <p:sp>
        <p:nvSpPr>
          <p:cNvPr id="347140" name="Title 9"/>
          <p:cNvSpPr txBox="1">
            <a:spLocks/>
          </p:cNvSpPr>
          <p:nvPr/>
        </p:nvSpPr>
        <p:spPr bwMode="auto">
          <a:xfrm>
            <a:off x="298450" y="898525"/>
            <a:ext cx="7981950" cy="331788"/>
          </a:xfrm>
          <a:prstGeom prst="rect">
            <a:avLst/>
          </a:prstGeom>
          <a:noFill/>
          <a:ln w="9525">
            <a:noFill/>
            <a:miter lim="800000"/>
            <a:headEnd/>
            <a:tailEnd/>
          </a:ln>
        </p:spPr>
        <p:txBody>
          <a:bodyPr lIns="0" tIns="0" rIns="0" bIns="0">
            <a:spAutoFit/>
          </a:bodyPr>
          <a:lstStyle/>
          <a:p>
            <a:pPr defTabSz="923925">
              <a:lnSpc>
                <a:spcPct val="90000"/>
              </a:lnSpc>
              <a:spcBef>
                <a:spcPts val="413"/>
              </a:spcBef>
            </a:pPr>
            <a:r>
              <a:rPr lang="sr-Latn-CS" altLang="en-US" sz="1200" b="1" i="1">
                <a:solidFill>
                  <a:srgbClr val="7F7F7F"/>
                </a:solidFill>
              </a:rPr>
              <a:t>Kada je reč o promenama u poređenju sa istim periodom prošle godine, da li biste rekli da su se sledeći aspekti poslovanja smanjili, povećali ili ostali isti…?</a:t>
            </a:r>
          </a:p>
        </p:txBody>
      </p:sp>
      <p:sp>
        <p:nvSpPr>
          <p:cNvPr id="26" name="Text Placeholder 19"/>
          <p:cNvSpPr txBox="1">
            <a:spLocks/>
          </p:cNvSpPr>
          <p:nvPr/>
        </p:nvSpPr>
        <p:spPr>
          <a:xfrm>
            <a:off x="1790700" y="6419850"/>
            <a:ext cx="5440363"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entiteti sa 3 ili više zaposlenih:</a:t>
            </a:r>
            <a:endParaRPr lang="en-US" sz="923" b="1" kern="0" dirty="0">
              <a:solidFill>
                <a:schemeClr val="bg1"/>
              </a:solidFill>
              <a:latin typeface="Calibri" panose="020F0502020204030204" pitchFamily="34" charset="0"/>
            </a:endParaRPr>
          </a:p>
          <a:p>
            <a:pPr>
              <a:defRPr/>
            </a:pPr>
            <a:r>
              <a:rPr lang="en-GB" sz="923" b="1" kern="0" dirty="0">
                <a:solidFill>
                  <a:schemeClr val="bg1"/>
                </a:solidFill>
                <a:latin typeface="Calibri" panose="020F0502020204030204" pitchFamily="34" charset="0"/>
              </a:rPr>
              <a:t>2014 (N=1009)</a:t>
            </a:r>
            <a:r>
              <a:rPr lang="sr-Latn-R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2015 (N=1008)</a:t>
            </a:r>
            <a:r>
              <a:rPr lang="sr-Latn-RS" sz="923" b="1" kern="0" dirty="0">
                <a:solidFill>
                  <a:schemeClr val="bg1"/>
                </a:solidFill>
                <a:latin typeface="Calibri" panose="020F0502020204030204" pitchFamily="34" charset="0"/>
              </a:rPr>
              <a:t> i 2016 (N=1032)</a:t>
            </a:r>
            <a:endParaRPr lang="en-GB" sz="923" b="1" kern="0" dirty="0">
              <a:solidFill>
                <a:schemeClr val="bg1"/>
              </a:solidFill>
              <a:latin typeface="Calibri" panose="020F0502020204030204" pitchFamily="34" charset="0"/>
            </a:endParaRPr>
          </a:p>
        </p:txBody>
      </p:sp>
      <p:graphicFrame>
        <p:nvGraphicFramePr>
          <p:cNvPr id="347142" name="Object 8"/>
          <p:cNvGraphicFramePr>
            <a:graphicFrameLocks/>
          </p:cNvGraphicFramePr>
          <p:nvPr/>
        </p:nvGraphicFramePr>
        <p:xfrm>
          <a:off x="1289050" y="1101725"/>
          <a:ext cx="7797800" cy="5029200"/>
        </p:xfrm>
        <a:graphic>
          <a:graphicData uri="http://schemas.openxmlformats.org/presentationml/2006/ole">
            <p:oleObj spid="_x0000_s347142" name="Chart" r:id="rId4" imgW="7801021" imgH="5038850" progId="MSGraph.Chart.8">
              <p:embed/>
            </p:oleObj>
          </a:graphicData>
        </a:graphic>
      </p:graphicFrame>
      <p:sp>
        <p:nvSpPr>
          <p:cNvPr id="11" name="Rectangle 10"/>
          <p:cNvSpPr/>
          <p:nvPr/>
        </p:nvSpPr>
        <p:spPr bwMode="auto">
          <a:xfrm>
            <a:off x="110628" y="2357059"/>
            <a:ext cx="1121272" cy="583313"/>
          </a:xfrm>
          <a:prstGeom prst="rect">
            <a:avLst/>
          </a:prstGeom>
          <a:solidFill>
            <a:schemeClr val="accent4">
              <a:lumMod val="75000"/>
              <a:lumOff val="25000"/>
            </a:schemeClr>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0">
            <a:schemeClr val="accent5"/>
          </a:lnRef>
          <a:fillRef idx="3">
            <a:schemeClr val="accent5"/>
          </a:fillRef>
          <a:effectRef idx="3">
            <a:schemeClr val="accent5"/>
          </a:effectRef>
          <a:fontRef idx="minor">
            <a:schemeClr val="lt1"/>
          </a:fontRef>
        </p:style>
        <p:txBody>
          <a:bodyPr lIns="86531" tIns="44996" rIns="86531" bIns="44996">
            <a:spAutoFit/>
          </a:bodyPr>
          <a:lstStyle/>
          <a:p>
            <a:pPr algn="ctr" defTabSz="879152" fontAlgn="auto">
              <a:spcBef>
                <a:spcPts val="0"/>
              </a:spcBef>
              <a:spcAft>
                <a:spcPts val="0"/>
              </a:spcAft>
              <a:defRPr/>
            </a:pPr>
            <a:r>
              <a:rPr lang="sr-Latn-RS" sz="1600" b="1" dirty="0">
                <a:solidFill>
                  <a:prstClr val="white"/>
                </a:solidFill>
                <a:latin typeface="Calibri" panose="020F0502020204030204" pitchFamily="34" charset="0"/>
              </a:rPr>
              <a:t>Broj zaposlenih</a:t>
            </a:r>
            <a:endParaRPr lang="en-US" sz="1600" b="1" dirty="0">
              <a:solidFill>
                <a:prstClr val="white"/>
              </a:solidFill>
              <a:latin typeface="Calibri" panose="020F0502020204030204" pitchFamily="34" charset="0"/>
            </a:endParaRPr>
          </a:p>
        </p:txBody>
      </p:sp>
      <p:sp>
        <p:nvSpPr>
          <p:cNvPr id="16" name="Rectangle 15"/>
          <p:cNvSpPr/>
          <p:nvPr/>
        </p:nvSpPr>
        <p:spPr bwMode="auto">
          <a:xfrm>
            <a:off x="85409" y="4811791"/>
            <a:ext cx="1246187" cy="583313"/>
          </a:xfrm>
          <a:prstGeom prst="rect">
            <a:avLst/>
          </a:prstGeom>
          <a:solidFill>
            <a:schemeClr val="accent4">
              <a:lumMod val="75000"/>
              <a:lumOff val="25000"/>
            </a:schemeClr>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0">
            <a:schemeClr val="accent5"/>
          </a:lnRef>
          <a:fillRef idx="3">
            <a:schemeClr val="accent5"/>
          </a:fillRef>
          <a:effectRef idx="3">
            <a:schemeClr val="accent5"/>
          </a:effectRef>
          <a:fontRef idx="minor">
            <a:schemeClr val="lt1"/>
          </a:fontRef>
        </p:style>
        <p:txBody>
          <a:bodyPr lIns="86531" tIns="44996" rIns="86531" bIns="44996">
            <a:spAutoFit/>
          </a:bodyPr>
          <a:lstStyle/>
          <a:p>
            <a:pPr algn="ctr" defTabSz="879152" fontAlgn="auto">
              <a:spcBef>
                <a:spcPts val="0"/>
              </a:spcBef>
              <a:spcAft>
                <a:spcPts val="0"/>
              </a:spcAft>
              <a:defRPr/>
            </a:pPr>
            <a:r>
              <a:rPr lang="sr-Latn-RS" sz="1600" b="1" dirty="0">
                <a:solidFill>
                  <a:prstClr val="white"/>
                </a:solidFill>
                <a:latin typeface="Calibri" panose="020F0502020204030204" pitchFamily="34" charset="0"/>
              </a:rPr>
              <a:t>Neto dobit/profit</a:t>
            </a:r>
            <a:endParaRPr lang="en-US" sz="1600" b="1" dirty="0">
              <a:solidFill>
                <a:prstClr val="white"/>
              </a:solidFill>
              <a:latin typeface="Calibri" panose="020F0502020204030204" pitchFamily="34" charset="0"/>
            </a:endParaRPr>
          </a:p>
        </p:txBody>
      </p:sp>
      <p:cxnSp>
        <p:nvCxnSpPr>
          <p:cNvPr id="18" name="Straight Connector 17"/>
          <p:cNvCxnSpPr/>
          <p:nvPr/>
        </p:nvCxnSpPr>
        <p:spPr>
          <a:xfrm>
            <a:off x="1377950" y="3789363"/>
            <a:ext cx="7407275" cy="0"/>
          </a:xfrm>
          <a:prstGeom prst="line">
            <a:avLst/>
          </a:prstGeom>
          <a:noFill/>
          <a:ln w="22225">
            <a:solidFill>
              <a:schemeClr val="tx1">
                <a:lumMod val="50000"/>
              </a:schemeClr>
            </a:solidFill>
            <a:round/>
            <a:headEnd/>
            <a:tailEnd/>
          </a:ln>
          <a:effectLst/>
          <a:extLst>
            <a:ext uri="{909E8E84-426E-40DD-AFC4-6F175D3DCCD1}">
              <a14:hiddenFill xmlns:a14="http://schemas.microsoft.com/office/drawing/2010/main" xmlns="">
                <a:noFill/>
              </a14:hiddenFill>
            </a:ext>
          </a:extLst>
        </p:spPr>
      </p:cxnSp>
      <p:cxnSp>
        <p:nvCxnSpPr>
          <p:cNvPr id="347150" name="Straight Arrow Connector 12"/>
          <p:cNvCxnSpPr>
            <a:cxnSpLocks noChangeShapeType="1"/>
          </p:cNvCxnSpPr>
          <p:nvPr/>
        </p:nvCxnSpPr>
        <p:spPr bwMode="auto">
          <a:xfrm flipH="1">
            <a:off x="2943225" y="1825625"/>
            <a:ext cx="806450" cy="1417638"/>
          </a:xfrm>
          <a:prstGeom prst="straightConnector1">
            <a:avLst/>
          </a:prstGeom>
          <a:noFill/>
          <a:ln w="44450">
            <a:solidFill>
              <a:srgbClr val="92D050"/>
            </a:solidFill>
            <a:round/>
            <a:headEnd/>
            <a:tailEnd type="triangle" w="med" len="med"/>
          </a:ln>
        </p:spPr>
      </p:cxnSp>
      <p:cxnSp>
        <p:nvCxnSpPr>
          <p:cNvPr id="347151" name="Straight Arrow Connector 19"/>
          <p:cNvCxnSpPr>
            <a:cxnSpLocks noChangeShapeType="1"/>
          </p:cNvCxnSpPr>
          <p:nvPr/>
        </p:nvCxnSpPr>
        <p:spPr bwMode="auto">
          <a:xfrm flipH="1">
            <a:off x="3467100" y="4392613"/>
            <a:ext cx="806450" cy="1417637"/>
          </a:xfrm>
          <a:prstGeom prst="straightConnector1">
            <a:avLst/>
          </a:prstGeom>
          <a:noFill/>
          <a:ln w="44450">
            <a:solidFill>
              <a:srgbClr val="92D050"/>
            </a:solidFill>
            <a:round/>
            <a:headEnd/>
            <a:tailEnd type="triangle" w="med" len="med"/>
          </a:ln>
        </p:spPr>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48162" name="Title 3"/>
          <p:cNvSpPr>
            <a:spLocks noGrp="1"/>
          </p:cNvSpPr>
          <p:nvPr>
            <p:ph type="ctrTitle"/>
          </p:nvPr>
        </p:nvSpPr>
        <p:spPr bwMode="auto">
          <a:xfrm>
            <a:off x="141288" y="2930525"/>
            <a:ext cx="4419600" cy="1219200"/>
          </a:xfrm>
          <a:noFill/>
          <a:ln>
            <a:miter lim="800000"/>
            <a:headEnd/>
            <a:tailEnd/>
          </a:ln>
        </p:spPr>
        <p:txBody>
          <a:bodyPr vert="horz" numCol="1" compatLnSpc="1">
            <a:prstTxWarp prst="textNoShape">
              <a:avLst/>
            </a:prstTxWarp>
          </a:bodyPr>
          <a:lstStyle/>
          <a:p>
            <a:pPr eaLnBrk="1" hangingPunct="1"/>
            <a:r>
              <a:rPr lang="sr-Latn-CS" altLang="en-US" sz="4400" smtClean="0">
                <a:solidFill>
                  <a:srgbClr val="C00000"/>
                </a:solidFill>
              </a:rPr>
              <a:t>Kako vidimo budućnost</a:t>
            </a:r>
            <a:endParaRPr lang="en-GB" altLang="en-US" sz="2400" smtClean="0">
              <a:solidFill>
                <a:srgbClr val="C00000"/>
              </a:solidFill>
            </a:endParaRPr>
          </a:p>
        </p:txBody>
      </p:sp>
      <p:sp>
        <p:nvSpPr>
          <p:cNvPr id="151553" name="Slide Number Placeholder 2"/>
          <p:cNvSpPr>
            <a:spLocks noGrp="1"/>
          </p:cNvSpPr>
          <p:nvPr>
            <p:ph type="sldNum" sz="quarter" idx="10"/>
          </p:nvPr>
        </p:nvSpPr>
        <p:spPr>
          <a:xfrm>
            <a:off x="8836025" y="6581775"/>
            <a:ext cx="144463" cy="169863"/>
          </a:xfrm>
        </p:spPr>
        <p:txBody>
          <a:bodyPr/>
          <a:lstStyle/>
          <a:p>
            <a:pPr>
              <a:defRPr/>
            </a:pPr>
            <a:fld id="{4FE8E508-3449-4E37-9F4D-2A8CE37962CE}" type="slidenum">
              <a:rPr lang="en-GB" smtClean="0"/>
              <a:pPr>
                <a:defRPr/>
              </a:pPr>
              <a:t>44</a:t>
            </a:fld>
            <a:endParaRPr lang="en-GB"/>
          </a:p>
        </p:txBody>
      </p:sp>
      <p:sp>
        <p:nvSpPr>
          <p:cNvPr id="151555" name="Oval 2"/>
          <p:cNvSpPr>
            <a:spLocks noChangeArrowheads="1"/>
          </p:cNvSpPr>
          <p:nvPr/>
        </p:nvSpPr>
        <p:spPr bwMode="auto">
          <a:xfrm>
            <a:off x="355600" y="1017588"/>
            <a:ext cx="1319213" cy="1217612"/>
          </a:xfrm>
          <a:prstGeom prst="ellipse">
            <a:avLst/>
          </a:prstGeom>
          <a:solidFill>
            <a:srgbClr val="C00000"/>
          </a:solidFill>
          <a:ln w="76200">
            <a:solidFill>
              <a:schemeClr val="bg1"/>
            </a:solidFill>
            <a:round/>
            <a:headEnd/>
            <a:tailEnd/>
          </a:ln>
        </p:spPr>
        <p:txBody>
          <a:bodyPr wrap="none" lIns="0" tIns="0" rIns="0" bIns="0" anchor="ctr"/>
          <a:lstStyle/>
          <a:p>
            <a:pPr algn="ctr" defTabSz="1036053">
              <a:defRPr/>
            </a:pPr>
            <a:r>
              <a:rPr lang="sr-Latn-CS" sz="9231" b="1" dirty="0">
                <a:solidFill>
                  <a:srgbClr val="FFFFFF"/>
                </a:solidFill>
                <a:latin typeface="+mn-lt"/>
                <a:cs typeface="Arial" charset="0"/>
              </a:rPr>
              <a:t>8</a:t>
            </a:r>
            <a:endParaRPr lang="en-GB" sz="9231" dirty="0">
              <a:solidFill>
                <a:srgbClr val="FFFFFF"/>
              </a:solidFill>
              <a:latin typeface="+mn-lt"/>
              <a:cs typeface="Arial" charset="0"/>
            </a:endParaRPr>
          </a:p>
        </p:txBody>
      </p:sp>
      <p:sp>
        <p:nvSpPr>
          <p:cNvPr id="7" name="TextBox 6"/>
          <p:cNvSpPr txBox="1"/>
          <p:nvPr/>
        </p:nvSpPr>
        <p:spPr>
          <a:xfrm>
            <a:off x="7677150" y="2763838"/>
            <a:ext cx="1446213" cy="290512"/>
          </a:xfrm>
          <a:prstGeom prst="rect">
            <a:avLst/>
          </a:prstGeom>
          <a:noFill/>
        </p:spPr>
        <p:txBody>
          <a:bodyPr>
            <a:spAutoFit/>
          </a:bodyPr>
          <a:lstStyle/>
          <a:p>
            <a:pPr algn="ctr" eaLnBrk="0" hangingPunct="0">
              <a:buClr>
                <a:srgbClr val="1E4ABD"/>
              </a:buClr>
              <a:buSzPct val="80000"/>
              <a:buFont typeface="Wingdings" pitchFamily="2" charset="2"/>
              <a:buNone/>
              <a:defRPr/>
            </a:pPr>
            <a:r>
              <a:rPr lang="sr-Latn-CS" sz="1292" b="1" dirty="0">
                <a:latin typeface="Arial" charset="0"/>
                <a:cs typeface="+mn-cs"/>
              </a:rPr>
              <a:t>#1000preduzeca</a:t>
            </a:r>
            <a:endParaRPr lang="en-US" sz="1292" b="1" dirty="0">
              <a:latin typeface="Arial" charset="0"/>
              <a:cs typeface="+mn-cs"/>
            </a:endParaRPr>
          </a:p>
        </p:txBody>
      </p:sp>
    </p:spTree>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9186" name="Group 73"/>
          <p:cNvGrpSpPr>
            <a:grpSpLocks/>
          </p:cNvGrpSpPr>
          <p:nvPr/>
        </p:nvGrpSpPr>
        <p:grpSpPr bwMode="auto">
          <a:xfrm>
            <a:off x="779463" y="1322388"/>
            <a:ext cx="8159750" cy="4411662"/>
            <a:chOff x="792956" y="2508700"/>
            <a:chExt cx="1351732" cy="2553838"/>
          </a:xfrm>
        </p:grpSpPr>
        <p:sp>
          <p:nvSpPr>
            <p:cNvPr id="22" name="Rectangle 21"/>
            <p:cNvSpPr/>
            <p:nvPr/>
          </p:nvSpPr>
          <p:spPr bwMode="auto">
            <a:xfrm>
              <a:off x="792956" y="4694028"/>
              <a:ext cx="1351732" cy="368510"/>
            </a:xfrm>
            <a:prstGeom prst="rect">
              <a:avLst/>
            </a:prstGeom>
            <a:solidFill>
              <a:srgbClr val="F0F0F0"/>
            </a:solidFill>
            <a:ln w="9525" cap="flat" cmpd="sng" algn="ctr">
              <a:noFill/>
              <a:prstDash val="solid"/>
              <a:round/>
              <a:headEnd type="none" w="med" len="med"/>
              <a:tailEnd type="none" w="med" len="med"/>
            </a:ln>
            <a:effectLst/>
          </p:spPr>
          <p:txBody>
            <a:bodyPr lIns="83077" tIns="43200" rIns="83077" bIns="43200" anchor="ctr"/>
            <a:lstStyle/>
            <a:p>
              <a:pPr defTabSz="844083" fontAlgn="auto">
                <a:spcAft>
                  <a:spcPts val="0"/>
                </a:spcAft>
                <a:defRPr/>
              </a:pPr>
              <a:endParaRPr lang="en-GB" sz="2215" kern="0">
                <a:solidFill>
                  <a:srgbClr val="FFFFFF"/>
                </a:solidFill>
                <a:latin typeface="+mn-lt"/>
                <a:cs typeface="Arial" charset="0"/>
              </a:endParaRPr>
            </a:p>
          </p:txBody>
        </p:sp>
        <p:sp>
          <p:nvSpPr>
            <p:cNvPr id="23" name="Rectangle 22"/>
            <p:cNvSpPr/>
            <p:nvPr/>
          </p:nvSpPr>
          <p:spPr bwMode="auto">
            <a:xfrm>
              <a:off x="792956" y="3966198"/>
              <a:ext cx="1351732" cy="368510"/>
            </a:xfrm>
            <a:prstGeom prst="rect">
              <a:avLst/>
            </a:prstGeom>
            <a:solidFill>
              <a:srgbClr val="F0F0F0"/>
            </a:solidFill>
            <a:ln w="9525" cap="flat" cmpd="sng" algn="ctr">
              <a:noFill/>
              <a:prstDash val="solid"/>
              <a:round/>
              <a:headEnd type="none" w="med" len="med"/>
              <a:tailEnd type="none" w="med" len="med"/>
            </a:ln>
            <a:effectLst/>
          </p:spPr>
          <p:txBody>
            <a:bodyPr lIns="83077" tIns="43200" rIns="83077" bIns="43200" anchor="ctr"/>
            <a:lstStyle/>
            <a:p>
              <a:pPr defTabSz="844083" fontAlgn="auto">
                <a:spcAft>
                  <a:spcPts val="0"/>
                </a:spcAft>
                <a:defRPr/>
              </a:pPr>
              <a:endParaRPr lang="en-GB" sz="2215" kern="0">
                <a:solidFill>
                  <a:srgbClr val="FFFFFF"/>
                </a:solidFill>
                <a:latin typeface="+mn-lt"/>
                <a:cs typeface="Arial" charset="0"/>
              </a:endParaRPr>
            </a:p>
          </p:txBody>
        </p:sp>
        <p:sp>
          <p:nvSpPr>
            <p:cNvPr id="24" name="Rectangle 23"/>
            <p:cNvSpPr/>
            <p:nvPr/>
          </p:nvSpPr>
          <p:spPr bwMode="auto">
            <a:xfrm>
              <a:off x="792956" y="3238368"/>
              <a:ext cx="1351732" cy="367591"/>
            </a:xfrm>
            <a:prstGeom prst="rect">
              <a:avLst/>
            </a:prstGeom>
            <a:solidFill>
              <a:srgbClr val="F0F0F0"/>
            </a:solidFill>
            <a:ln w="9525" cap="flat" cmpd="sng" algn="ctr">
              <a:noFill/>
              <a:prstDash val="solid"/>
              <a:round/>
              <a:headEnd type="none" w="med" len="med"/>
              <a:tailEnd type="none" w="med" len="med"/>
            </a:ln>
            <a:effectLst/>
          </p:spPr>
          <p:txBody>
            <a:bodyPr lIns="83077" tIns="43200" rIns="83077" bIns="43200" anchor="ctr"/>
            <a:lstStyle/>
            <a:p>
              <a:pPr defTabSz="844083" fontAlgn="auto">
                <a:spcAft>
                  <a:spcPts val="0"/>
                </a:spcAft>
                <a:defRPr/>
              </a:pPr>
              <a:endParaRPr lang="en-GB" sz="2215" kern="0">
                <a:solidFill>
                  <a:srgbClr val="FFFFFF"/>
                </a:solidFill>
                <a:latin typeface="+mn-lt"/>
                <a:cs typeface="Arial" charset="0"/>
              </a:endParaRPr>
            </a:p>
          </p:txBody>
        </p:sp>
        <p:sp>
          <p:nvSpPr>
            <p:cNvPr id="27" name="Rectangle 26"/>
            <p:cNvSpPr/>
            <p:nvPr/>
          </p:nvSpPr>
          <p:spPr bwMode="auto">
            <a:xfrm>
              <a:off x="792956" y="2508700"/>
              <a:ext cx="1351732" cy="368510"/>
            </a:xfrm>
            <a:prstGeom prst="rect">
              <a:avLst/>
            </a:prstGeom>
            <a:solidFill>
              <a:srgbClr val="F0F0F0"/>
            </a:solidFill>
            <a:ln w="9525" cap="flat" cmpd="sng" algn="ctr">
              <a:noFill/>
              <a:prstDash val="solid"/>
              <a:round/>
              <a:headEnd type="none" w="med" len="med"/>
              <a:tailEnd type="none" w="med" len="med"/>
            </a:ln>
            <a:effectLst/>
          </p:spPr>
          <p:txBody>
            <a:bodyPr lIns="83077" tIns="43200" rIns="83077" bIns="43200" anchor="ctr"/>
            <a:lstStyle/>
            <a:p>
              <a:pPr defTabSz="844083" fontAlgn="auto">
                <a:spcAft>
                  <a:spcPts val="0"/>
                </a:spcAft>
                <a:defRPr/>
              </a:pPr>
              <a:endParaRPr lang="en-GB" sz="2215" kern="0">
                <a:solidFill>
                  <a:srgbClr val="FFFFFF"/>
                </a:solidFill>
                <a:latin typeface="+mn-lt"/>
                <a:cs typeface="Arial" charset="0"/>
              </a:endParaRPr>
            </a:p>
          </p:txBody>
        </p:sp>
      </p:grpSp>
      <p:sp>
        <p:nvSpPr>
          <p:cNvPr id="3" name="Slide Number Placeholder 2"/>
          <p:cNvSpPr>
            <a:spLocks noGrp="1"/>
          </p:cNvSpPr>
          <p:nvPr>
            <p:ph type="sldNum" sz="quarter" idx="10"/>
          </p:nvPr>
        </p:nvSpPr>
        <p:spPr/>
        <p:txBody>
          <a:bodyPr/>
          <a:lstStyle/>
          <a:p>
            <a:pPr defTabSz="844083">
              <a:defRPr/>
            </a:pPr>
            <a:fld id="{62A663E1-7EAF-4832-A58E-067063FD5589}" type="slidenum">
              <a:rPr lang="de-DE" sz="1800" kern="0">
                <a:latin typeface="Calibri" panose="020F0502020204030204" pitchFamily="34" charset="0"/>
              </a:rPr>
              <a:pPr defTabSz="844083">
                <a:defRPr/>
              </a:pPr>
              <a:t>45</a:t>
            </a:fld>
            <a:endParaRPr lang="de-DE" sz="1800" kern="0" dirty="0">
              <a:latin typeface="Calibri" panose="020F0502020204030204" pitchFamily="34" charset="0"/>
            </a:endParaRPr>
          </a:p>
        </p:txBody>
      </p:sp>
      <p:sp>
        <p:nvSpPr>
          <p:cNvPr id="349188" name="Title 3"/>
          <p:cNvSpPr>
            <a:spLocks noGrp="1"/>
          </p:cNvSpPr>
          <p:nvPr>
            <p:ph type="title"/>
          </p:nvPr>
        </p:nvSpPr>
        <p:spPr>
          <a:xfrm>
            <a:off x="250825" y="152400"/>
            <a:ext cx="8370888" cy="755650"/>
          </a:xfrm>
        </p:spPr>
        <p:txBody>
          <a:bodyPr/>
          <a:lstStyle/>
          <a:p>
            <a:pPr eaLnBrk="1" hangingPunct="1"/>
            <a:r>
              <a:rPr lang="en-US" altLang="en-US" sz="3200" b="1" smtClean="0"/>
              <a:t>OČEKIVANJA ZA BUDUĆNOST</a:t>
            </a:r>
          </a:p>
        </p:txBody>
      </p:sp>
      <p:sp>
        <p:nvSpPr>
          <p:cNvPr id="349189" name="Title 9"/>
          <p:cNvSpPr txBox="1">
            <a:spLocks/>
          </p:cNvSpPr>
          <p:nvPr/>
        </p:nvSpPr>
        <p:spPr bwMode="auto">
          <a:xfrm>
            <a:off x="298450" y="898525"/>
            <a:ext cx="7981950" cy="498475"/>
          </a:xfrm>
          <a:prstGeom prst="rect">
            <a:avLst/>
          </a:prstGeom>
          <a:noFill/>
          <a:ln w="9525">
            <a:noFill/>
            <a:miter lim="800000"/>
            <a:headEnd/>
            <a:tailEnd/>
          </a:ln>
        </p:spPr>
        <p:txBody>
          <a:bodyPr lIns="0" tIns="0" rIns="0" bIns="0">
            <a:spAutoFit/>
          </a:bodyPr>
          <a:lstStyle/>
          <a:p>
            <a:pPr defTabSz="923925">
              <a:lnSpc>
                <a:spcPct val="90000"/>
              </a:lnSpc>
              <a:spcBef>
                <a:spcPts val="413"/>
              </a:spcBef>
            </a:pPr>
            <a:r>
              <a:rPr lang="sr-Latn-CS" altLang="en-US" sz="1200" b="1" i="1">
                <a:solidFill>
                  <a:srgbClr val="7F7F7F"/>
                </a:solidFill>
              </a:rPr>
              <a:t>Ukoliko govorimo o Vašim očekivanjima u narednih 12 meseci kada su u pitanju određeni aspekti poslovanja, a Vi treba da mi kažete da li u tom pogledu očekujete smanjenje, povećanje ili ne očekujete nikakvu promenu. Kakva su Vaša očekivanja za narednih 12 meseci kada je u pitanju…</a:t>
            </a:r>
          </a:p>
        </p:txBody>
      </p:sp>
      <p:sp>
        <p:nvSpPr>
          <p:cNvPr id="26" name="Text Placeholder 19"/>
          <p:cNvSpPr txBox="1">
            <a:spLocks/>
          </p:cNvSpPr>
          <p:nvPr/>
        </p:nvSpPr>
        <p:spPr>
          <a:xfrm>
            <a:off x="1790700" y="6419850"/>
            <a:ext cx="5440363"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entiteti sa 3 ili više zaposlenih:</a:t>
            </a:r>
            <a:endParaRPr lang="en-US" sz="923" b="1" kern="0" dirty="0">
              <a:solidFill>
                <a:schemeClr val="bg1"/>
              </a:solidFill>
              <a:latin typeface="Calibri" panose="020F0502020204030204" pitchFamily="34" charset="0"/>
            </a:endParaRPr>
          </a:p>
          <a:p>
            <a:pPr>
              <a:defRPr/>
            </a:pPr>
            <a:r>
              <a:rPr lang="en-US" sz="923" b="1" kern="0" dirty="0">
                <a:solidFill>
                  <a:schemeClr val="bg1"/>
                </a:solidFill>
                <a:latin typeface="Calibri" panose="020F0502020204030204" pitchFamily="34" charset="0"/>
              </a:rPr>
              <a:t>2011 (N=913), 2012 (N=1020), 2013</a:t>
            </a:r>
            <a:r>
              <a:rPr lang="sr-Latn-ME" sz="923" b="1" kern="0" dirty="0">
                <a:solidFill>
                  <a:schemeClr val="bg1"/>
                </a:solidFill>
                <a:latin typeface="Calibri" panose="020F0502020204030204" pitchFamily="34" charset="0"/>
              </a:rPr>
              <a:t> </a:t>
            </a:r>
            <a:r>
              <a:rPr lang="sr-Latn-CS" sz="923" b="1" kern="0" dirty="0">
                <a:solidFill>
                  <a:schemeClr val="bg1"/>
                </a:solidFill>
                <a:latin typeface="Calibri" panose="020F0502020204030204" pitchFamily="34" charset="0"/>
              </a:rPr>
              <a:t>(N=</a:t>
            </a:r>
            <a:r>
              <a:rPr lang="en-US" sz="923" b="1" kern="0" dirty="0">
                <a:solidFill>
                  <a:schemeClr val="bg1"/>
                </a:solidFill>
                <a:latin typeface="Calibri" panose="020F0502020204030204" pitchFamily="34" charset="0"/>
              </a:rPr>
              <a:t>1029</a:t>
            </a:r>
            <a:r>
              <a:rPr lang="sr-Latn-C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2014 (N=1009)</a:t>
            </a:r>
            <a:r>
              <a:rPr lang="sr-Latn-RS" sz="923" b="1" kern="0" dirty="0">
                <a:solidFill>
                  <a:schemeClr val="bg1"/>
                </a:solidFill>
                <a:latin typeface="Calibri" panose="020F0502020204030204" pitchFamily="34" charset="0"/>
              </a:rPr>
              <a:t>,</a:t>
            </a:r>
            <a:r>
              <a:rPr lang="en-GB" sz="923" b="1" kern="0" dirty="0">
                <a:solidFill>
                  <a:schemeClr val="bg1"/>
                </a:solidFill>
                <a:latin typeface="Calibri" panose="020F0502020204030204" pitchFamily="34" charset="0"/>
              </a:rPr>
              <a:t> 2015 (N=1008)</a:t>
            </a:r>
            <a:r>
              <a:rPr lang="sr-Latn-RS" sz="923" b="1" kern="0" dirty="0">
                <a:solidFill>
                  <a:schemeClr val="bg1"/>
                </a:solidFill>
                <a:latin typeface="Calibri" panose="020F0502020204030204" pitchFamily="34" charset="0"/>
              </a:rPr>
              <a:t> i 2016 (N=1032)</a:t>
            </a:r>
            <a:endParaRPr lang="en-GB" sz="923" b="1" kern="0" dirty="0">
              <a:solidFill>
                <a:schemeClr val="bg1"/>
              </a:solidFill>
              <a:latin typeface="Calibri" panose="020F0502020204030204" pitchFamily="34" charset="0"/>
            </a:endParaRPr>
          </a:p>
        </p:txBody>
      </p:sp>
      <p:graphicFrame>
        <p:nvGraphicFramePr>
          <p:cNvPr id="349191" name="Content Placeholder 7"/>
          <p:cNvGraphicFramePr>
            <a:graphicFrameLocks/>
          </p:cNvGraphicFramePr>
          <p:nvPr/>
        </p:nvGraphicFramePr>
        <p:xfrm>
          <a:off x="247650" y="1344613"/>
          <a:ext cx="8742363" cy="4997450"/>
        </p:xfrm>
        <a:graphic>
          <a:graphicData uri="http://schemas.openxmlformats.org/presentationml/2006/ole">
            <p:oleObj spid="_x0000_s349191" r:id="rId4" imgW="8742422" imgH="4999153" progId="Excel.Chart.8">
              <p:embed/>
            </p:oleObj>
          </a:graphicData>
        </a:graphic>
      </p:graphicFrame>
      <p:graphicFrame>
        <p:nvGraphicFramePr>
          <p:cNvPr id="52" name="Group 28"/>
          <p:cNvGraphicFramePr>
            <a:graphicFrameLocks noGrp="1"/>
          </p:cNvGraphicFramePr>
          <p:nvPr/>
        </p:nvGraphicFramePr>
        <p:xfrm>
          <a:off x="779463" y="5888038"/>
          <a:ext cx="8159750" cy="420687"/>
        </p:xfrm>
        <a:graphic>
          <a:graphicData uri="http://schemas.openxmlformats.org/drawingml/2006/table">
            <a:tbl>
              <a:tblPr/>
              <a:tblGrid>
                <a:gridCol w="1359958">
                  <a:extLst>
                    <a:ext uri="{9D8B030D-6E8A-4147-A177-3AD203B41FA5}"/>
                  </a:extLst>
                </a:gridCol>
                <a:gridCol w="1359958">
                  <a:extLst>
                    <a:ext uri="{9D8B030D-6E8A-4147-A177-3AD203B41FA5}"/>
                  </a:extLst>
                </a:gridCol>
                <a:gridCol w="1359958">
                  <a:extLst>
                    <a:ext uri="{9D8B030D-6E8A-4147-A177-3AD203B41FA5}"/>
                  </a:extLst>
                </a:gridCol>
                <a:gridCol w="1359958">
                  <a:extLst>
                    <a:ext uri="{9D8B030D-6E8A-4147-A177-3AD203B41FA5}"/>
                  </a:extLst>
                </a:gridCol>
                <a:gridCol w="1359958">
                  <a:extLst>
                    <a:ext uri="{9D8B030D-6E8A-4147-A177-3AD203B41FA5}"/>
                  </a:extLst>
                </a:gridCol>
                <a:gridCol w="1359958">
                  <a:extLst>
                    <a:ext uri="{9D8B030D-6E8A-4147-A177-3AD203B41FA5}"/>
                  </a:extLst>
                </a:gridCol>
              </a:tblGrid>
              <a:tr h="420687">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900" b="1" i="0" u="none" strike="noStrike" cap="none" normalizeH="0" baseline="0" noProof="0" dirty="0">
                          <a:ln>
                            <a:noFill/>
                          </a:ln>
                          <a:solidFill>
                            <a:schemeClr val="tx1"/>
                          </a:solidFill>
                          <a:effectLst/>
                          <a:latin typeface="Calibri" panose="020F0502020204030204" pitchFamily="34" charset="0"/>
                          <a:cs typeface="Arial" pitchFamily="34" charset="0"/>
                        </a:rPr>
                        <a:t>2011</a:t>
                      </a:r>
                      <a:endParaRPr kumimoji="0" lang="en-GB" sz="1900" b="1" i="0" u="none" strike="noStrike" cap="none" normalizeH="0" baseline="0" noProof="0" dirty="0">
                        <a:ln>
                          <a:noFill/>
                        </a:ln>
                        <a:solidFill>
                          <a:schemeClr val="tx1"/>
                        </a:solidFill>
                        <a:effectLst/>
                        <a:latin typeface="Calibri" panose="020F0502020204030204" pitchFamily="34" charset="0"/>
                        <a:cs typeface="Arial" pitchFamily="34" charset="0"/>
                      </a:endParaRPr>
                    </a:p>
                  </a:txBody>
                  <a:tcPr marL="0" marR="0" marT="0" marB="0"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gradFill flip="none" rotWithShape="1">
                      <a:gsLst>
                        <a:gs pos="0">
                          <a:srgbClr val="BCBEC0">
                            <a:shade val="30000"/>
                            <a:satMod val="115000"/>
                          </a:srgbClr>
                        </a:gs>
                        <a:gs pos="50000">
                          <a:srgbClr val="BCBEC0">
                            <a:shade val="67500"/>
                            <a:satMod val="115000"/>
                          </a:srgbClr>
                        </a:gs>
                        <a:gs pos="100000">
                          <a:srgbClr val="BCBEC0">
                            <a:shade val="100000"/>
                            <a:satMod val="115000"/>
                          </a:srgbClr>
                        </a:gs>
                      </a:gsLst>
                      <a:lin ang="16200000" scaled="1"/>
                      <a:tileRect/>
                    </a:gra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900" b="1" i="0" u="none" strike="noStrike" cap="none" normalizeH="0" baseline="0" noProof="0" dirty="0">
                          <a:ln>
                            <a:noFill/>
                          </a:ln>
                          <a:solidFill>
                            <a:schemeClr val="tx1"/>
                          </a:solidFill>
                          <a:effectLst/>
                          <a:latin typeface="Calibri" panose="020F0502020204030204" pitchFamily="34" charset="0"/>
                          <a:cs typeface="Arial" pitchFamily="34" charset="0"/>
                        </a:rPr>
                        <a:t>2012</a:t>
                      </a:r>
                      <a:endParaRPr kumimoji="0" lang="en-GB" sz="1900" b="1" i="0" u="none" strike="noStrike" cap="none" normalizeH="0" baseline="0" noProof="0" dirty="0">
                        <a:ln>
                          <a:noFill/>
                        </a:ln>
                        <a:solidFill>
                          <a:schemeClr val="tx1"/>
                        </a:solidFill>
                        <a:effectLst/>
                        <a:latin typeface="Calibri" panose="020F0502020204030204" pitchFamily="34" charset="0"/>
                        <a:cs typeface="Arial" pitchFamily="34" charset="0"/>
                      </a:endParaRPr>
                    </a:p>
                  </a:txBody>
                  <a:tcPr marL="0" marR="0" marT="0" marB="0"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gradFill flip="none" rotWithShape="1">
                      <a:gsLst>
                        <a:gs pos="0">
                          <a:srgbClr val="BCBEC0">
                            <a:shade val="30000"/>
                            <a:satMod val="115000"/>
                          </a:srgbClr>
                        </a:gs>
                        <a:gs pos="50000">
                          <a:srgbClr val="BCBEC0">
                            <a:shade val="67500"/>
                            <a:satMod val="115000"/>
                          </a:srgbClr>
                        </a:gs>
                        <a:gs pos="100000">
                          <a:srgbClr val="BCBEC0">
                            <a:shade val="100000"/>
                            <a:satMod val="115000"/>
                          </a:srgbClr>
                        </a:gs>
                      </a:gsLst>
                      <a:lin ang="16200000" scaled="1"/>
                      <a:tileRect/>
                    </a:gra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900" b="1" i="0" u="none" strike="noStrike" cap="none" normalizeH="0" baseline="0" noProof="0" dirty="0">
                          <a:ln>
                            <a:noFill/>
                          </a:ln>
                          <a:solidFill>
                            <a:schemeClr val="tx1"/>
                          </a:solidFill>
                          <a:effectLst/>
                          <a:latin typeface="Calibri" panose="020F0502020204030204" pitchFamily="34" charset="0"/>
                          <a:cs typeface="Arial" pitchFamily="34" charset="0"/>
                        </a:rPr>
                        <a:t>2013</a:t>
                      </a:r>
                      <a:endParaRPr kumimoji="0" lang="en-GB" sz="1900" b="1" i="0" u="none" strike="noStrike" cap="none" normalizeH="0" baseline="0" noProof="0" dirty="0">
                        <a:ln>
                          <a:noFill/>
                        </a:ln>
                        <a:solidFill>
                          <a:schemeClr val="tx1"/>
                        </a:solidFill>
                        <a:effectLst/>
                        <a:latin typeface="Calibri" panose="020F0502020204030204" pitchFamily="34" charset="0"/>
                        <a:cs typeface="Arial" pitchFamily="34" charset="0"/>
                      </a:endParaRPr>
                    </a:p>
                  </a:txBody>
                  <a:tcPr marL="0" marR="0" marT="0" marB="0"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gradFill flip="none" rotWithShape="1">
                      <a:gsLst>
                        <a:gs pos="0">
                          <a:srgbClr val="BCBEC0">
                            <a:shade val="30000"/>
                            <a:satMod val="115000"/>
                          </a:srgbClr>
                        </a:gs>
                        <a:gs pos="50000">
                          <a:srgbClr val="BCBEC0">
                            <a:shade val="67500"/>
                            <a:satMod val="115000"/>
                          </a:srgbClr>
                        </a:gs>
                        <a:gs pos="100000">
                          <a:srgbClr val="BCBEC0">
                            <a:shade val="100000"/>
                            <a:satMod val="115000"/>
                          </a:srgbClr>
                        </a:gs>
                      </a:gsLst>
                      <a:lin ang="16200000" scaled="1"/>
                      <a:tileRect/>
                    </a:gra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900" b="1" i="0" u="none" strike="noStrike" cap="none" normalizeH="0" baseline="0" noProof="0" dirty="0">
                          <a:ln>
                            <a:noFill/>
                          </a:ln>
                          <a:solidFill>
                            <a:schemeClr val="tx1"/>
                          </a:solidFill>
                          <a:effectLst/>
                          <a:latin typeface="Calibri" panose="020F0502020204030204" pitchFamily="34" charset="0"/>
                          <a:cs typeface="Arial" pitchFamily="34" charset="0"/>
                        </a:rPr>
                        <a:t>2014</a:t>
                      </a:r>
                      <a:endParaRPr kumimoji="0" lang="en-GB" sz="1900" b="1" i="0" u="none" strike="noStrike" cap="none" normalizeH="0" baseline="0" noProof="0" dirty="0">
                        <a:ln>
                          <a:noFill/>
                        </a:ln>
                        <a:solidFill>
                          <a:schemeClr val="tx1"/>
                        </a:solidFill>
                        <a:effectLst/>
                        <a:latin typeface="Calibri" panose="020F0502020204030204" pitchFamily="34" charset="0"/>
                        <a:cs typeface="Arial" pitchFamily="34" charset="0"/>
                      </a:endParaRPr>
                    </a:p>
                  </a:txBody>
                  <a:tcPr marL="0" marR="0" marT="0" marB="0"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gradFill flip="none" rotWithShape="1">
                      <a:gsLst>
                        <a:gs pos="0">
                          <a:srgbClr val="BCBEC0">
                            <a:shade val="30000"/>
                            <a:satMod val="115000"/>
                          </a:srgbClr>
                        </a:gs>
                        <a:gs pos="50000">
                          <a:srgbClr val="BCBEC0">
                            <a:shade val="67500"/>
                            <a:satMod val="115000"/>
                          </a:srgbClr>
                        </a:gs>
                        <a:gs pos="100000">
                          <a:srgbClr val="BCBEC0">
                            <a:shade val="100000"/>
                            <a:satMod val="115000"/>
                          </a:srgbClr>
                        </a:gs>
                      </a:gsLst>
                      <a:lin ang="16200000" scaled="1"/>
                      <a:tileRect/>
                    </a:gra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900" b="1" i="0" u="none" strike="noStrike" cap="none" normalizeH="0" baseline="0" noProof="0" dirty="0">
                          <a:ln>
                            <a:noFill/>
                          </a:ln>
                          <a:solidFill>
                            <a:schemeClr val="tx1"/>
                          </a:solidFill>
                          <a:effectLst/>
                          <a:latin typeface="Calibri" panose="020F0502020204030204" pitchFamily="34" charset="0"/>
                          <a:cs typeface="Arial" pitchFamily="34" charset="0"/>
                        </a:rPr>
                        <a:t>2015</a:t>
                      </a:r>
                      <a:endParaRPr kumimoji="0" lang="en-GB" sz="1900" b="1" i="0" u="none" strike="noStrike" cap="none" normalizeH="0" baseline="0" noProof="0" dirty="0">
                        <a:ln>
                          <a:noFill/>
                        </a:ln>
                        <a:solidFill>
                          <a:schemeClr val="tx1"/>
                        </a:solidFill>
                        <a:effectLst/>
                        <a:latin typeface="Calibri" panose="020F0502020204030204" pitchFamily="34" charset="0"/>
                        <a:cs typeface="Arial" pitchFamily="34" charset="0"/>
                      </a:endParaRPr>
                    </a:p>
                  </a:txBody>
                  <a:tcPr marL="0" marR="0" marT="0" marB="0"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gradFill flip="none" rotWithShape="1">
                      <a:gsLst>
                        <a:gs pos="0">
                          <a:srgbClr val="BCBEC0">
                            <a:shade val="30000"/>
                            <a:satMod val="115000"/>
                          </a:srgbClr>
                        </a:gs>
                        <a:gs pos="50000">
                          <a:srgbClr val="BCBEC0">
                            <a:shade val="67500"/>
                            <a:satMod val="115000"/>
                          </a:srgbClr>
                        </a:gs>
                        <a:gs pos="100000">
                          <a:srgbClr val="BCBEC0">
                            <a:shade val="100000"/>
                            <a:satMod val="115000"/>
                          </a:srgbClr>
                        </a:gs>
                      </a:gsLst>
                      <a:lin ang="16200000" scaled="1"/>
                      <a:tileRect/>
                    </a:gradFill>
                  </a:tcPr>
                </a:tc>
                <a:tc>
                  <a:txBody>
                    <a:bodyPr/>
                    <a:lstStyle>
                      <a:lvl1pPr marL="0" algn="l" defTabSz="844083" rtl="0" eaLnBrk="1" latinLnBrk="0" hangingPunct="1">
                        <a:defRPr sz="1662" kern="1200">
                          <a:solidFill>
                            <a:schemeClr val="tx1"/>
                          </a:solidFill>
                          <a:latin typeface="Calibri"/>
                        </a:defRPr>
                      </a:lvl1pPr>
                      <a:lvl2pPr marL="422041" algn="l" defTabSz="844083" rtl="0" eaLnBrk="1" latinLnBrk="0" hangingPunct="1">
                        <a:defRPr sz="1662" kern="1200">
                          <a:solidFill>
                            <a:schemeClr val="tx1"/>
                          </a:solidFill>
                          <a:latin typeface="Calibri"/>
                        </a:defRPr>
                      </a:lvl2pPr>
                      <a:lvl3pPr marL="844083" algn="l" defTabSz="844083" rtl="0" eaLnBrk="1" latinLnBrk="0" hangingPunct="1">
                        <a:defRPr sz="1662" kern="1200">
                          <a:solidFill>
                            <a:schemeClr val="tx1"/>
                          </a:solidFill>
                          <a:latin typeface="Calibri"/>
                        </a:defRPr>
                      </a:lvl3pPr>
                      <a:lvl4pPr marL="1266124" algn="l" defTabSz="844083" rtl="0" eaLnBrk="1" latinLnBrk="0" hangingPunct="1">
                        <a:defRPr sz="1662" kern="1200">
                          <a:solidFill>
                            <a:schemeClr val="tx1"/>
                          </a:solidFill>
                          <a:latin typeface="Calibri"/>
                        </a:defRPr>
                      </a:lvl4pPr>
                      <a:lvl5pPr marL="1688165" algn="l" defTabSz="844083" rtl="0" eaLnBrk="1" latinLnBrk="0" hangingPunct="1">
                        <a:defRPr sz="1662" kern="1200">
                          <a:solidFill>
                            <a:schemeClr val="tx1"/>
                          </a:solidFill>
                          <a:latin typeface="Calibri"/>
                        </a:defRPr>
                      </a:lvl5pPr>
                      <a:lvl6pPr marL="2110207" algn="l" defTabSz="844083" rtl="0" eaLnBrk="1" latinLnBrk="0" hangingPunct="1">
                        <a:defRPr sz="1662" kern="1200">
                          <a:solidFill>
                            <a:schemeClr val="tx1"/>
                          </a:solidFill>
                          <a:latin typeface="Calibri"/>
                        </a:defRPr>
                      </a:lvl6pPr>
                      <a:lvl7pPr marL="2532248" algn="l" defTabSz="844083" rtl="0" eaLnBrk="1" latinLnBrk="0" hangingPunct="1">
                        <a:defRPr sz="1662" kern="1200">
                          <a:solidFill>
                            <a:schemeClr val="tx1"/>
                          </a:solidFill>
                          <a:latin typeface="Calibri"/>
                        </a:defRPr>
                      </a:lvl7pPr>
                      <a:lvl8pPr marL="2954289" algn="l" defTabSz="844083" rtl="0" eaLnBrk="1" latinLnBrk="0" hangingPunct="1">
                        <a:defRPr sz="1662" kern="1200">
                          <a:solidFill>
                            <a:schemeClr val="tx1"/>
                          </a:solidFill>
                          <a:latin typeface="Calibri"/>
                        </a:defRPr>
                      </a:lvl8pPr>
                      <a:lvl9pPr marL="3376331" algn="l" defTabSz="844083" rtl="0" eaLnBrk="1" latinLnBrk="0" hangingPunct="1">
                        <a:defRPr sz="1662"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900" b="1" i="0" u="none" strike="noStrike" cap="none" normalizeH="0" baseline="0" noProof="0" dirty="0">
                          <a:ln>
                            <a:noFill/>
                          </a:ln>
                          <a:solidFill>
                            <a:schemeClr val="tx1"/>
                          </a:solidFill>
                          <a:effectLst/>
                          <a:latin typeface="Calibri" panose="020F0502020204030204" pitchFamily="34" charset="0"/>
                          <a:cs typeface="Arial" pitchFamily="34" charset="0"/>
                        </a:rPr>
                        <a:t>2016</a:t>
                      </a:r>
                      <a:endParaRPr kumimoji="0" lang="en-GB" sz="1900" b="1" i="0" u="none" strike="noStrike" cap="none" normalizeH="0" baseline="0" noProof="0" dirty="0">
                        <a:ln>
                          <a:noFill/>
                        </a:ln>
                        <a:solidFill>
                          <a:schemeClr val="tx1"/>
                        </a:solidFill>
                        <a:effectLst/>
                        <a:latin typeface="Calibri" panose="020F0502020204030204" pitchFamily="34" charset="0"/>
                        <a:cs typeface="Arial" pitchFamily="34" charset="0"/>
                      </a:endParaRPr>
                    </a:p>
                  </a:txBody>
                  <a:tcPr marL="0" marR="0" marT="0" marB="0"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gradFill flip="none" rotWithShape="1">
                      <a:gsLst>
                        <a:gs pos="0">
                          <a:srgbClr val="BCBEC0">
                            <a:shade val="30000"/>
                            <a:satMod val="115000"/>
                          </a:srgbClr>
                        </a:gs>
                        <a:gs pos="50000">
                          <a:srgbClr val="BCBEC0">
                            <a:shade val="67500"/>
                            <a:satMod val="115000"/>
                          </a:srgbClr>
                        </a:gs>
                        <a:gs pos="100000">
                          <a:srgbClr val="BCBEC0">
                            <a:shade val="100000"/>
                            <a:satMod val="115000"/>
                          </a:srgbClr>
                        </a:gs>
                      </a:gsLst>
                      <a:lin ang="16200000" scaled="1"/>
                      <a:tileRect/>
                    </a:gradFill>
                  </a:tcPr>
                </a:tc>
                <a:extLst>
                  <a:ext uri="{0D108BD9-81ED-4DB2-BD59-A6C34878D82A}"/>
                </a:extLst>
              </a:tr>
            </a:tbl>
          </a:graphicData>
        </a:graphic>
      </p:graphicFrame>
      <p:sp>
        <p:nvSpPr>
          <p:cNvPr id="40" name="Rectangle 39"/>
          <p:cNvSpPr/>
          <p:nvPr/>
        </p:nvSpPr>
        <p:spPr bwMode="auto">
          <a:xfrm>
            <a:off x="6012180" y="310515"/>
            <a:ext cx="2100632" cy="337092"/>
          </a:xfrm>
          <a:prstGeom prst="rect">
            <a:avLst/>
          </a:prstGeom>
          <a:solidFill>
            <a:srgbClr val="C0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0">
            <a:schemeClr val="accent5"/>
          </a:lnRef>
          <a:fillRef idx="3">
            <a:schemeClr val="accent5"/>
          </a:fillRef>
          <a:effectRef idx="3">
            <a:schemeClr val="accent5"/>
          </a:effectRef>
          <a:fontRef idx="minor">
            <a:schemeClr val="lt1"/>
          </a:fontRef>
        </p:style>
        <p:txBody>
          <a:bodyPr lIns="86531" tIns="44996" rIns="86531" bIns="44996">
            <a:spAutoFit/>
          </a:bodyPr>
          <a:lstStyle/>
          <a:p>
            <a:pPr algn="ctr" defTabSz="879152" fontAlgn="auto">
              <a:spcBef>
                <a:spcPts val="0"/>
              </a:spcBef>
              <a:spcAft>
                <a:spcPts val="0"/>
              </a:spcAft>
              <a:defRPr/>
            </a:pPr>
            <a:r>
              <a:rPr lang="sr-Latn-CS" sz="1600" b="1" dirty="0">
                <a:solidFill>
                  <a:prstClr val="white"/>
                </a:solidFill>
              </a:rPr>
              <a:t>POVEĆANJE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8" name="Title 3"/>
          <p:cNvSpPr txBox="1">
            <a:spLocks/>
          </p:cNvSpPr>
          <p:nvPr/>
        </p:nvSpPr>
        <p:spPr bwMode="auto">
          <a:xfrm>
            <a:off x="3203575" y="2928938"/>
            <a:ext cx="4419600" cy="1228725"/>
          </a:xfrm>
          <a:prstGeom prst="rect">
            <a:avLst/>
          </a:prstGeom>
          <a:noFill/>
          <a:ln>
            <a:miter lim="800000"/>
            <a:headEnd/>
            <a:tailEnd/>
          </a:ln>
        </p:spPr>
        <p:txBody>
          <a:bodyPr lIns="0" tIns="0" rIns="0" bIns="0" anchor="ctr"/>
          <a:lstStyle>
            <a:lvl1pPr algn="l" defTabSz="1122363" rtl="0" fontAlgn="base">
              <a:lnSpc>
                <a:spcPct val="90000"/>
              </a:lnSpc>
              <a:spcBef>
                <a:spcPct val="0"/>
              </a:spcBef>
              <a:spcAft>
                <a:spcPct val="0"/>
              </a:spcAft>
              <a:defRPr sz="2000" b="1" kern="1200">
                <a:solidFill>
                  <a:schemeClr val="bg1"/>
                </a:solidFill>
                <a:latin typeface="+mn-lt"/>
                <a:ea typeface="+mj-ea"/>
                <a:cs typeface="+mj-cs"/>
              </a:defRPr>
            </a:lvl1pPr>
            <a:lvl2pPr algn="ctr" defTabSz="1122363" rtl="0" fontAlgn="base">
              <a:spcBef>
                <a:spcPct val="0"/>
              </a:spcBef>
              <a:spcAft>
                <a:spcPct val="0"/>
              </a:spcAft>
              <a:defRPr sz="5500">
                <a:solidFill>
                  <a:schemeClr val="tx1"/>
                </a:solidFill>
                <a:latin typeface="Calibri" pitchFamily="34" charset="0"/>
              </a:defRPr>
            </a:lvl2pPr>
            <a:lvl3pPr algn="ctr" defTabSz="1122363" rtl="0" fontAlgn="base">
              <a:spcBef>
                <a:spcPct val="0"/>
              </a:spcBef>
              <a:spcAft>
                <a:spcPct val="0"/>
              </a:spcAft>
              <a:defRPr sz="5500">
                <a:solidFill>
                  <a:schemeClr val="tx1"/>
                </a:solidFill>
                <a:latin typeface="Calibri" pitchFamily="34" charset="0"/>
              </a:defRPr>
            </a:lvl3pPr>
            <a:lvl4pPr algn="ctr" defTabSz="1122363" rtl="0" fontAlgn="base">
              <a:spcBef>
                <a:spcPct val="0"/>
              </a:spcBef>
              <a:spcAft>
                <a:spcPct val="0"/>
              </a:spcAft>
              <a:defRPr sz="5500">
                <a:solidFill>
                  <a:schemeClr val="tx1"/>
                </a:solidFill>
                <a:latin typeface="Calibri" pitchFamily="34" charset="0"/>
              </a:defRPr>
            </a:lvl4pPr>
            <a:lvl5pPr algn="ctr" defTabSz="1122363" rtl="0" fontAlgn="base">
              <a:spcBef>
                <a:spcPct val="0"/>
              </a:spcBef>
              <a:spcAft>
                <a:spcPct val="0"/>
              </a:spcAft>
              <a:defRPr sz="5500">
                <a:solidFill>
                  <a:schemeClr val="tx1"/>
                </a:solidFill>
                <a:latin typeface="Calibri" pitchFamily="34" charset="0"/>
              </a:defRPr>
            </a:lvl5pPr>
            <a:lvl6pPr marL="457200" algn="ctr" defTabSz="1122363" rtl="0" fontAlgn="base">
              <a:spcBef>
                <a:spcPct val="0"/>
              </a:spcBef>
              <a:spcAft>
                <a:spcPct val="0"/>
              </a:spcAft>
              <a:defRPr sz="5500">
                <a:solidFill>
                  <a:schemeClr val="tx1"/>
                </a:solidFill>
                <a:latin typeface="Calibri" pitchFamily="34" charset="0"/>
              </a:defRPr>
            </a:lvl6pPr>
            <a:lvl7pPr marL="914400" algn="ctr" defTabSz="1122363" rtl="0" fontAlgn="base">
              <a:spcBef>
                <a:spcPct val="0"/>
              </a:spcBef>
              <a:spcAft>
                <a:spcPct val="0"/>
              </a:spcAft>
              <a:defRPr sz="5500">
                <a:solidFill>
                  <a:schemeClr val="tx1"/>
                </a:solidFill>
                <a:latin typeface="Calibri" pitchFamily="34" charset="0"/>
              </a:defRPr>
            </a:lvl7pPr>
            <a:lvl8pPr marL="1371600" algn="ctr" defTabSz="1122363" rtl="0" fontAlgn="base">
              <a:spcBef>
                <a:spcPct val="0"/>
              </a:spcBef>
              <a:spcAft>
                <a:spcPct val="0"/>
              </a:spcAft>
              <a:defRPr sz="5500">
                <a:solidFill>
                  <a:schemeClr val="tx1"/>
                </a:solidFill>
                <a:latin typeface="Calibri" pitchFamily="34" charset="0"/>
              </a:defRPr>
            </a:lvl8pPr>
            <a:lvl9pPr marL="1828800" algn="ctr" defTabSz="1122363" rtl="0" fontAlgn="base">
              <a:spcBef>
                <a:spcPct val="0"/>
              </a:spcBef>
              <a:spcAft>
                <a:spcPct val="0"/>
              </a:spcAft>
              <a:defRPr sz="5500">
                <a:solidFill>
                  <a:schemeClr val="tx1"/>
                </a:solidFill>
                <a:latin typeface="Calibri" pitchFamily="34" charset="0"/>
              </a:defRPr>
            </a:lvl9pPr>
          </a:lstStyle>
          <a:p>
            <a:pPr algn="ctr">
              <a:defRPr/>
            </a:pPr>
            <a:r>
              <a:rPr lang="sr-Latn-CS" sz="4431" dirty="0">
                <a:solidFill>
                  <a:srgbClr val="FFFFFF"/>
                </a:solidFill>
              </a:rPr>
              <a:t>Hvala na pažnji!</a:t>
            </a:r>
            <a:endParaRPr lang="en-GB" sz="4431" dirty="0">
              <a:solidFill>
                <a:srgbClr val="FFFFFF"/>
              </a:solidFill>
            </a:endParaRPr>
          </a:p>
        </p:txBody>
      </p:sp>
      <p:sp>
        <p:nvSpPr>
          <p:cNvPr id="350211" name="TextBox 4"/>
          <p:cNvSpPr txBox="1">
            <a:spLocks noChangeArrowheads="1"/>
          </p:cNvSpPr>
          <p:nvPr/>
        </p:nvSpPr>
        <p:spPr bwMode="auto">
          <a:xfrm>
            <a:off x="757238" y="2508250"/>
            <a:ext cx="1444625" cy="261938"/>
          </a:xfrm>
          <a:prstGeom prst="rect">
            <a:avLst/>
          </a:prstGeom>
          <a:noFill/>
          <a:ln w="9525">
            <a:noFill/>
            <a:miter lim="800000"/>
            <a:headEnd/>
            <a:tailEnd/>
          </a:ln>
        </p:spPr>
        <p:txBody>
          <a:bodyPr>
            <a:spAutoFit/>
          </a:bodyPr>
          <a:lstStyle/>
          <a:p>
            <a:pPr algn="ctr" eaLnBrk="0" hangingPunct="0">
              <a:buClr>
                <a:srgbClr val="1E4ABD"/>
              </a:buClr>
              <a:buSzPct val="80000"/>
              <a:buFont typeface="Wingdings" pitchFamily="2" charset="2"/>
              <a:buNone/>
            </a:pPr>
            <a:r>
              <a:rPr lang="sr-Latn-CS" altLang="en-US" sz="1100" b="1">
                <a:latin typeface="Arial" pitchFamily="34" charset="0"/>
              </a:rPr>
              <a:t>#1000preduzeca</a:t>
            </a:r>
            <a:endParaRPr lang="en-US" altLang="en-US" sz="1100" b="1">
              <a:latin typeface="Arial" pitchFamily="34" charset="0"/>
            </a:endParaRPr>
          </a:p>
        </p:txBody>
      </p:sp>
      <p:pic>
        <p:nvPicPr>
          <p:cNvPr id="350212" name="Picture 25" descr="Brand_SERBIA_RGB_LO"/>
          <p:cNvPicPr>
            <a:picLocks noChangeAspect="1" noChangeArrowheads="1"/>
          </p:cNvPicPr>
          <p:nvPr/>
        </p:nvPicPr>
        <p:blipFill>
          <a:blip r:embed="rId2"/>
          <a:srcRect/>
          <a:stretch>
            <a:fillRect/>
          </a:stretch>
        </p:blipFill>
        <p:spPr bwMode="auto">
          <a:xfrm>
            <a:off x="6834188" y="709613"/>
            <a:ext cx="2314575" cy="3302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Title 1"/>
          <p:cNvSpPr>
            <a:spLocks noGrp="1"/>
          </p:cNvSpPr>
          <p:nvPr>
            <p:ph type="ctrTitle"/>
          </p:nvPr>
        </p:nvSpPr>
        <p:spPr>
          <a:xfrm>
            <a:off x="685800" y="2130425"/>
            <a:ext cx="7772400" cy="1470025"/>
          </a:xfrm>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a:p>
        </p:txBody>
      </p:sp>
      <p:pic>
        <p:nvPicPr>
          <p:cNvPr id="351236" name="Picture 3" descr="USAID-Serbia-Anketa-PPT.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51554" name="Title 3"/>
          <p:cNvSpPr>
            <a:spLocks noGrp="1"/>
          </p:cNvSpPr>
          <p:nvPr>
            <p:ph type="ctrTitle"/>
          </p:nvPr>
        </p:nvSpPr>
        <p:spPr>
          <a:xfrm>
            <a:off x="141288" y="2282825"/>
            <a:ext cx="4419600" cy="2301875"/>
          </a:xfrm>
        </p:spPr>
        <p:txBody>
          <a:bodyPr/>
          <a:lstStyle/>
          <a:p>
            <a:pPr defTabSz="1036053" eaLnBrk="1" hangingPunct="1">
              <a:defRPr/>
            </a:pPr>
            <a:r>
              <a:rPr lang="sr-Latn-CS" sz="5539" dirty="0">
                <a:solidFill>
                  <a:srgbClr val="C00000"/>
                </a:solidFill>
              </a:rPr>
              <a:t>Opis anketiranih preduzeća</a:t>
            </a:r>
            <a:endParaRPr lang="en-GB" dirty="0">
              <a:solidFill>
                <a:srgbClr val="C00000"/>
              </a:solidFill>
            </a:endParaRPr>
          </a:p>
        </p:txBody>
      </p:sp>
      <p:sp>
        <p:nvSpPr>
          <p:cNvPr id="151553" name="Slide Number Placeholder 2"/>
          <p:cNvSpPr>
            <a:spLocks noGrp="1"/>
          </p:cNvSpPr>
          <p:nvPr>
            <p:ph type="sldNum" sz="quarter" idx="10"/>
          </p:nvPr>
        </p:nvSpPr>
        <p:spPr>
          <a:xfrm>
            <a:off x="8909050" y="6581775"/>
            <a:ext cx="71438" cy="169863"/>
          </a:xfrm>
        </p:spPr>
        <p:txBody>
          <a:bodyPr/>
          <a:lstStyle/>
          <a:p>
            <a:pPr>
              <a:defRPr/>
            </a:pPr>
            <a:fld id="{7F01209C-CD62-48EC-AAEF-A521CDA20071}" type="slidenum">
              <a:rPr lang="en-GB" smtClean="0"/>
              <a:pPr>
                <a:defRPr/>
              </a:pPr>
              <a:t>5</a:t>
            </a:fld>
            <a:endParaRPr lang="en-GB"/>
          </a:p>
        </p:txBody>
      </p:sp>
      <p:sp>
        <p:nvSpPr>
          <p:cNvPr id="151555" name="Oval 2"/>
          <p:cNvSpPr>
            <a:spLocks noChangeArrowheads="1"/>
          </p:cNvSpPr>
          <p:nvPr/>
        </p:nvSpPr>
        <p:spPr bwMode="auto">
          <a:xfrm>
            <a:off x="355600" y="1017588"/>
            <a:ext cx="1319213" cy="1217612"/>
          </a:xfrm>
          <a:prstGeom prst="ellipse">
            <a:avLst/>
          </a:prstGeom>
          <a:solidFill>
            <a:srgbClr val="C00000"/>
          </a:solidFill>
          <a:ln w="76200">
            <a:solidFill>
              <a:schemeClr val="bg1"/>
            </a:solidFill>
            <a:round/>
            <a:headEnd/>
            <a:tailEnd/>
          </a:ln>
        </p:spPr>
        <p:txBody>
          <a:bodyPr wrap="none" lIns="0" tIns="0" rIns="0" bIns="0" anchor="ctr"/>
          <a:lstStyle/>
          <a:p>
            <a:pPr algn="ctr" defTabSz="1036053">
              <a:defRPr/>
            </a:pPr>
            <a:r>
              <a:rPr lang="sr-Latn-CS" sz="9231" b="1" dirty="0">
                <a:solidFill>
                  <a:srgbClr val="FFFFFF"/>
                </a:solidFill>
                <a:latin typeface="+mn-lt"/>
                <a:cs typeface="Arial" charset="0"/>
              </a:rPr>
              <a:t>2</a:t>
            </a:r>
            <a:endParaRPr lang="en-GB" sz="9231" dirty="0">
              <a:solidFill>
                <a:srgbClr val="FFFFFF"/>
              </a:solidFill>
              <a:latin typeface="+mn-lt"/>
              <a:cs typeface="Arial" charset="0"/>
            </a:endParaRPr>
          </a:p>
        </p:txBody>
      </p:sp>
      <p:sp>
        <p:nvSpPr>
          <p:cNvPr id="7" name="TextBox 6"/>
          <p:cNvSpPr txBox="1"/>
          <p:nvPr/>
        </p:nvSpPr>
        <p:spPr>
          <a:xfrm>
            <a:off x="7677150" y="2763838"/>
            <a:ext cx="1446213" cy="290512"/>
          </a:xfrm>
          <a:prstGeom prst="rect">
            <a:avLst/>
          </a:prstGeom>
          <a:noFill/>
        </p:spPr>
        <p:txBody>
          <a:bodyPr>
            <a:spAutoFit/>
          </a:bodyPr>
          <a:lstStyle/>
          <a:p>
            <a:pPr algn="ctr" eaLnBrk="0" hangingPunct="0">
              <a:buClr>
                <a:srgbClr val="1E4ABD"/>
              </a:buClr>
              <a:buSzPct val="80000"/>
              <a:buFont typeface="Wingdings" pitchFamily="2" charset="2"/>
              <a:buNone/>
              <a:defRPr/>
            </a:pPr>
            <a:r>
              <a:rPr lang="sr-Latn-CS" sz="1292" b="1" dirty="0">
                <a:latin typeface="Arial" charset="0"/>
                <a:cs typeface="+mn-cs"/>
              </a:rPr>
              <a:t>#1000preduzeca</a:t>
            </a:r>
            <a:endParaRPr lang="en-US" sz="1292" b="1" dirty="0">
              <a:latin typeface="Arial" charset="0"/>
              <a:cs typeface="+mn-cs"/>
            </a:endParaRP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4"/>
          <p:cNvGraphicFramePr>
            <a:graphicFrameLocks/>
          </p:cNvGraphicFramePr>
          <p:nvPr/>
        </p:nvGraphicFramePr>
        <p:xfrm>
          <a:off x="251460" y="548652"/>
          <a:ext cx="8641080" cy="2351830"/>
        </p:xfrm>
        <a:graphic>
          <a:graphicData uri="http://schemas.openxmlformats.org/drawingml/2006/table">
            <a:tbl>
              <a:tblPr firstRow="1" bandRow="1">
                <a:tableStyleId>{08FB837D-C827-4EFA-A057-4D05807E0F7C}</a:tableStyleId>
              </a:tblPr>
              <a:tblGrid>
                <a:gridCol w="4800599">
                  <a:extLst>
                    <a:ext uri="{9D8B030D-6E8A-4147-A177-3AD203B41FA5}"/>
                  </a:extLst>
                </a:gridCol>
                <a:gridCol w="3840481">
                  <a:extLst>
                    <a:ext uri="{9D8B030D-6E8A-4147-A177-3AD203B41FA5}"/>
                  </a:extLst>
                </a:gridCol>
              </a:tblGrid>
              <a:tr h="457200">
                <a:tc>
                  <a:txBody>
                    <a:bodyPr/>
                    <a:lstStyle>
                      <a:lvl1pPr marL="0" algn="l" defTabSz="924282" rtl="0" eaLnBrk="1" latinLnBrk="0" hangingPunct="1">
                        <a:defRPr sz="1800" b="1" kern="1200">
                          <a:solidFill>
                            <a:schemeClr val="lt1"/>
                          </a:solidFill>
                          <a:latin typeface="Arial"/>
                        </a:defRPr>
                      </a:lvl1pPr>
                      <a:lvl2pPr marL="462140" algn="l" defTabSz="924282" rtl="0" eaLnBrk="1" latinLnBrk="0" hangingPunct="1">
                        <a:defRPr sz="1800" b="1" kern="1200">
                          <a:solidFill>
                            <a:schemeClr val="lt1"/>
                          </a:solidFill>
                          <a:latin typeface="Arial"/>
                        </a:defRPr>
                      </a:lvl2pPr>
                      <a:lvl3pPr marL="924282" algn="l" defTabSz="924282" rtl="0" eaLnBrk="1" latinLnBrk="0" hangingPunct="1">
                        <a:defRPr sz="1800" b="1" kern="1200">
                          <a:solidFill>
                            <a:schemeClr val="lt1"/>
                          </a:solidFill>
                          <a:latin typeface="Arial"/>
                        </a:defRPr>
                      </a:lvl3pPr>
                      <a:lvl4pPr marL="1386422" algn="l" defTabSz="924282" rtl="0" eaLnBrk="1" latinLnBrk="0" hangingPunct="1">
                        <a:defRPr sz="1800" b="1" kern="1200">
                          <a:solidFill>
                            <a:schemeClr val="lt1"/>
                          </a:solidFill>
                          <a:latin typeface="Arial"/>
                        </a:defRPr>
                      </a:lvl4pPr>
                      <a:lvl5pPr marL="1848564" algn="l" defTabSz="924282" rtl="0" eaLnBrk="1" latinLnBrk="0" hangingPunct="1">
                        <a:defRPr sz="1800" b="1" kern="1200">
                          <a:solidFill>
                            <a:schemeClr val="lt1"/>
                          </a:solidFill>
                          <a:latin typeface="Arial"/>
                        </a:defRPr>
                      </a:lvl5pPr>
                      <a:lvl6pPr marL="2310704" algn="l" defTabSz="924282" rtl="0" eaLnBrk="1" latinLnBrk="0" hangingPunct="1">
                        <a:defRPr sz="1800" b="1" kern="1200">
                          <a:solidFill>
                            <a:schemeClr val="lt1"/>
                          </a:solidFill>
                          <a:latin typeface="Arial"/>
                        </a:defRPr>
                      </a:lvl6pPr>
                      <a:lvl7pPr marL="2772846" algn="l" defTabSz="924282" rtl="0" eaLnBrk="1" latinLnBrk="0" hangingPunct="1">
                        <a:defRPr sz="1800" b="1" kern="1200">
                          <a:solidFill>
                            <a:schemeClr val="lt1"/>
                          </a:solidFill>
                          <a:latin typeface="Arial"/>
                        </a:defRPr>
                      </a:lvl7pPr>
                      <a:lvl8pPr marL="3234986" algn="l" defTabSz="924282" rtl="0" eaLnBrk="1" latinLnBrk="0" hangingPunct="1">
                        <a:defRPr sz="1800" b="1" kern="1200">
                          <a:solidFill>
                            <a:schemeClr val="lt1"/>
                          </a:solidFill>
                          <a:latin typeface="Arial"/>
                        </a:defRPr>
                      </a:lvl8pPr>
                      <a:lvl9pPr marL="3697126" algn="l" defTabSz="924282" rtl="0" eaLnBrk="1" latinLnBrk="0" hangingPunct="1">
                        <a:defRPr sz="1800" b="1" kern="1200">
                          <a:solidFill>
                            <a:schemeClr val="lt1"/>
                          </a:solidFill>
                          <a:latin typeface="Arial"/>
                        </a:defRPr>
                      </a:lvl9pPr>
                    </a:lstStyle>
                    <a:p>
                      <a:r>
                        <a:rPr lang="en-US" sz="2400" dirty="0">
                          <a:latin typeface="+mj-lt"/>
                        </a:rPr>
                        <a:t>Stavka</a:t>
                      </a:r>
                      <a:endParaRPr lang="en-US" sz="2400" dirty="0">
                        <a:solidFill>
                          <a:schemeClr val="tx1"/>
                        </a:solidFill>
                        <a:latin typeface="+mj-lt"/>
                        <a:cs typeface="Calibri" pitchFamily="34" charset="0"/>
                      </a:endParaRPr>
                    </a:p>
                  </a:txBody>
                  <a:tcPr/>
                </a:tc>
                <a:tc>
                  <a:txBody>
                    <a:bodyPr/>
                    <a:lstStyle>
                      <a:lvl1pPr marL="0" algn="l" defTabSz="924282" rtl="0" eaLnBrk="1" latinLnBrk="0" hangingPunct="1">
                        <a:defRPr sz="1800" b="1" kern="1200">
                          <a:solidFill>
                            <a:schemeClr val="lt1"/>
                          </a:solidFill>
                          <a:latin typeface="Arial"/>
                        </a:defRPr>
                      </a:lvl1pPr>
                      <a:lvl2pPr marL="462140" algn="l" defTabSz="924282" rtl="0" eaLnBrk="1" latinLnBrk="0" hangingPunct="1">
                        <a:defRPr sz="1800" b="1" kern="1200">
                          <a:solidFill>
                            <a:schemeClr val="lt1"/>
                          </a:solidFill>
                          <a:latin typeface="Arial"/>
                        </a:defRPr>
                      </a:lvl2pPr>
                      <a:lvl3pPr marL="924282" algn="l" defTabSz="924282" rtl="0" eaLnBrk="1" latinLnBrk="0" hangingPunct="1">
                        <a:defRPr sz="1800" b="1" kern="1200">
                          <a:solidFill>
                            <a:schemeClr val="lt1"/>
                          </a:solidFill>
                          <a:latin typeface="Arial"/>
                        </a:defRPr>
                      </a:lvl3pPr>
                      <a:lvl4pPr marL="1386422" algn="l" defTabSz="924282" rtl="0" eaLnBrk="1" latinLnBrk="0" hangingPunct="1">
                        <a:defRPr sz="1800" b="1" kern="1200">
                          <a:solidFill>
                            <a:schemeClr val="lt1"/>
                          </a:solidFill>
                          <a:latin typeface="Arial"/>
                        </a:defRPr>
                      </a:lvl4pPr>
                      <a:lvl5pPr marL="1848564" algn="l" defTabSz="924282" rtl="0" eaLnBrk="1" latinLnBrk="0" hangingPunct="1">
                        <a:defRPr sz="1800" b="1" kern="1200">
                          <a:solidFill>
                            <a:schemeClr val="lt1"/>
                          </a:solidFill>
                          <a:latin typeface="Arial"/>
                        </a:defRPr>
                      </a:lvl5pPr>
                      <a:lvl6pPr marL="2310704" algn="l" defTabSz="924282" rtl="0" eaLnBrk="1" latinLnBrk="0" hangingPunct="1">
                        <a:defRPr sz="1800" b="1" kern="1200">
                          <a:solidFill>
                            <a:schemeClr val="lt1"/>
                          </a:solidFill>
                          <a:latin typeface="Arial"/>
                        </a:defRPr>
                      </a:lvl6pPr>
                      <a:lvl7pPr marL="2772846" algn="l" defTabSz="924282" rtl="0" eaLnBrk="1" latinLnBrk="0" hangingPunct="1">
                        <a:defRPr sz="1800" b="1" kern="1200">
                          <a:solidFill>
                            <a:schemeClr val="lt1"/>
                          </a:solidFill>
                          <a:latin typeface="Arial"/>
                        </a:defRPr>
                      </a:lvl7pPr>
                      <a:lvl8pPr marL="3234986" algn="l" defTabSz="924282" rtl="0" eaLnBrk="1" latinLnBrk="0" hangingPunct="1">
                        <a:defRPr sz="1800" b="1" kern="1200">
                          <a:solidFill>
                            <a:schemeClr val="lt1"/>
                          </a:solidFill>
                          <a:latin typeface="Arial"/>
                        </a:defRPr>
                      </a:lvl8pPr>
                      <a:lvl9pPr marL="3697126" algn="l" defTabSz="924282" rtl="0" eaLnBrk="1" latinLnBrk="0" hangingPunct="1">
                        <a:defRPr sz="1800" b="1" kern="1200">
                          <a:solidFill>
                            <a:schemeClr val="lt1"/>
                          </a:solidFill>
                          <a:latin typeface="Arial"/>
                        </a:defRPr>
                      </a:lvl9pPr>
                    </a:lstStyle>
                    <a:p>
                      <a:r>
                        <a:rPr lang="en-US" sz="2400" kern="1200" dirty="0" err="1">
                          <a:latin typeface="+mj-lt"/>
                        </a:rPr>
                        <a:t>Nalaz</a:t>
                      </a:r>
                      <a:endParaRPr lang="en-US" sz="2400" b="1" kern="1200" dirty="0">
                        <a:solidFill>
                          <a:schemeClr val="tx1"/>
                        </a:solidFill>
                        <a:latin typeface="+mj-lt"/>
                        <a:ea typeface="+mn-ea"/>
                        <a:cs typeface="Calibri" pitchFamily="34" charset="0"/>
                      </a:endParaRPr>
                    </a:p>
                  </a:txBody>
                  <a:tcPr/>
                </a:tc>
                <a:extLst>
                  <a:ext uri="{0D108BD9-81ED-4DB2-BD59-A6C34878D82A}"/>
                </a:extLst>
              </a:tr>
              <a:tr h="444395">
                <a:tc>
                  <a:txBody>
                    <a:bodyPr/>
                    <a:lstStyle>
                      <a:lvl1pPr marL="0" algn="l" defTabSz="924282" rtl="0" eaLnBrk="1" latinLnBrk="0" hangingPunct="1">
                        <a:defRPr sz="1800" kern="1200">
                          <a:solidFill>
                            <a:schemeClr val="dk1"/>
                          </a:solidFill>
                          <a:latin typeface="Arial"/>
                        </a:defRPr>
                      </a:lvl1pPr>
                      <a:lvl2pPr marL="462140" algn="l" defTabSz="924282" rtl="0" eaLnBrk="1" latinLnBrk="0" hangingPunct="1">
                        <a:defRPr sz="1800" kern="1200">
                          <a:solidFill>
                            <a:schemeClr val="dk1"/>
                          </a:solidFill>
                          <a:latin typeface="Arial"/>
                        </a:defRPr>
                      </a:lvl2pPr>
                      <a:lvl3pPr marL="924282" algn="l" defTabSz="924282" rtl="0" eaLnBrk="1" latinLnBrk="0" hangingPunct="1">
                        <a:defRPr sz="1800" kern="1200">
                          <a:solidFill>
                            <a:schemeClr val="dk1"/>
                          </a:solidFill>
                          <a:latin typeface="Arial"/>
                        </a:defRPr>
                      </a:lvl3pPr>
                      <a:lvl4pPr marL="1386422" algn="l" defTabSz="924282" rtl="0" eaLnBrk="1" latinLnBrk="0" hangingPunct="1">
                        <a:defRPr sz="1800" kern="1200">
                          <a:solidFill>
                            <a:schemeClr val="dk1"/>
                          </a:solidFill>
                          <a:latin typeface="Arial"/>
                        </a:defRPr>
                      </a:lvl4pPr>
                      <a:lvl5pPr marL="1848564" algn="l" defTabSz="924282" rtl="0" eaLnBrk="1" latinLnBrk="0" hangingPunct="1">
                        <a:defRPr sz="1800" kern="1200">
                          <a:solidFill>
                            <a:schemeClr val="dk1"/>
                          </a:solidFill>
                          <a:latin typeface="Arial"/>
                        </a:defRPr>
                      </a:lvl5pPr>
                      <a:lvl6pPr marL="2310704" algn="l" defTabSz="924282" rtl="0" eaLnBrk="1" latinLnBrk="0" hangingPunct="1">
                        <a:defRPr sz="1800" kern="1200">
                          <a:solidFill>
                            <a:schemeClr val="dk1"/>
                          </a:solidFill>
                          <a:latin typeface="Arial"/>
                        </a:defRPr>
                      </a:lvl6pPr>
                      <a:lvl7pPr marL="2772846" algn="l" defTabSz="924282" rtl="0" eaLnBrk="1" latinLnBrk="0" hangingPunct="1">
                        <a:defRPr sz="1800" kern="1200">
                          <a:solidFill>
                            <a:schemeClr val="dk1"/>
                          </a:solidFill>
                          <a:latin typeface="Arial"/>
                        </a:defRPr>
                      </a:lvl7pPr>
                      <a:lvl8pPr marL="3234986" algn="l" defTabSz="924282" rtl="0" eaLnBrk="1" latinLnBrk="0" hangingPunct="1">
                        <a:defRPr sz="1800" kern="1200">
                          <a:solidFill>
                            <a:schemeClr val="dk1"/>
                          </a:solidFill>
                          <a:latin typeface="Arial"/>
                        </a:defRPr>
                      </a:lvl8pPr>
                      <a:lvl9pPr marL="3697126" algn="l" defTabSz="924282" rtl="0" eaLnBrk="1" latinLnBrk="0" hangingPunct="1">
                        <a:defRPr sz="1800" kern="1200">
                          <a:solidFill>
                            <a:schemeClr val="dk1"/>
                          </a:solidFill>
                          <a:latin typeface="Arial"/>
                        </a:defRPr>
                      </a:lvl9pPr>
                    </a:lstStyle>
                    <a:p>
                      <a:r>
                        <a:rPr lang="sr-Latn-RS" sz="2000" dirty="0">
                          <a:solidFill>
                            <a:schemeClr val="tx2"/>
                          </a:solidFill>
                          <a:latin typeface="+mj-lt"/>
                        </a:rPr>
                        <a:t>Broj ispitanika / broj pozvanih</a:t>
                      </a:r>
                      <a:endParaRPr lang="en-US" sz="2000" dirty="0">
                        <a:solidFill>
                          <a:schemeClr val="tx2"/>
                        </a:solidFill>
                        <a:latin typeface="+mj-lt"/>
                        <a:cs typeface="Calibri" pitchFamily="34" charset="0"/>
                      </a:endParaRPr>
                    </a:p>
                  </a:txBody>
                  <a:tcPr anchor="ctr"/>
                </a:tc>
                <a:tc>
                  <a:txBody>
                    <a:bodyPr/>
                    <a:lstStyle>
                      <a:lvl1pPr marL="0" algn="l" defTabSz="924282" rtl="0" eaLnBrk="1" latinLnBrk="0" hangingPunct="1">
                        <a:defRPr sz="1800" kern="1200">
                          <a:solidFill>
                            <a:schemeClr val="dk1"/>
                          </a:solidFill>
                          <a:latin typeface="Arial"/>
                        </a:defRPr>
                      </a:lvl1pPr>
                      <a:lvl2pPr marL="462140" algn="l" defTabSz="924282" rtl="0" eaLnBrk="1" latinLnBrk="0" hangingPunct="1">
                        <a:defRPr sz="1800" kern="1200">
                          <a:solidFill>
                            <a:schemeClr val="dk1"/>
                          </a:solidFill>
                          <a:latin typeface="Arial"/>
                        </a:defRPr>
                      </a:lvl2pPr>
                      <a:lvl3pPr marL="924282" algn="l" defTabSz="924282" rtl="0" eaLnBrk="1" latinLnBrk="0" hangingPunct="1">
                        <a:defRPr sz="1800" kern="1200">
                          <a:solidFill>
                            <a:schemeClr val="dk1"/>
                          </a:solidFill>
                          <a:latin typeface="Arial"/>
                        </a:defRPr>
                      </a:lvl3pPr>
                      <a:lvl4pPr marL="1386422" algn="l" defTabSz="924282" rtl="0" eaLnBrk="1" latinLnBrk="0" hangingPunct="1">
                        <a:defRPr sz="1800" kern="1200">
                          <a:solidFill>
                            <a:schemeClr val="dk1"/>
                          </a:solidFill>
                          <a:latin typeface="Arial"/>
                        </a:defRPr>
                      </a:lvl4pPr>
                      <a:lvl5pPr marL="1848564" algn="l" defTabSz="924282" rtl="0" eaLnBrk="1" latinLnBrk="0" hangingPunct="1">
                        <a:defRPr sz="1800" kern="1200">
                          <a:solidFill>
                            <a:schemeClr val="dk1"/>
                          </a:solidFill>
                          <a:latin typeface="Arial"/>
                        </a:defRPr>
                      </a:lvl5pPr>
                      <a:lvl6pPr marL="2310704" algn="l" defTabSz="924282" rtl="0" eaLnBrk="1" latinLnBrk="0" hangingPunct="1">
                        <a:defRPr sz="1800" kern="1200">
                          <a:solidFill>
                            <a:schemeClr val="dk1"/>
                          </a:solidFill>
                          <a:latin typeface="Arial"/>
                        </a:defRPr>
                      </a:lvl6pPr>
                      <a:lvl7pPr marL="2772846" algn="l" defTabSz="924282" rtl="0" eaLnBrk="1" latinLnBrk="0" hangingPunct="1">
                        <a:defRPr sz="1800" kern="1200">
                          <a:solidFill>
                            <a:schemeClr val="dk1"/>
                          </a:solidFill>
                          <a:latin typeface="Arial"/>
                        </a:defRPr>
                      </a:lvl7pPr>
                      <a:lvl8pPr marL="3234986" algn="l" defTabSz="924282" rtl="0" eaLnBrk="1" latinLnBrk="0" hangingPunct="1">
                        <a:defRPr sz="1800" kern="1200">
                          <a:solidFill>
                            <a:schemeClr val="dk1"/>
                          </a:solidFill>
                          <a:latin typeface="Arial"/>
                        </a:defRPr>
                      </a:lvl8pPr>
                      <a:lvl9pPr marL="3697126" algn="l" defTabSz="924282" rtl="0" eaLnBrk="1" latinLnBrk="0" hangingPunct="1">
                        <a:defRPr sz="1800" kern="1200">
                          <a:solidFill>
                            <a:schemeClr val="dk1"/>
                          </a:solidFill>
                          <a:latin typeface="Arial"/>
                        </a:defRPr>
                      </a:lvl9pPr>
                    </a:lstStyle>
                    <a:p>
                      <a:r>
                        <a:rPr lang="en-US" sz="2000" dirty="0">
                          <a:solidFill>
                            <a:schemeClr val="tx2"/>
                          </a:solidFill>
                          <a:latin typeface="+mj-lt"/>
                        </a:rPr>
                        <a:t>1.</a:t>
                      </a:r>
                      <a:r>
                        <a:rPr lang="sr-Latn-RS" sz="2000" dirty="0">
                          <a:solidFill>
                            <a:schemeClr val="tx2"/>
                          </a:solidFill>
                          <a:latin typeface="+mj-lt"/>
                        </a:rPr>
                        <a:t>032</a:t>
                      </a:r>
                      <a:r>
                        <a:rPr lang="en-US" sz="2000" dirty="0">
                          <a:solidFill>
                            <a:schemeClr val="tx2"/>
                          </a:solidFill>
                          <a:latin typeface="+mj-lt"/>
                        </a:rPr>
                        <a:t> </a:t>
                      </a:r>
                      <a:r>
                        <a:rPr lang="en-US" sz="2000" kern="1200" dirty="0">
                          <a:solidFill>
                            <a:schemeClr val="tx2"/>
                          </a:solidFill>
                          <a:latin typeface="+mj-lt"/>
                          <a:ea typeface="+mn-ea"/>
                          <a:cs typeface="+mn-cs"/>
                        </a:rPr>
                        <a:t>/ </a:t>
                      </a:r>
                      <a:r>
                        <a:rPr lang="sr-Latn-RS" sz="2000" kern="1200" dirty="0">
                          <a:solidFill>
                            <a:schemeClr val="tx2"/>
                          </a:solidFill>
                          <a:latin typeface="+mj-lt"/>
                          <a:ea typeface="+mn-ea"/>
                          <a:cs typeface="+mn-cs"/>
                        </a:rPr>
                        <a:t>4.000</a:t>
                      </a:r>
                      <a:endParaRPr lang="en-US" sz="2000" kern="1200" dirty="0">
                        <a:solidFill>
                          <a:schemeClr val="tx2"/>
                        </a:solidFill>
                        <a:latin typeface="+mj-lt"/>
                        <a:ea typeface="+mn-ea"/>
                        <a:cs typeface="+mn-cs"/>
                      </a:endParaRPr>
                    </a:p>
                  </a:txBody>
                  <a:tcPr anchor="ctr"/>
                </a:tc>
                <a:extLst>
                  <a:ext uri="{0D108BD9-81ED-4DB2-BD59-A6C34878D82A}"/>
                </a:extLst>
              </a:tr>
              <a:tr h="444395">
                <a:tc>
                  <a:txBody>
                    <a:bodyPr/>
                    <a:lstStyle>
                      <a:lvl1pPr marL="0" algn="l" defTabSz="924282" rtl="0" eaLnBrk="1" latinLnBrk="0" hangingPunct="1">
                        <a:defRPr sz="1800" kern="1200">
                          <a:solidFill>
                            <a:schemeClr val="dk1"/>
                          </a:solidFill>
                          <a:latin typeface="Arial"/>
                        </a:defRPr>
                      </a:lvl1pPr>
                      <a:lvl2pPr marL="462140" algn="l" defTabSz="924282" rtl="0" eaLnBrk="1" latinLnBrk="0" hangingPunct="1">
                        <a:defRPr sz="1800" kern="1200">
                          <a:solidFill>
                            <a:schemeClr val="dk1"/>
                          </a:solidFill>
                          <a:latin typeface="Arial"/>
                        </a:defRPr>
                      </a:lvl2pPr>
                      <a:lvl3pPr marL="924282" algn="l" defTabSz="924282" rtl="0" eaLnBrk="1" latinLnBrk="0" hangingPunct="1">
                        <a:defRPr sz="1800" kern="1200">
                          <a:solidFill>
                            <a:schemeClr val="dk1"/>
                          </a:solidFill>
                          <a:latin typeface="Arial"/>
                        </a:defRPr>
                      </a:lvl3pPr>
                      <a:lvl4pPr marL="1386422" algn="l" defTabSz="924282" rtl="0" eaLnBrk="1" latinLnBrk="0" hangingPunct="1">
                        <a:defRPr sz="1800" kern="1200">
                          <a:solidFill>
                            <a:schemeClr val="dk1"/>
                          </a:solidFill>
                          <a:latin typeface="Arial"/>
                        </a:defRPr>
                      </a:lvl4pPr>
                      <a:lvl5pPr marL="1848564" algn="l" defTabSz="924282" rtl="0" eaLnBrk="1" latinLnBrk="0" hangingPunct="1">
                        <a:defRPr sz="1800" kern="1200">
                          <a:solidFill>
                            <a:schemeClr val="dk1"/>
                          </a:solidFill>
                          <a:latin typeface="Arial"/>
                        </a:defRPr>
                      </a:lvl5pPr>
                      <a:lvl6pPr marL="2310704" algn="l" defTabSz="924282" rtl="0" eaLnBrk="1" latinLnBrk="0" hangingPunct="1">
                        <a:defRPr sz="1800" kern="1200">
                          <a:solidFill>
                            <a:schemeClr val="dk1"/>
                          </a:solidFill>
                          <a:latin typeface="Arial"/>
                        </a:defRPr>
                      </a:lvl6pPr>
                      <a:lvl7pPr marL="2772846" algn="l" defTabSz="924282" rtl="0" eaLnBrk="1" latinLnBrk="0" hangingPunct="1">
                        <a:defRPr sz="1800" kern="1200">
                          <a:solidFill>
                            <a:schemeClr val="dk1"/>
                          </a:solidFill>
                          <a:latin typeface="Arial"/>
                        </a:defRPr>
                      </a:lvl7pPr>
                      <a:lvl8pPr marL="3234986" algn="l" defTabSz="924282" rtl="0" eaLnBrk="1" latinLnBrk="0" hangingPunct="1">
                        <a:defRPr sz="1800" kern="1200">
                          <a:solidFill>
                            <a:schemeClr val="dk1"/>
                          </a:solidFill>
                          <a:latin typeface="Arial"/>
                        </a:defRPr>
                      </a:lvl8pPr>
                      <a:lvl9pPr marL="3697126" algn="l" defTabSz="924282" rtl="0" eaLnBrk="1" latinLnBrk="0" hangingPunct="1">
                        <a:defRPr sz="1800" kern="1200">
                          <a:solidFill>
                            <a:schemeClr val="dk1"/>
                          </a:solidFill>
                          <a:latin typeface="Arial"/>
                        </a:defRPr>
                      </a:lvl9pPr>
                    </a:lstStyle>
                    <a:p>
                      <a:r>
                        <a:rPr lang="sr-Latn-RS" sz="2000" dirty="0">
                          <a:solidFill>
                            <a:schemeClr val="tx2"/>
                          </a:solidFill>
                          <a:latin typeface="+mj-lt"/>
                        </a:rPr>
                        <a:t>Osnovana pre / posle </a:t>
                      </a:r>
                      <a:r>
                        <a:rPr lang="en-US" sz="2000" dirty="0">
                          <a:solidFill>
                            <a:schemeClr val="tx2"/>
                          </a:solidFill>
                          <a:latin typeface="+mj-lt"/>
                        </a:rPr>
                        <a:t>2000</a:t>
                      </a:r>
                      <a:r>
                        <a:rPr lang="sr-Latn-RS" sz="2000" dirty="0">
                          <a:solidFill>
                            <a:schemeClr val="tx2"/>
                          </a:solidFill>
                          <a:latin typeface="+mj-lt"/>
                        </a:rPr>
                        <a:t>.</a:t>
                      </a:r>
                      <a:endParaRPr lang="en-US" sz="2000" dirty="0">
                        <a:solidFill>
                          <a:schemeClr val="tx2"/>
                        </a:solidFill>
                        <a:latin typeface="+mj-lt"/>
                        <a:cs typeface="Calibri" pitchFamily="34" charset="0"/>
                      </a:endParaRPr>
                    </a:p>
                  </a:txBody>
                  <a:tcPr anchor="ctr"/>
                </a:tc>
                <a:tc>
                  <a:txBody>
                    <a:bodyPr/>
                    <a:lstStyle>
                      <a:lvl1pPr marL="0" algn="l" defTabSz="924282" rtl="0" eaLnBrk="1" latinLnBrk="0" hangingPunct="1">
                        <a:defRPr sz="1800" kern="1200">
                          <a:solidFill>
                            <a:schemeClr val="dk1"/>
                          </a:solidFill>
                          <a:latin typeface="Arial"/>
                        </a:defRPr>
                      </a:lvl1pPr>
                      <a:lvl2pPr marL="462140" algn="l" defTabSz="924282" rtl="0" eaLnBrk="1" latinLnBrk="0" hangingPunct="1">
                        <a:defRPr sz="1800" kern="1200">
                          <a:solidFill>
                            <a:schemeClr val="dk1"/>
                          </a:solidFill>
                          <a:latin typeface="Arial"/>
                        </a:defRPr>
                      </a:lvl2pPr>
                      <a:lvl3pPr marL="924282" algn="l" defTabSz="924282" rtl="0" eaLnBrk="1" latinLnBrk="0" hangingPunct="1">
                        <a:defRPr sz="1800" kern="1200">
                          <a:solidFill>
                            <a:schemeClr val="dk1"/>
                          </a:solidFill>
                          <a:latin typeface="Arial"/>
                        </a:defRPr>
                      </a:lvl3pPr>
                      <a:lvl4pPr marL="1386422" algn="l" defTabSz="924282" rtl="0" eaLnBrk="1" latinLnBrk="0" hangingPunct="1">
                        <a:defRPr sz="1800" kern="1200">
                          <a:solidFill>
                            <a:schemeClr val="dk1"/>
                          </a:solidFill>
                          <a:latin typeface="Arial"/>
                        </a:defRPr>
                      </a:lvl4pPr>
                      <a:lvl5pPr marL="1848564" algn="l" defTabSz="924282" rtl="0" eaLnBrk="1" latinLnBrk="0" hangingPunct="1">
                        <a:defRPr sz="1800" kern="1200">
                          <a:solidFill>
                            <a:schemeClr val="dk1"/>
                          </a:solidFill>
                          <a:latin typeface="Arial"/>
                        </a:defRPr>
                      </a:lvl5pPr>
                      <a:lvl6pPr marL="2310704" algn="l" defTabSz="924282" rtl="0" eaLnBrk="1" latinLnBrk="0" hangingPunct="1">
                        <a:defRPr sz="1800" kern="1200">
                          <a:solidFill>
                            <a:schemeClr val="dk1"/>
                          </a:solidFill>
                          <a:latin typeface="Arial"/>
                        </a:defRPr>
                      </a:lvl6pPr>
                      <a:lvl7pPr marL="2772846" algn="l" defTabSz="924282" rtl="0" eaLnBrk="1" latinLnBrk="0" hangingPunct="1">
                        <a:defRPr sz="1800" kern="1200">
                          <a:solidFill>
                            <a:schemeClr val="dk1"/>
                          </a:solidFill>
                          <a:latin typeface="Arial"/>
                        </a:defRPr>
                      </a:lvl7pPr>
                      <a:lvl8pPr marL="3234986" algn="l" defTabSz="924282" rtl="0" eaLnBrk="1" latinLnBrk="0" hangingPunct="1">
                        <a:defRPr sz="1800" kern="1200">
                          <a:solidFill>
                            <a:schemeClr val="dk1"/>
                          </a:solidFill>
                          <a:latin typeface="Arial"/>
                        </a:defRPr>
                      </a:lvl8pPr>
                      <a:lvl9pPr marL="3697126" algn="l" defTabSz="924282" rtl="0" eaLnBrk="1" latinLnBrk="0" hangingPunct="1">
                        <a:defRPr sz="1800" kern="1200">
                          <a:solidFill>
                            <a:schemeClr val="dk1"/>
                          </a:solidFill>
                          <a:latin typeface="Arial"/>
                        </a:defRPr>
                      </a:lvl9pPr>
                    </a:lstStyle>
                    <a:p>
                      <a:r>
                        <a:rPr lang="en-US" sz="2000" dirty="0">
                          <a:solidFill>
                            <a:schemeClr val="tx2"/>
                          </a:solidFill>
                          <a:latin typeface="+mj-lt"/>
                        </a:rPr>
                        <a:t>4</a:t>
                      </a:r>
                      <a:r>
                        <a:rPr lang="sr-Latn-RS" sz="2000" dirty="0">
                          <a:solidFill>
                            <a:schemeClr val="tx2"/>
                          </a:solidFill>
                          <a:latin typeface="+mj-lt"/>
                        </a:rPr>
                        <a:t>2</a:t>
                      </a:r>
                      <a:r>
                        <a:rPr lang="en-US" sz="2000" dirty="0">
                          <a:solidFill>
                            <a:schemeClr val="tx2"/>
                          </a:solidFill>
                          <a:latin typeface="+mj-lt"/>
                        </a:rPr>
                        <a:t>% / 5</a:t>
                      </a:r>
                      <a:r>
                        <a:rPr lang="sr-Latn-RS" sz="2000" dirty="0">
                          <a:solidFill>
                            <a:schemeClr val="tx2"/>
                          </a:solidFill>
                          <a:latin typeface="+mj-lt"/>
                        </a:rPr>
                        <a:t>8</a:t>
                      </a:r>
                      <a:r>
                        <a:rPr lang="en-US" sz="2000" dirty="0">
                          <a:solidFill>
                            <a:schemeClr val="tx2"/>
                          </a:solidFill>
                          <a:latin typeface="+mj-lt"/>
                        </a:rPr>
                        <a:t>%</a:t>
                      </a:r>
                      <a:endParaRPr lang="en-US" sz="2000" dirty="0">
                        <a:solidFill>
                          <a:schemeClr val="tx2"/>
                        </a:solidFill>
                        <a:latin typeface="+mj-lt"/>
                        <a:cs typeface="Calibri" pitchFamily="34" charset="0"/>
                      </a:endParaRPr>
                    </a:p>
                  </a:txBody>
                  <a:tcPr anchor="ctr"/>
                </a:tc>
                <a:extLst>
                  <a:ext uri="{0D108BD9-81ED-4DB2-BD59-A6C34878D82A}"/>
                </a:extLst>
              </a:tr>
              <a:tr h="1005840">
                <a:tc>
                  <a:txBody>
                    <a:bodyPr/>
                    <a:lstStyle>
                      <a:lvl1pPr marL="0" algn="l" defTabSz="924282" rtl="0" eaLnBrk="1" latinLnBrk="0" hangingPunct="1">
                        <a:defRPr sz="1800" kern="1200">
                          <a:solidFill>
                            <a:schemeClr val="dk1"/>
                          </a:solidFill>
                          <a:latin typeface="Arial"/>
                        </a:defRPr>
                      </a:lvl1pPr>
                      <a:lvl2pPr marL="462140" algn="l" defTabSz="924282" rtl="0" eaLnBrk="1" latinLnBrk="0" hangingPunct="1">
                        <a:defRPr sz="1800" kern="1200">
                          <a:solidFill>
                            <a:schemeClr val="dk1"/>
                          </a:solidFill>
                          <a:latin typeface="Arial"/>
                        </a:defRPr>
                      </a:lvl2pPr>
                      <a:lvl3pPr marL="924282" algn="l" defTabSz="924282" rtl="0" eaLnBrk="1" latinLnBrk="0" hangingPunct="1">
                        <a:defRPr sz="1800" kern="1200">
                          <a:solidFill>
                            <a:schemeClr val="dk1"/>
                          </a:solidFill>
                          <a:latin typeface="Arial"/>
                        </a:defRPr>
                      </a:lvl3pPr>
                      <a:lvl4pPr marL="1386422" algn="l" defTabSz="924282" rtl="0" eaLnBrk="1" latinLnBrk="0" hangingPunct="1">
                        <a:defRPr sz="1800" kern="1200">
                          <a:solidFill>
                            <a:schemeClr val="dk1"/>
                          </a:solidFill>
                          <a:latin typeface="Arial"/>
                        </a:defRPr>
                      </a:lvl4pPr>
                      <a:lvl5pPr marL="1848564" algn="l" defTabSz="924282" rtl="0" eaLnBrk="1" latinLnBrk="0" hangingPunct="1">
                        <a:defRPr sz="1800" kern="1200">
                          <a:solidFill>
                            <a:schemeClr val="dk1"/>
                          </a:solidFill>
                          <a:latin typeface="Arial"/>
                        </a:defRPr>
                      </a:lvl5pPr>
                      <a:lvl6pPr marL="2310704" algn="l" defTabSz="924282" rtl="0" eaLnBrk="1" latinLnBrk="0" hangingPunct="1">
                        <a:defRPr sz="1800" kern="1200">
                          <a:solidFill>
                            <a:schemeClr val="dk1"/>
                          </a:solidFill>
                          <a:latin typeface="Arial"/>
                        </a:defRPr>
                      </a:lvl6pPr>
                      <a:lvl7pPr marL="2772846" algn="l" defTabSz="924282" rtl="0" eaLnBrk="1" latinLnBrk="0" hangingPunct="1">
                        <a:defRPr sz="1800" kern="1200">
                          <a:solidFill>
                            <a:schemeClr val="dk1"/>
                          </a:solidFill>
                          <a:latin typeface="Arial"/>
                        </a:defRPr>
                      </a:lvl7pPr>
                      <a:lvl8pPr marL="3234986" algn="l" defTabSz="924282" rtl="0" eaLnBrk="1" latinLnBrk="0" hangingPunct="1">
                        <a:defRPr sz="1800" kern="1200">
                          <a:solidFill>
                            <a:schemeClr val="dk1"/>
                          </a:solidFill>
                          <a:latin typeface="Arial"/>
                        </a:defRPr>
                      </a:lvl8pPr>
                      <a:lvl9pPr marL="3697126" algn="l" defTabSz="924282"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2000" dirty="0">
                          <a:solidFill>
                            <a:schemeClr val="tx2"/>
                          </a:solidFill>
                          <a:latin typeface="+mj-lt"/>
                        </a:rPr>
                        <a:t>Dobit </a:t>
                      </a:r>
                      <a:r>
                        <a:rPr lang="en-US" sz="2000" dirty="0">
                          <a:solidFill>
                            <a:schemeClr val="tx2"/>
                          </a:solidFill>
                          <a:latin typeface="+mj-lt"/>
                        </a:rPr>
                        <a:t>/ </a:t>
                      </a:r>
                      <a:r>
                        <a:rPr lang="x-none" sz="2000" dirty="0">
                          <a:solidFill>
                            <a:schemeClr val="tx2"/>
                          </a:solidFill>
                          <a:latin typeface="+mj-lt"/>
                        </a:rPr>
                        <a:t>gubitak</a:t>
                      </a:r>
                      <a:r>
                        <a:rPr lang="x-none" sz="2000" baseline="0" dirty="0">
                          <a:solidFill>
                            <a:schemeClr val="tx2"/>
                          </a:solidFill>
                          <a:latin typeface="+mj-lt"/>
                        </a:rPr>
                        <a:t> </a:t>
                      </a:r>
                      <a:r>
                        <a:rPr lang="en-US" sz="2000" kern="1200" dirty="0">
                          <a:solidFill>
                            <a:schemeClr val="tx2"/>
                          </a:solidFill>
                          <a:latin typeface="+mj-lt"/>
                        </a:rPr>
                        <a:t>201</a:t>
                      </a:r>
                      <a:r>
                        <a:rPr lang="sr-Latn-RS" sz="2000" kern="1200" dirty="0">
                          <a:solidFill>
                            <a:schemeClr val="tx2"/>
                          </a:solidFill>
                          <a:latin typeface="+mj-lt"/>
                        </a:rPr>
                        <a:t>3</a:t>
                      </a:r>
                      <a:r>
                        <a:rPr lang="en-US" sz="2000" kern="1200" dirty="0">
                          <a:solidFill>
                            <a:schemeClr val="tx2"/>
                          </a:solidFill>
                          <a:latin typeface="+mj-lt"/>
                        </a:rPr>
                        <a:t>-</a:t>
                      </a:r>
                      <a:r>
                        <a:rPr lang="x-none" sz="2000" kern="1200" dirty="0">
                          <a:solidFill>
                            <a:schemeClr val="tx2"/>
                          </a:solidFill>
                          <a:latin typeface="+mj-lt"/>
                        </a:rPr>
                        <a:t>201</a:t>
                      </a:r>
                      <a:r>
                        <a:rPr lang="sr-Latn-RS" sz="2000" kern="1200" dirty="0">
                          <a:solidFill>
                            <a:schemeClr val="tx2"/>
                          </a:solidFill>
                          <a:latin typeface="+mj-lt"/>
                        </a:rPr>
                        <a:t>5</a:t>
                      </a:r>
                      <a:endParaRPr lang="en-US" sz="2000" kern="1200" dirty="0">
                        <a:solidFill>
                          <a:schemeClr val="tx2"/>
                        </a:solidFill>
                        <a:latin typeface="+mj-lt"/>
                        <a:ea typeface="+mn-ea"/>
                        <a:cs typeface="Calibri" pitchFamily="34" charset="0"/>
                      </a:endParaRPr>
                    </a:p>
                  </a:txBody>
                  <a:tcPr anchor="ctr"/>
                </a:tc>
                <a:tc>
                  <a:txBody>
                    <a:bodyPr/>
                    <a:lstStyle>
                      <a:lvl1pPr marL="0" algn="l" defTabSz="924282" rtl="0" eaLnBrk="1" latinLnBrk="0" hangingPunct="1">
                        <a:defRPr sz="1800" kern="1200">
                          <a:solidFill>
                            <a:schemeClr val="dk1"/>
                          </a:solidFill>
                          <a:latin typeface="Arial"/>
                        </a:defRPr>
                      </a:lvl1pPr>
                      <a:lvl2pPr marL="462140" algn="l" defTabSz="924282" rtl="0" eaLnBrk="1" latinLnBrk="0" hangingPunct="1">
                        <a:defRPr sz="1800" kern="1200">
                          <a:solidFill>
                            <a:schemeClr val="dk1"/>
                          </a:solidFill>
                          <a:latin typeface="Arial"/>
                        </a:defRPr>
                      </a:lvl2pPr>
                      <a:lvl3pPr marL="924282" algn="l" defTabSz="924282" rtl="0" eaLnBrk="1" latinLnBrk="0" hangingPunct="1">
                        <a:defRPr sz="1800" kern="1200">
                          <a:solidFill>
                            <a:schemeClr val="dk1"/>
                          </a:solidFill>
                          <a:latin typeface="Arial"/>
                        </a:defRPr>
                      </a:lvl3pPr>
                      <a:lvl4pPr marL="1386422" algn="l" defTabSz="924282" rtl="0" eaLnBrk="1" latinLnBrk="0" hangingPunct="1">
                        <a:defRPr sz="1800" kern="1200">
                          <a:solidFill>
                            <a:schemeClr val="dk1"/>
                          </a:solidFill>
                          <a:latin typeface="Arial"/>
                        </a:defRPr>
                      </a:lvl4pPr>
                      <a:lvl5pPr marL="1848564" algn="l" defTabSz="924282" rtl="0" eaLnBrk="1" latinLnBrk="0" hangingPunct="1">
                        <a:defRPr sz="1800" kern="1200">
                          <a:solidFill>
                            <a:schemeClr val="dk1"/>
                          </a:solidFill>
                          <a:latin typeface="Arial"/>
                        </a:defRPr>
                      </a:lvl5pPr>
                      <a:lvl6pPr marL="2310704" algn="l" defTabSz="924282" rtl="0" eaLnBrk="1" latinLnBrk="0" hangingPunct="1">
                        <a:defRPr sz="1800" kern="1200">
                          <a:solidFill>
                            <a:schemeClr val="dk1"/>
                          </a:solidFill>
                          <a:latin typeface="Arial"/>
                        </a:defRPr>
                      </a:lvl6pPr>
                      <a:lvl7pPr marL="2772846" algn="l" defTabSz="924282" rtl="0" eaLnBrk="1" latinLnBrk="0" hangingPunct="1">
                        <a:defRPr sz="1800" kern="1200">
                          <a:solidFill>
                            <a:schemeClr val="dk1"/>
                          </a:solidFill>
                          <a:latin typeface="Arial"/>
                        </a:defRPr>
                      </a:lvl7pPr>
                      <a:lvl8pPr marL="3234986" algn="l" defTabSz="924282" rtl="0" eaLnBrk="1" latinLnBrk="0" hangingPunct="1">
                        <a:defRPr sz="1800" kern="1200">
                          <a:solidFill>
                            <a:schemeClr val="dk1"/>
                          </a:solidFill>
                          <a:latin typeface="Arial"/>
                        </a:defRPr>
                      </a:lvl8pPr>
                      <a:lvl9pPr marL="3697126" algn="l" defTabSz="924282" rtl="0" eaLnBrk="1" latinLnBrk="0" hangingPunct="1">
                        <a:defRPr sz="1800" kern="1200">
                          <a:solidFill>
                            <a:schemeClr val="dk1"/>
                          </a:solidFill>
                          <a:latin typeface="Arial"/>
                        </a:defRPr>
                      </a:lvl9pPr>
                    </a:lstStyle>
                    <a:p>
                      <a:r>
                        <a:rPr lang="en-US" sz="2000" dirty="0">
                          <a:solidFill>
                            <a:schemeClr val="tx2"/>
                          </a:solidFill>
                          <a:latin typeface="+mj-lt"/>
                        </a:rPr>
                        <a:t>201</a:t>
                      </a:r>
                      <a:r>
                        <a:rPr lang="sr-Latn-RS" sz="2000" dirty="0">
                          <a:solidFill>
                            <a:schemeClr val="tx2"/>
                          </a:solidFill>
                          <a:latin typeface="+mj-lt"/>
                        </a:rPr>
                        <a:t>3</a:t>
                      </a:r>
                      <a:r>
                        <a:rPr lang="en-US" sz="2000" dirty="0">
                          <a:solidFill>
                            <a:schemeClr val="tx2"/>
                          </a:solidFill>
                          <a:latin typeface="+mj-lt"/>
                        </a:rPr>
                        <a:t>: 9</a:t>
                      </a:r>
                      <a:r>
                        <a:rPr lang="sr-Latn-RS" sz="2000" dirty="0">
                          <a:solidFill>
                            <a:schemeClr val="tx2"/>
                          </a:solidFill>
                          <a:latin typeface="+mj-lt"/>
                        </a:rPr>
                        <a:t>0</a:t>
                      </a:r>
                      <a:r>
                        <a:rPr lang="en-US" sz="2000" dirty="0">
                          <a:solidFill>
                            <a:schemeClr val="tx2"/>
                          </a:solidFill>
                          <a:latin typeface="+mj-lt"/>
                        </a:rPr>
                        <a:t>% / </a:t>
                      </a:r>
                      <a:r>
                        <a:rPr lang="sr-Latn-RS" sz="2000" dirty="0">
                          <a:solidFill>
                            <a:schemeClr val="tx2"/>
                          </a:solidFill>
                          <a:latin typeface="+mj-lt"/>
                        </a:rPr>
                        <a:t>8</a:t>
                      </a:r>
                      <a:r>
                        <a:rPr lang="en-US" sz="2000" dirty="0">
                          <a:solidFill>
                            <a:schemeClr val="tx2"/>
                          </a:solidFill>
                          <a:latin typeface="+mj-l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mj-lt"/>
                        </a:rPr>
                        <a:t>201</a:t>
                      </a:r>
                      <a:r>
                        <a:rPr lang="sr-Latn-RS" sz="2000" dirty="0">
                          <a:solidFill>
                            <a:schemeClr val="tx2"/>
                          </a:solidFill>
                          <a:latin typeface="+mj-lt"/>
                        </a:rPr>
                        <a:t>4</a:t>
                      </a:r>
                      <a:r>
                        <a:rPr lang="en-US" sz="2000" dirty="0">
                          <a:solidFill>
                            <a:schemeClr val="tx2"/>
                          </a:solidFill>
                          <a:latin typeface="+mj-lt"/>
                        </a:rPr>
                        <a:t>: </a:t>
                      </a:r>
                      <a:r>
                        <a:rPr lang="sr-Latn-RS" sz="2000" dirty="0">
                          <a:solidFill>
                            <a:schemeClr val="tx2"/>
                          </a:solidFill>
                          <a:latin typeface="+mj-lt"/>
                        </a:rPr>
                        <a:t>90</a:t>
                      </a:r>
                      <a:r>
                        <a:rPr lang="en-US" sz="2000" dirty="0">
                          <a:solidFill>
                            <a:schemeClr val="tx2"/>
                          </a:solidFill>
                          <a:latin typeface="+mj-lt"/>
                        </a:rPr>
                        <a:t>% / </a:t>
                      </a:r>
                      <a:r>
                        <a:rPr lang="sr-Latn-RS" sz="2000" dirty="0">
                          <a:solidFill>
                            <a:schemeClr val="tx2"/>
                          </a:solidFill>
                          <a:latin typeface="+mj-lt"/>
                        </a:rPr>
                        <a:t>9</a:t>
                      </a:r>
                      <a:r>
                        <a:rPr lang="en-US" sz="2000" dirty="0">
                          <a:solidFill>
                            <a:schemeClr val="tx2"/>
                          </a:solidFill>
                          <a:latin typeface="+mj-l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mj-lt"/>
                        </a:rPr>
                        <a:t>201</a:t>
                      </a:r>
                      <a:r>
                        <a:rPr lang="sr-Latn-RS" sz="2000" dirty="0">
                          <a:solidFill>
                            <a:schemeClr val="tx2"/>
                          </a:solidFill>
                          <a:latin typeface="+mj-lt"/>
                        </a:rPr>
                        <a:t>5</a:t>
                      </a:r>
                      <a:r>
                        <a:rPr lang="en-US" sz="2000" dirty="0">
                          <a:solidFill>
                            <a:schemeClr val="tx2"/>
                          </a:solidFill>
                          <a:latin typeface="+mj-lt"/>
                        </a:rPr>
                        <a:t>: </a:t>
                      </a:r>
                      <a:r>
                        <a:rPr lang="sr-Latn-RS" sz="2000" dirty="0">
                          <a:solidFill>
                            <a:schemeClr val="tx2"/>
                          </a:solidFill>
                          <a:latin typeface="+mj-lt"/>
                        </a:rPr>
                        <a:t>92</a:t>
                      </a:r>
                      <a:r>
                        <a:rPr lang="en-US" sz="2000" dirty="0">
                          <a:solidFill>
                            <a:schemeClr val="tx2"/>
                          </a:solidFill>
                          <a:latin typeface="+mj-lt"/>
                        </a:rPr>
                        <a:t>% /</a:t>
                      </a:r>
                      <a:r>
                        <a:rPr lang="sr-Latn-RS" sz="2000" dirty="0">
                          <a:solidFill>
                            <a:schemeClr val="tx2"/>
                          </a:solidFill>
                          <a:latin typeface="+mj-lt"/>
                        </a:rPr>
                        <a:t> 7</a:t>
                      </a:r>
                      <a:r>
                        <a:rPr lang="en-US" sz="2000" dirty="0">
                          <a:solidFill>
                            <a:schemeClr val="tx2"/>
                          </a:solidFill>
                          <a:latin typeface="+mj-lt"/>
                        </a:rPr>
                        <a:t>%</a:t>
                      </a:r>
                      <a:endParaRPr lang="en-US" sz="2000" dirty="0">
                        <a:solidFill>
                          <a:schemeClr val="tx2"/>
                        </a:solidFill>
                        <a:latin typeface="+mj-lt"/>
                        <a:cs typeface="Calibri" panose="020F0502020204030204" pitchFamily="34" charset="0"/>
                      </a:endParaRPr>
                    </a:p>
                  </a:txBody>
                  <a:tcPr anchor="ctr"/>
                </a:tc>
                <a:extLst>
                  <a:ext uri="{0D108BD9-81ED-4DB2-BD59-A6C34878D82A}"/>
                </a:extLst>
              </a:tr>
            </a:tbl>
          </a:graphicData>
        </a:graphic>
      </p:graphicFrame>
      <p:graphicFrame>
        <p:nvGraphicFramePr>
          <p:cNvPr id="309251" name="Object 21"/>
          <p:cNvGraphicFramePr>
            <a:graphicFrameLocks noChangeAspect="1"/>
          </p:cNvGraphicFramePr>
          <p:nvPr/>
        </p:nvGraphicFramePr>
        <p:xfrm>
          <a:off x="2411413" y="3429000"/>
          <a:ext cx="3624262" cy="2836863"/>
        </p:xfrm>
        <a:graphic>
          <a:graphicData uri="http://schemas.openxmlformats.org/presentationml/2006/ole">
            <p:oleObj spid="_x0000_s309251" name="Chart" r:id="rId4" imgW="3629085" imgH="2838352" progId="MSGraph.Chart.8">
              <p:embed followColorScheme="full"/>
            </p:oleObj>
          </a:graphicData>
        </a:graphic>
      </p:graphicFrame>
      <p:sp>
        <p:nvSpPr>
          <p:cNvPr id="23" name="Rectangle 22"/>
          <p:cNvSpPr/>
          <p:nvPr/>
        </p:nvSpPr>
        <p:spPr>
          <a:xfrm>
            <a:off x="3491878" y="3068955"/>
            <a:ext cx="1487587" cy="338554"/>
          </a:xfrm>
          <a:prstGeom prst="rec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fontAlgn="auto">
              <a:spcBef>
                <a:spcPts val="0"/>
              </a:spcBef>
              <a:spcAft>
                <a:spcPts val="0"/>
              </a:spcAft>
              <a:defRPr sz="1400" b="1" i="0" u="none" strike="noStrike" kern="1200" baseline="0">
                <a:solidFill>
                  <a:srgbClr val="000000"/>
                </a:solidFill>
                <a:latin typeface="+mn-lt"/>
                <a:ea typeface="+mn-ea"/>
                <a:cs typeface="+mn-cs"/>
              </a:defRPr>
            </a:pPr>
            <a:r>
              <a:rPr lang="sr-Latn-CS" sz="1600" b="1" dirty="0">
                <a:solidFill>
                  <a:schemeClr val="bg1"/>
                </a:solidFill>
                <a:latin typeface="+mn-lt"/>
                <a:cs typeface="Calibri" panose="020F0502020204030204" pitchFamily="34" charset="0"/>
              </a:rPr>
              <a:t>Broj zaposlenih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5"/>
          <p:cNvGrpSpPr>
            <a:grpSpLocks noChangeAspect="1"/>
          </p:cNvGrpSpPr>
          <p:nvPr/>
        </p:nvGrpSpPr>
        <p:grpSpPr>
          <a:xfrm>
            <a:off x="623765" y="1425680"/>
            <a:ext cx="3345512" cy="3999613"/>
            <a:chOff x="987599" y="1362075"/>
            <a:chExt cx="3460452" cy="4137026"/>
          </a:xfrm>
          <a:solidFill>
            <a:schemeClr val="accent6"/>
          </a:solidFill>
        </p:grpSpPr>
        <p:sp>
          <p:nvSpPr>
            <p:cNvPr id="9" name="Freeform 11"/>
            <p:cNvSpPr>
              <a:spLocks/>
            </p:cNvSpPr>
            <p:nvPr/>
          </p:nvSpPr>
          <p:spPr bwMode="auto">
            <a:xfrm>
              <a:off x="3330451" y="1362075"/>
              <a:ext cx="671512" cy="671513"/>
            </a:xfrm>
            <a:custGeom>
              <a:avLst/>
              <a:gdLst/>
              <a:ahLst/>
              <a:cxnLst>
                <a:cxn ang="0">
                  <a:pos x="152" y="153"/>
                </a:cxn>
                <a:cxn ang="0">
                  <a:pos x="179" y="89"/>
                </a:cxn>
                <a:cxn ang="0">
                  <a:pos x="152" y="26"/>
                </a:cxn>
                <a:cxn ang="0">
                  <a:pos x="89" y="0"/>
                </a:cxn>
                <a:cxn ang="0">
                  <a:pos x="26" y="26"/>
                </a:cxn>
                <a:cxn ang="0">
                  <a:pos x="0" y="89"/>
                </a:cxn>
                <a:cxn ang="0">
                  <a:pos x="26" y="153"/>
                </a:cxn>
                <a:cxn ang="0">
                  <a:pos x="89" y="179"/>
                </a:cxn>
                <a:cxn ang="0">
                  <a:pos x="152" y="153"/>
                </a:cxn>
              </a:cxnLst>
              <a:rect l="0" t="0" r="r" b="b"/>
              <a:pathLst>
                <a:path w="179" h="179">
                  <a:moveTo>
                    <a:pt x="152" y="153"/>
                  </a:moveTo>
                  <a:cubicBezTo>
                    <a:pt x="170" y="135"/>
                    <a:pt x="179" y="114"/>
                    <a:pt x="179" y="89"/>
                  </a:cubicBezTo>
                  <a:cubicBezTo>
                    <a:pt x="179" y="65"/>
                    <a:pt x="170" y="44"/>
                    <a:pt x="152" y="26"/>
                  </a:cubicBezTo>
                  <a:cubicBezTo>
                    <a:pt x="135" y="9"/>
                    <a:pt x="114" y="0"/>
                    <a:pt x="89" y="0"/>
                  </a:cubicBezTo>
                  <a:cubicBezTo>
                    <a:pt x="65" y="0"/>
                    <a:pt x="43" y="9"/>
                    <a:pt x="26" y="26"/>
                  </a:cubicBezTo>
                  <a:cubicBezTo>
                    <a:pt x="9" y="44"/>
                    <a:pt x="0" y="65"/>
                    <a:pt x="0" y="89"/>
                  </a:cubicBezTo>
                  <a:cubicBezTo>
                    <a:pt x="0" y="114"/>
                    <a:pt x="9" y="135"/>
                    <a:pt x="26" y="153"/>
                  </a:cubicBezTo>
                  <a:cubicBezTo>
                    <a:pt x="43" y="170"/>
                    <a:pt x="65" y="179"/>
                    <a:pt x="89" y="179"/>
                  </a:cubicBezTo>
                  <a:cubicBezTo>
                    <a:pt x="114" y="179"/>
                    <a:pt x="135" y="170"/>
                    <a:pt x="152" y="153"/>
                  </a:cubicBezTo>
                  <a:close/>
                </a:path>
              </a:pathLst>
            </a:custGeom>
            <a:grpFill/>
            <a:ln w="9525">
              <a:noFill/>
              <a:round/>
              <a:headEnd/>
              <a:tailEnd/>
            </a:ln>
          </p:spPr>
          <p:txBody>
            <a:bodyPr/>
            <a:lstStyle/>
            <a:p>
              <a:pPr>
                <a:defRPr/>
              </a:pPr>
              <a:endParaRPr lang="en-GB" sz="1200" kern="0">
                <a:solidFill>
                  <a:srgbClr val="FFFFFF"/>
                </a:solidFill>
                <a:latin typeface="Arial" charset="0"/>
                <a:cs typeface="Arial" charset="0"/>
              </a:endParaRPr>
            </a:p>
          </p:txBody>
        </p:sp>
        <p:sp>
          <p:nvSpPr>
            <p:cNvPr id="10" name="Freeform 12"/>
            <p:cNvSpPr>
              <a:spLocks/>
            </p:cNvSpPr>
            <p:nvPr/>
          </p:nvSpPr>
          <p:spPr bwMode="auto">
            <a:xfrm>
              <a:off x="2895476" y="2135188"/>
              <a:ext cx="1552575" cy="3363913"/>
            </a:xfrm>
            <a:custGeom>
              <a:avLst/>
              <a:gdLst/>
              <a:ahLst/>
              <a:cxnLst>
                <a:cxn ang="0">
                  <a:pos x="412" y="103"/>
                </a:cxn>
                <a:cxn ang="0">
                  <a:pos x="396" y="53"/>
                </a:cxn>
                <a:cxn ang="0">
                  <a:pos x="315" y="0"/>
                </a:cxn>
                <a:cxn ang="0">
                  <a:pos x="307" y="0"/>
                </a:cxn>
                <a:cxn ang="0">
                  <a:pos x="112" y="1"/>
                </a:cxn>
                <a:cxn ang="0">
                  <a:pos x="99" y="0"/>
                </a:cxn>
                <a:cxn ang="0">
                  <a:pos x="18" y="53"/>
                </a:cxn>
                <a:cxn ang="0">
                  <a:pos x="2" y="103"/>
                </a:cxn>
                <a:cxn ang="0">
                  <a:pos x="0" y="398"/>
                </a:cxn>
                <a:cxn ang="0">
                  <a:pos x="10" y="418"/>
                </a:cxn>
                <a:cxn ang="0">
                  <a:pos x="35" y="431"/>
                </a:cxn>
                <a:cxn ang="0">
                  <a:pos x="64" y="422"/>
                </a:cxn>
                <a:cxn ang="0">
                  <a:pos x="76" y="403"/>
                </a:cxn>
                <a:cxn ang="0">
                  <a:pos x="76" y="136"/>
                </a:cxn>
                <a:cxn ang="0">
                  <a:pos x="95" y="136"/>
                </a:cxn>
                <a:cxn ang="0">
                  <a:pos x="95" y="176"/>
                </a:cxn>
                <a:cxn ang="0">
                  <a:pos x="97" y="846"/>
                </a:cxn>
                <a:cxn ang="0">
                  <a:pos x="115" y="884"/>
                </a:cxn>
                <a:cxn ang="0">
                  <a:pos x="145" y="896"/>
                </a:cxn>
                <a:cxn ang="0">
                  <a:pos x="170" y="892"/>
                </a:cxn>
                <a:cxn ang="0">
                  <a:pos x="196" y="841"/>
                </a:cxn>
                <a:cxn ang="0">
                  <a:pos x="197" y="612"/>
                </a:cxn>
                <a:cxn ang="0">
                  <a:pos x="198" y="429"/>
                </a:cxn>
                <a:cxn ang="0">
                  <a:pos x="220" y="428"/>
                </a:cxn>
                <a:cxn ang="0">
                  <a:pos x="220" y="843"/>
                </a:cxn>
                <a:cxn ang="0">
                  <a:pos x="238" y="885"/>
                </a:cxn>
                <a:cxn ang="0">
                  <a:pos x="272" y="897"/>
                </a:cxn>
                <a:cxn ang="0">
                  <a:pos x="301" y="888"/>
                </a:cxn>
                <a:cxn ang="0">
                  <a:pos x="319" y="849"/>
                </a:cxn>
                <a:cxn ang="0">
                  <a:pos x="319" y="136"/>
                </a:cxn>
                <a:cxn ang="0">
                  <a:pos x="336" y="137"/>
                </a:cxn>
                <a:cxn ang="0">
                  <a:pos x="339" y="403"/>
                </a:cxn>
                <a:cxn ang="0">
                  <a:pos x="351" y="422"/>
                </a:cxn>
                <a:cxn ang="0">
                  <a:pos x="379" y="431"/>
                </a:cxn>
                <a:cxn ang="0">
                  <a:pos x="405" y="418"/>
                </a:cxn>
                <a:cxn ang="0">
                  <a:pos x="414" y="398"/>
                </a:cxn>
                <a:cxn ang="0">
                  <a:pos x="412" y="103"/>
                </a:cxn>
              </a:cxnLst>
              <a:rect l="0" t="0" r="r" b="b"/>
              <a:pathLst>
                <a:path w="414" h="897">
                  <a:moveTo>
                    <a:pt x="412" y="103"/>
                  </a:moveTo>
                  <a:cubicBezTo>
                    <a:pt x="410" y="87"/>
                    <a:pt x="405" y="70"/>
                    <a:pt x="396" y="53"/>
                  </a:cubicBezTo>
                  <a:cubicBezTo>
                    <a:pt x="378" y="20"/>
                    <a:pt x="351" y="2"/>
                    <a:pt x="315" y="0"/>
                  </a:cubicBezTo>
                  <a:cubicBezTo>
                    <a:pt x="312" y="0"/>
                    <a:pt x="309" y="0"/>
                    <a:pt x="307" y="0"/>
                  </a:cubicBezTo>
                  <a:cubicBezTo>
                    <a:pt x="112" y="1"/>
                    <a:pt x="112" y="1"/>
                    <a:pt x="112" y="1"/>
                  </a:cubicBezTo>
                  <a:cubicBezTo>
                    <a:pt x="108" y="0"/>
                    <a:pt x="104" y="0"/>
                    <a:pt x="99" y="0"/>
                  </a:cubicBezTo>
                  <a:cubicBezTo>
                    <a:pt x="64" y="2"/>
                    <a:pt x="37" y="20"/>
                    <a:pt x="18" y="53"/>
                  </a:cubicBezTo>
                  <a:cubicBezTo>
                    <a:pt x="10" y="70"/>
                    <a:pt x="4" y="87"/>
                    <a:pt x="2" y="103"/>
                  </a:cubicBezTo>
                  <a:cubicBezTo>
                    <a:pt x="0" y="398"/>
                    <a:pt x="0" y="398"/>
                    <a:pt x="0" y="398"/>
                  </a:cubicBezTo>
                  <a:cubicBezTo>
                    <a:pt x="0" y="405"/>
                    <a:pt x="3" y="412"/>
                    <a:pt x="10" y="418"/>
                  </a:cubicBezTo>
                  <a:cubicBezTo>
                    <a:pt x="16" y="426"/>
                    <a:pt x="25" y="430"/>
                    <a:pt x="35" y="431"/>
                  </a:cubicBezTo>
                  <a:cubicBezTo>
                    <a:pt x="46" y="431"/>
                    <a:pt x="55" y="429"/>
                    <a:pt x="64" y="422"/>
                  </a:cubicBezTo>
                  <a:cubicBezTo>
                    <a:pt x="72" y="416"/>
                    <a:pt x="76" y="410"/>
                    <a:pt x="76" y="403"/>
                  </a:cubicBezTo>
                  <a:cubicBezTo>
                    <a:pt x="76" y="136"/>
                    <a:pt x="76" y="136"/>
                    <a:pt x="76" y="136"/>
                  </a:cubicBezTo>
                  <a:cubicBezTo>
                    <a:pt x="95" y="136"/>
                    <a:pt x="95" y="136"/>
                    <a:pt x="95" y="136"/>
                  </a:cubicBezTo>
                  <a:cubicBezTo>
                    <a:pt x="95" y="176"/>
                    <a:pt x="95" y="176"/>
                    <a:pt x="95" y="176"/>
                  </a:cubicBezTo>
                  <a:cubicBezTo>
                    <a:pt x="97" y="846"/>
                    <a:pt x="97" y="846"/>
                    <a:pt x="97" y="846"/>
                  </a:cubicBezTo>
                  <a:cubicBezTo>
                    <a:pt x="100" y="863"/>
                    <a:pt x="106" y="875"/>
                    <a:pt x="115" y="884"/>
                  </a:cubicBezTo>
                  <a:cubicBezTo>
                    <a:pt x="123" y="892"/>
                    <a:pt x="133" y="896"/>
                    <a:pt x="145" y="896"/>
                  </a:cubicBezTo>
                  <a:cubicBezTo>
                    <a:pt x="153" y="897"/>
                    <a:pt x="161" y="896"/>
                    <a:pt x="170" y="892"/>
                  </a:cubicBezTo>
                  <a:cubicBezTo>
                    <a:pt x="186" y="884"/>
                    <a:pt x="195" y="867"/>
                    <a:pt x="196" y="841"/>
                  </a:cubicBezTo>
                  <a:cubicBezTo>
                    <a:pt x="197" y="815"/>
                    <a:pt x="197" y="739"/>
                    <a:pt x="197" y="612"/>
                  </a:cubicBezTo>
                  <a:cubicBezTo>
                    <a:pt x="198" y="429"/>
                    <a:pt x="198" y="429"/>
                    <a:pt x="198" y="429"/>
                  </a:cubicBezTo>
                  <a:cubicBezTo>
                    <a:pt x="220" y="428"/>
                    <a:pt x="220" y="428"/>
                    <a:pt x="220" y="428"/>
                  </a:cubicBezTo>
                  <a:cubicBezTo>
                    <a:pt x="220" y="843"/>
                    <a:pt x="220" y="843"/>
                    <a:pt x="220" y="843"/>
                  </a:cubicBezTo>
                  <a:cubicBezTo>
                    <a:pt x="221" y="861"/>
                    <a:pt x="227" y="875"/>
                    <a:pt x="238" y="885"/>
                  </a:cubicBezTo>
                  <a:cubicBezTo>
                    <a:pt x="248" y="893"/>
                    <a:pt x="259" y="897"/>
                    <a:pt x="272" y="897"/>
                  </a:cubicBezTo>
                  <a:cubicBezTo>
                    <a:pt x="284" y="897"/>
                    <a:pt x="294" y="894"/>
                    <a:pt x="301" y="888"/>
                  </a:cubicBezTo>
                  <a:cubicBezTo>
                    <a:pt x="310" y="881"/>
                    <a:pt x="316" y="868"/>
                    <a:pt x="319" y="849"/>
                  </a:cubicBezTo>
                  <a:cubicBezTo>
                    <a:pt x="321" y="833"/>
                    <a:pt x="321" y="595"/>
                    <a:pt x="319" y="136"/>
                  </a:cubicBezTo>
                  <a:cubicBezTo>
                    <a:pt x="336" y="137"/>
                    <a:pt x="336" y="137"/>
                    <a:pt x="336" y="137"/>
                  </a:cubicBezTo>
                  <a:cubicBezTo>
                    <a:pt x="339" y="403"/>
                    <a:pt x="339" y="403"/>
                    <a:pt x="339" y="403"/>
                  </a:cubicBezTo>
                  <a:cubicBezTo>
                    <a:pt x="339" y="410"/>
                    <a:pt x="343" y="416"/>
                    <a:pt x="351" y="422"/>
                  </a:cubicBezTo>
                  <a:cubicBezTo>
                    <a:pt x="359" y="429"/>
                    <a:pt x="369" y="431"/>
                    <a:pt x="379" y="431"/>
                  </a:cubicBezTo>
                  <a:cubicBezTo>
                    <a:pt x="389" y="430"/>
                    <a:pt x="398" y="426"/>
                    <a:pt x="405" y="418"/>
                  </a:cubicBezTo>
                  <a:cubicBezTo>
                    <a:pt x="411" y="412"/>
                    <a:pt x="414" y="405"/>
                    <a:pt x="414" y="398"/>
                  </a:cubicBezTo>
                  <a:lnTo>
                    <a:pt x="412" y="103"/>
                  </a:lnTo>
                  <a:close/>
                </a:path>
              </a:pathLst>
            </a:custGeom>
            <a:grpFill/>
            <a:ln w="9525">
              <a:noFill/>
              <a:round/>
              <a:headEnd/>
              <a:tailEnd/>
            </a:ln>
          </p:spPr>
          <p:txBody>
            <a:bodyPr/>
            <a:lstStyle/>
            <a:p>
              <a:pPr>
                <a:defRPr/>
              </a:pPr>
              <a:endParaRPr lang="en-GB" sz="1200" kern="0">
                <a:solidFill>
                  <a:srgbClr val="FFFFFF"/>
                </a:solidFill>
                <a:latin typeface="Arial" charset="0"/>
                <a:cs typeface="Arial" charset="0"/>
              </a:endParaRPr>
            </a:p>
          </p:txBody>
        </p:sp>
        <p:sp>
          <p:nvSpPr>
            <p:cNvPr id="11" name="Freeform 13"/>
            <p:cNvSpPr>
              <a:spLocks/>
            </p:cNvSpPr>
            <p:nvPr/>
          </p:nvSpPr>
          <p:spPr bwMode="auto">
            <a:xfrm>
              <a:off x="1568624" y="1482725"/>
              <a:ext cx="641350" cy="644525"/>
            </a:xfrm>
            <a:custGeom>
              <a:avLst/>
              <a:gdLst/>
              <a:ahLst/>
              <a:cxnLst>
                <a:cxn ang="0">
                  <a:pos x="25" y="25"/>
                </a:cxn>
                <a:cxn ang="0">
                  <a:pos x="0" y="86"/>
                </a:cxn>
                <a:cxn ang="0">
                  <a:pos x="25" y="147"/>
                </a:cxn>
                <a:cxn ang="0">
                  <a:pos x="86" y="172"/>
                </a:cxn>
                <a:cxn ang="0">
                  <a:pos x="146" y="147"/>
                </a:cxn>
                <a:cxn ang="0">
                  <a:pos x="171" y="86"/>
                </a:cxn>
                <a:cxn ang="0">
                  <a:pos x="146" y="25"/>
                </a:cxn>
                <a:cxn ang="0">
                  <a:pos x="86" y="0"/>
                </a:cxn>
                <a:cxn ang="0">
                  <a:pos x="25" y="25"/>
                </a:cxn>
              </a:cxnLst>
              <a:rect l="0" t="0" r="r" b="b"/>
              <a:pathLst>
                <a:path w="171" h="172">
                  <a:moveTo>
                    <a:pt x="25" y="25"/>
                  </a:moveTo>
                  <a:cubicBezTo>
                    <a:pt x="8" y="42"/>
                    <a:pt x="0" y="62"/>
                    <a:pt x="0" y="86"/>
                  </a:cubicBezTo>
                  <a:cubicBezTo>
                    <a:pt x="0" y="110"/>
                    <a:pt x="8" y="130"/>
                    <a:pt x="25" y="147"/>
                  </a:cubicBezTo>
                  <a:cubicBezTo>
                    <a:pt x="42" y="163"/>
                    <a:pt x="62" y="172"/>
                    <a:pt x="86" y="172"/>
                  </a:cubicBezTo>
                  <a:cubicBezTo>
                    <a:pt x="109" y="172"/>
                    <a:pt x="130" y="163"/>
                    <a:pt x="146" y="147"/>
                  </a:cubicBezTo>
                  <a:cubicBezTo>
                    <a:pt x="163" y="130"/>
                    <a:pt x="171" y="110"/>
                    <a:pt x="171" y="86"/>
                  </a:cubicBezTo>
                  <a:cubicBezTo>
                    <a:pt x="171" y="62"/>
                    <a:pt x="163" y="42"/>
                    <a:pt x="146" y="25"/>
                  </a:cubicBezTo>
                  <a:cubicBezTo>
                    <a:pt x="130" y="8"/>
                    <a:pt x="109" y="0"/>
                    <a:pt x="86" y="0"/>
                  </a:cubicBezTo>
                  <a:cubicBezTo>
                    <a:pt x="62" y="0"/>
                    <a:pt x="42" y="8"/>
                    <a:pt x="25" y="25"/>
                  </a:cubicBezTo>
                  <a:close/>
                </a:path>
              </a:pathLst>
            </a:custGeom>
            <a:grpFill/>
            <a:ln w="9525">
              <a:noFill/>
              <a:round/>
              <a:headEnd/>
              <a:tailEnd/>
            </a:ln>
          </p:spPr>
          <p:txBody>
            <a:bodyPr/>
            <a:lstStyle/>
            <a:p>
              <a:pPr>
                <a:defRPr/>
              </a:pPr>
              <a:endParaRPr lang="en-GB" sz="1200" kern="0">
                <a:solidFill>
                  <a:srgbClr val="FFFFFF"/>
                </a:solidFill>
                <a:latin typeface="Arial" charset="0"/>
                <a:cs typeface="Arial" charset="0"/>
              </a:endParaRPr>
            </a:p>
          </p:txBody>
        </p:sp>
        <p:sp>
          <p:nvSpPr>
            <p:cNvPr id="12" name="Freeform 15"/>
            <p:cNvSpPr>
              <a:spLocks/>
            </p:cNvSpPr>
            <p:nvPr/>
          </p:nvSpPr>
          <p:spPr bwMode="auto">
            <a:xfrm>
              <a:off x="987599" y="2225675"/>
              <a:ext cx="1803400" cy="3273425"/>
            </a:xfrm>
            <a:custGeom>
              <a:avLst/>
              <a:gdLst/>
              <a:ahLst/>
              <a:cxnLst>
                <a:cxn ang="0">
                  <a:pos x="478" y="328"/>
                </a:cxn>
                <a:cxn ang="0">
                  <a:pos x="410" y="91"/>
                </a:cxn>
                <a:cxn ang="0">
                  <a:pos x="349" y="13"/>
                </a:cxn>
                <a:cxn ang="0">
                  <a:pos x="320" y="2"/>
                </a:cxn>
                <a:cxn ang="0">
                  <a:pos x="308" y="0"/>
                </a:cxn>
                <a:cxn ang="0">
                  <a:pos x="242" y="2"/>
                </a:cxn>
                <a:cxn ang="0">
                  <a:pos x="241" y="2"/>
                </a:cxn>
                <a:cxn ang="0">
                  <a:pos x="239" y="2"/>
                </a:cxn>
                <a:cxn ang="0">
                  <a:pos x="174" y="0"/>
                </a:cxn>
                <a:cxn ang="0">
                  <a:pos x="162" y="2"/>
                </a:cxn>
                <a:cxn ang="0">
                  <a:pos x="133" y="13"/>
                </a:cxn>
                <a:cxn ang="0">
                  <a:pos x="71" y="91"/>
                </a:cxn>
                <a:cxn ang="0">
                  <a:pos x="4" y="328"/>
                </a:cxn>
                <a:cxn ang="0">
                  <a:pos x="0" y="350"/>
                </a:cxn>
                <a:cxn ang="0">
                  <a:pos x="5" y="368"/>
                </a:cxn>
                <a:cxn ang="0">
                  <a:pos x="20" y="378"/>
                </a:cxn>
                <a:cxn ang="0">
                  <a:pos x="47" y="378"/>
                </a:cxn>
                <a:cxn ang="0">
                  <a:pos x="71" y="342"/>
                </a:cxn>
                <a:cxn ang="0">
                  <a:pos x="110" y="217"/>
                </a:cxn>
                <a:cxn ang="0">
                  <a:pos x="137" y="124"/>
                </a:cxn>
                <a:cxn ang="0">
                  <a:pos x="157" y="122"/>
                </a:cxn>
                <a:cxn ang="0">
                  <a:pos x="40" y="527"/>
                </a:cxn>
                <a:cxn ang="0">
                  <a:pos x="147" y="529"/>
                </a:cxn>
                <a:cxn ang="0">
                  <a:pos x="147" y="842"/>
                </a:cxn>
                <a:cxn ang="0">
                  <a:pos x="163" y="869"/>
                </a:cxn>
                <a:cxn ang="0">
                  <a:pos x="186" y="873"/>
                </a:cxn>
                <a:cxn ang="0">
                  <a:pos x="227" y="841"/>
                </a:cxn>
                <a:cxn ang="0">
                  <a:pos x="232" y="529"/>
                </a:cxn>
                <a:cxn ang="0">
                  <a:pos x="241" y="529"/>
                </a:cxn>
                <a:cxn ang="0">
                  <a:pos x="241" y="529"/>
                </a:cxn>
                <a:cxn ang="0">
                  <a:pos x="250" y="529"/>
                </a:cxn>
                <a:cxn ang="0">
                  <a:pos x="255" y="841"/>
                </a:cxn>
                <a:cxn ang="0">
                  <a:pos x="296" y="873"/>
                </a:cxn>
                <a:cxn ang="0">
                  <a:pos x="319" y="869"/>
                </a:cxn>
                <a:cxn ang="0">
                  <a:pos x="335" y="842"/>
                </a:cxn>
                <a:cxn ang="0">
                  <a:pos x="334" y="529"/>
                </a:cxn>
                <a:cxn ang="0">
                  <a:pos x="442" y="527"/>
                </a:cxn>
                <a:cxn ang="0">
                  <a:pos x="325" y="122"/>
                </a:cxn>
                <a:cxn ang="0">
                  <a:pos x="345" y="124"/>
                </a:cxn>
                <a:cxn ang="0">
                  <a:pos x="372" y="217"/>
                </a:cxn>
                <a:cxn ang="0">
                  <a:pos x="410" y="342"/>
                </a:cxn>
                <a:cxn ang="0">
                  <a:pos x="435" y="378"/>
                </a:cxn>
                <a:cxn ang="0">
                  <a:pos x="462" y="378"/>
                </a:cxn>
                <a:cxn ang="0">
                  <a:pos x="476" y="368"/>
                </a:cxn>
                <a:cxn ang="0">
                  <a:pos x="481" y="350"/>
                </a:cxn>
                <a:cxn ang="0">
                  <a:pos x="478" y="328"/>
                </a:cxn>
              </a:cxnLst>
              <a:rect l="0" t="0" r="r" b="b"/>
              <a:pathLst>
                <a:path w="481" h="873">
                  <a:moveTo>
                    <a:pt x="478" y="328"/>
                  </a:moveTo>
                  <a:cubicBezTo>
                    <a:pt x="450" y="228"/>
                    <a:pt x="428" y="149"/>
                    <a:pt x="410" y="91"/>
                  </a:cubicBezTo>
                  <a:cubicBezTo>
                    <a:pt x="399" y="54"/>
                    <a:pt x="379" y="28"/>
                    <a:pt x="349" y="13"/>
                  </a:cubicBezTo>
                  <a:cubicBezTo>
                    <a:pt x="340" y="8"/>
                    <a:pt x="330" y="4"/>
                    <a:pt x="320" y="2"/>
                  </a:cubicBezTo>
                  <a:cubicBezTo>
                    <a:pt x="308" y="0"/>
                    <a:pt x="308" y="0"/>
                    <a:pt x="308" y="0"/>
                  </a:cubicBezTo>
                  <a:cubicBezTo>
                    <a:pt x="242" y="2"/>
                    <a:pt x="242" y="2"/>
                    <a:pt x="242" y="2"/>
                  </a:cubicBezTo>
                  <a:cubicBezTo>
                    <a:pt x="241" y="2"/>
                    <a:pt x="241" y="2"/>
                    <a:pt x="241" y="2"/>
                  </a:cubicBezTo>
                  <a:cubicBezTo>
                    <a:pt x="239" y="2"/>
                    <a:pt x="239" y="2"/>
                    <a:pt x="239" y="2"/>
                  </a:cubicBezTo>
                  <a:cubicBezTo>
                    <a:pt x="174" y="0"/>
                    <a:pt x="174" y="0"/>
                    <a:pt x="174" y="0"/>
                  </a:cubicBezTo>
                  <a:cubicBezTo>
                    <a:pt x="162" y="2"/>
                    <a:pt x="162" y="2"/>
                    <a:pt x="162" y="2"/>
                  </a:cubicBezTo>
                  <a:cubicBezTo>
                    <a:pt x="152" y="4"/>
                    <a:pt x="142" y="8"/>
                    <a:pt x="133" y="13"/>
                  </a:cubicBezTo>
                  <a:cubicBezTo>
                    <a:pt x="103" y="28"/>
                    <a:pt x="82" y="54"/>
                    <a:pt x="71" y="91"/>
                  </a:cubicBezTo>
                  <a:cubicBezTo>
                    <a:pt x="54" y="149"/>
                    <a:pt x="31" y="228"/>
                    <a:pt x="4" y="328"/>
                  </a:cubicBezTo>
                  <a:cubicBezTo>
                    <a:pt x="2" y="336"/>
                    <a:pt x="0" y="344"/>
                    <a:pt x="0" y="350"/>
                  </a:cubicBezTo>
                  <a:cubicBezTo>
                    <a:pt x="0" y="357"/>
                    <a:pt x="2" y="363"/>
                    <a:pt x="5" y="368"/>
                  </a:cubicBezTo>
                  <a:cubicBezTo>
                    <a:pt x="8" y="372"/>
                    <a:pt x="13" y="375"/>
                    <a:pt x="20" y="378"/>
                  </a:cubicBezTo>
                  <a:cubicBezTo>
                    <a:pt x="31" y="382"/>
                    <a:pt x="40" y="382"/>
                    <a:pt x="47" y="378"/>
                  </a:cubicBezTo>
                  <a:cubicBezTo>
                    <a:pt x="56" y="373"/>
                    <a:pt x="64" y="361"/>
                    <a:pt x="71" y="342"/>
                  </a:cubicBezTo>
                  <a:cubicBezTo>
                    <a:pt x="77" y="324"/>
                    <a:pt x="90" y="283"/>
                    <a:pt x="110" y="217"/>
                  </a:cubicBezTo>
                  <a:cubicBezTo>
                    <a:pt x="137" y="124"/>
                    <a:pt x="137" y="124"/>
                    <a:pt x="137" y="124"/>
                  </a:cubicBezTo>
                  <a:cubicBezTo>
                    <a:pt x="157" y="122"/>
                    <a:pt x="157" y="122"/>
                    <a:pt x="157" y="122"/>
                  </a:cubicBezTo>
                  <a:cubicBezTo>
                    <a:pt x="40" y="527"/>
                    <a:pt x="40" y="527"/>
                    <a:pt x="40" y="527"/>
                  </a:cubicBezTo>
                  <a:cubicBezTo>
                    <a:pt x="147" y="529"/>
                    <a:pt x="147" y="529"/>
                    <a:pt x="147" y="529"/>
                  </a:cubicBezTo>
                  <a:cubicBezTo>
                    <a:pt x="147" y="842"/>
                    <a:pt x="147" y="842"/>
                    <a:pt x="147" y="842"/>
                  </a:cubicBezTo>
                  <a:cubicBezTo>
                    <a:pt x="148" y="855"/>
                    <a:pt x="154" y="865"/>
                    <a:pt x="163" y="869"/>
                  </a:cubicBezTo>
                  <a:cubicBezTo>
                    <a:pt x="169" y="872"/>
                    <a:pt x="176" y="873"/>
                    <a:pt x="186" y="873"/>
                  </a:cubicBezTo>
                  <a:cubicBezTo>
                    <a:pt x="212" y="873"/>
                    <a:pt x="226" y="862"/>
                    <a:pt x="227" y="841"/>
                  </a:cubicBezTo>
                  <a:cubicBezTo>
                    <a:pt x="228" y="826"/>
                    <a:pt x="229" y="722"/>
                    <a:pt x="232" y="529"/>
                  </a:cubicBezTo>
                  <a:cubicBezTo>
                    <a:pt x="241" y="529"/>
                    <a:pt x="241" y="529"/>
                    <a:pt x="241" y="529"/>
                  </a:cubicBezTo>
                  <a:cubicBezTo>
                    <a:pt x="241" y="529"/>
                    <a:pt x="241" y="529"/>
                    <a:pt x="241" y="529"/>
                  </a:cubicBezTo>
                  <a:cubicBezTo>
                    <a:pt x="250" y="529"/>
                    <a:pt x="250" y="529"/>
                    <a:pt x="250" y="529"/>
                  </a:cubicBezTo>
                  <a:cubicBezTo>
                    <a:pt x="252" y="722"/>
                    <a:pt x="254" y="826"/>
                    <a:pt x="255" y="841"/>
                  </a:cubicBezTo>
                  <a:cubicBezTo>
                    <a:pt x="256" y="862"/>
                    <a:pt x="269" y="873"/>
                    <a:pt x="296" y="873"/>
                  </a:cubicBezTo>
                  <a:cubicBezTo>
                    <a:pt x="306" y="873"/>
                    <a:pt x="313" y="872"/>
                    <a:pt x="319" y="869"/>
                  </a:cubicBezTo>
                  <a:cubicBezTo>
                    <a:pt x="328" y="865"/>
                    <a:pt x="333" y="855"/>
                    <a:pt x="335" y="842"/>
                  </a:cubicBezTo>
                  <a:cubicBezTo>
                    <a:pt x="334" y="529"/>
                    <a:pt x="334" y="529"/>
                    <a:pt x="334" y="529"/>
                  </a:cubicBezTo>
                  <a:cubicBezTo>
                    <a:pt x="442" y="527"/>
                    <a:pt x="442" y="527"/>
                    <a:pt x="442" y="527"/>
                  </a:cubicBezTo>
                  <a:cubicBezTo>
                    <a:pt x="325" y="122"/>
                    <a:pt x="325" y="122"/>
                    <a:pt x="325" y="122"/>
                  </a:cubicBezTo>
                  <a:cubicBezTo>
                    <a:pt x="345" y="124"/>
                    <a:pt x="345" y="124"/>
                    <a:pt x="345" y="124"/>
                  </a:cubicBezTo>
                  <a:cubicBezTo>
                    <a:pt x="372" y="217"/>
                    <a:pt x="372" y="217"/>
                    <a:pt x="372" y="217"/>
                  </a:cubicBezTo>
                  <a:cubicBezTo>
                    <a:pt x="391" y="283"/>
                    <a:pt x="404" y="324"/>
                    <a:pt x="410" y="342"/>
                  </a:cubicBezTo>
                  <a:cubicBezTo>
                    <a:pt x="418" y="361"/>
                    <a:pt x="426" y="373"/>
                    <a:pt x="435" y="378"/>
                  </a:cubicBezTo>
                  <a:cubicBezTo>
                    <a:pt x="442" y="382"/>
                    <a:pt x="451" y="382"/>
                    <a:pt x="462" y="378"/>
                  </a:cubicBezTo>
                  <a:cubicBezTo>
                    <a:pt x="468" y="375"/>
                    <a:pt x="473" y="372"/>
                    <a:pt x="476" y="368"/>
                  </a:cubicBezTo>
                  <a:cubicBezTo>
                    <a:pt x="480" y="363"/>
                    <a:pt x="481" y="357"/>
                    <a:pt x="481" y="350"/>
                  </a:cubicBezTo>
                  <a:cubicBezTo>
                    <a:pt x="481" y="344"/>
                    <a:pt x="480" y="336"/>
                    <a:pt x="478" y="328"/>
                  </a:cubicBezTo>
                  <a:close/>
                </a:path>
              </a:pathLst>
            </a:custGeom>
            <a:grpFill/>
            <a:ln w="9525">
              <a:noFill/>
              <a:round/>
              <a:headEnd/>
              <a:tailEnd/>
            </a:ln>
          </p:spPr>
          <p:txBody>
            <a:bodyPr/>
            <a:lstStyle/>
            <a:p>
              <a:pPr>
                <a:defRPr/>
              </a:pPr>
              <a:endParaRPr lang="en-GB" sz="1200" kern="0">
                <a:solidFill>
                  <a:srgbClr val="FFFFFF"/>
                </a:solidFill>
                <a:latin typeface="Arial" charset="0"/>
                <a:cs typeface="Arial" charset="0"/>
              </a:endParaRPr>
            </a:p>
          </p:txBody>
        </p:sp>
      </p:grpSp>
      <p:grpSp>
        <p:nvGrpSpPr>
          <p:cNvPr id="13" name="Group 65"/>
          <p:cNvGrpSpPr>
            <a:grpSpLocks noChangeAspect="1"/>
          </p:cNvGrpSpPr>
          <p:nvPr/>
        </p:nvGrpSpPr>
        <p:grpSpPr>
          <a:xfrm>
            <a:off x="4957832" y="1425678"/>
            <a:ext cx="3345510" cy="3999611"/>
            <a:chOff x="987599" y="1362075"/>
            <a:chExt cx="3460452" cy="4137026"/>
          </a:xfrm>
          <a:solidFill>
            <a:schemeClr val="accent6"/>
          </a:solidFill>
        </p:grpSpPr>
        <p:sp>
          <p:nvSpPr>
            <p:cNvPr id="14" name="Freeform 11"/>
            <p:cNvSpPr>
              <a:spLocks/>
            </p:cNvSpPr>
            <p:nvPr/>
          </p:nvSpPr>
          <p:spPr bwMode="auto">
            <a:xfrm>
              <a:off x="3330451" y="1362075"/>
              <a:ext cx="671512" cy="671513"/>
            </a:xfrm>
            <a:custGeom>
              <a:avLst/>
              <a:gdLst/>
              <a:ahLst/>
              <a:cxnLst>
                <a:cxn ang="0">
                  <a:pos x="152" y="153"/>
                </a:cxn>
                <a:cxn ang="0">
                  <a:pos x="179" y="89"/>
                </a:cxn>
                <a:cxn ang="0">
                  <a:pos x="152" y="26"/>
                </a:cxn>
                <a:cxn ang="0">
                  <a:pos x="89" y="0"/>
                </a:cxn>
                <a:cxn ang="0">
                  <a:pos x="26" y="26"/>
                </a:cxn>
                <a:cxn ang="0">
                  <a:pos x="0" y="89"/>
                </a:cxn>
                <a:cxn ang="0">
                  <a:pos x="26" y="153"/>
                </a:cxn>
                <a:cxn ang="0">
                  <a:pos x="89" y="179"/>
                </a:cxn>
                <a:cxn ang="0">
                  <a:pos x="152" y="153"/>
                </a:cxn>
              </a:cxnLst>
              <a:rect l="0" t="0" r="r" b="b"/>
              <a:pathLst>
                <a:path w="179" h="179">
                  <a:moveTo>
                    <a:pt x="152" y="153"/>
                  </a:moveTo>
                  <a:cubicBezTo>
                    <a:pt x="170" y="135"/>
                    <a:pt x="179" y="114"/>
                    <a:pt x="179" y="89"/>
                  </a:cubicBezTo>
                  <a:cubicBezTo>
                    <a:pt x="179" y="65"/>
                    <a:pt x="170" y="44"/>
                    <a:pt x="152" y="26"/>
                  </a:cubicBezTo>
                  <a:cubicBezTo>
                    <a:pt x="135" y="9"/>
                    <a:pt x="114" y="0"/>
                    <a:pt x="89" y="0"/>
                  </a:cubicBezTo>
                  <a:cubicBezTo>
                    <a:pt x="65" y="0"/>
                    <a:pt x="43" y="9"/>
                    <a:pt x="26" y="26"/>
                  </a:cubicBezTo>
                  <a:cubicBezTo>
                    <a:pt x="9" y="44"/>
                    <a:pt x="0" y="65"/>
                    <a:pt x="0" y="89"/>
                  </a:cubicBezTo>
                  <a:cubicBezTo>
                    <a:pt x="0" y="114"/>
                    <a:pt x="9" y="135"/>
                    <a:pt x="26" y="153"/>
                  </a:cubicBezTo>
                  <a:cubicBezTo>
                    <a:pt x="43" y="170"/>
                    <a:pt x="65" y="179"/>
                    <a:pt x="89" y="179"/>
                  </a:cubicBezTo>
                  <a:cubicBezTo>
                    <a:pt x="114" y="179"/>
                    <a:pt x="135" y="170"/>
                    <a:pt x="152" y="153"/>
                  </a:cubicBezTo>
                  <a:close/>
                </a:path>
              </a:pathLst>
            </a:custGeom>
            <a:grpFill/>
            <a:ln w="9525">
              <a:noFill/>
              <a:round/>
              <a:headEnd/>
              <a:tailEnd/>
            </a:ln>
          </p:spPr>
          <p:txBody>
            <a:bodyPr/>
            <a:lstStyle/>
            <a:p>
              <a:pPr>
                <a:defRPr/>
              </a:pPr>
              <a:endParaRPr lang="en-GB" sz="1200" kern="0">
                <a:solidFill>
                  <a:srgbClr val="FFFFFF"/>
                </a:solidFill>
                <a:latin typeface="Arial" charset="0"/>
                <a:cs typeface="Arial" charset="0"/>
              </a:endParaRPr>
            </a:p>
          </p:txBody>
        </p:sp>
        <p:sp>
          <p:nvSpPr>
            <p:cNvPr id="15" name="Freeform 12"/>
            <p:cNvSpPr>
              <a:spLocks/>
            </p:cNvSpPr>
            <p:nvPr/>
          </p:nvSpPr>
          <p:spPr bwMode="auto">
            <a:xfrm>
              <a:off x="2895476" y="2135188"/>
              <a:ext cx="1552575" cy="3363913"/>
            </a:xfrm>
            <a:custGeom>
              <a:avLst/>
              <a:gdLst/>
              <a:ahLst/>
              <a:cxnLst>
                <a:cxn ang="0">
                  <a:pos x="412" y="103"/>
                </a:cxn>
                <a:cxn ang="0">
                  <a:pos x="396" y="53"/>
                </a:cxn>
                <a:cxn ang="0">
                  <a:pos x="315" y="0"/>
                </a:cxn>
                <a:cxn ang="0">
                  <a:pos x="307" y="0"/>
                </a:cxn>
                <a:cxn ang="0">
                  <a:pos x="112" y="1"/>
                </a:cxn>
                <a:cxn ang="0">
                  <a:pos x="99" y="0"/>
                </a:cxn>
                <a:cxn ang="0">
                  <a:pos x="18" y="53"/>
                </a:cxn>
                <a:cxn ang="0">
                  <a:pos x="2" y="103"/>
                </a:cxn>
                <a:cxn ang="0">
                  <a:pos x="0" y="398"/>
                </a:cxn>
                <a:cxn ang="0">
                  <a:pos x="10" y="418"/>
                </a:cxn>
                <a:cxn ang="0">
                  <a:pos x="35" y="431"/>
                </a:cxn>
                <a:cxn ang="0">
                  <a:pos x="64" y="422"/>
                </a:cxn>
                <a:cxn ang="0">
                  <a:pos x="76" y="403"/>
                </a:cxn>
                <a:cxn ang="0">
                  <a:pos x="76" y="136"/>
                </a:cxn>
                <a:cxn ang="0">
                  <a:pos x="95" y="136"/>
                </a:cxn>
                <a:cxn ang="0">
                  <a:pos x="95" y="176"/>
                </a:cxn>
                <a:cxn ang="0">
                  <a:pos x="97" y="846"/>
                </a:cxn>
                <a:cxn ang="0">
                  <a:pos x="115" y="884"/>
                </a:cxn>
                <a:cxn ang="0">
                  <a:pos x="145" y="896"/>
                </a:cxn>
                <a:cxn ang="0">
                  <a:pos x="170" y="892"/>
                </a:cxn>
                <a:cxn ang="0">
                  <a:pos x="196" y="841"/>
                </a:cxn>
                <a:cxn ang="0">
                  <a:pos x="197" y="612"/>
                </a:cxn>
                <a:cxn ang="0">
                  <a:pos x="198" y="429"/>
                </a:cxn>
                <a:cxn ang="0">
                  <a:pos x="220" y="428"/>
                </a:cxn>
                <a:cxn ang="0">
                  <a:pos x="220" y="843"/>
                </a:cxn>
                <a:cxn ang="0">
                  <a:pos x="238" y="885"/>
                </a:cxn>
                <a:cxn ang="0">
                  <a:pos x="272" y="897"/>
                </a:cxn>
                <a:cxn ang="0">
                  <a:pos x="301" y="888"/>
                </a:cxn>
                <a:cxn ang="0">
                  <a:pos x="319" y="849"/>
                </a:cxn>
                <a:cxn ang="0">
                  <a:pos x="319" y="136"/>
                </a:cxn>
                <a:cxn ang="0">
                  <a:pos x="336" y="137"/>
                </a:cxn>
                <a:cxn ang="0">
                  <a:pos x="339" y="403"/>
                </a:cxn>
                <a:cxn ang="0">
                  <a:pos x="351" y="422"/>
                </a:cxn>
                <a:cxn ang="0">
                  <a:pos x="379" y="431"/>
                </a:cxn>
                <a:cxn ang="0">
                  <a:pos x="405" y="418"/>
                </a:cxn>
                <a:cxn ang="0">
                  <a:pos x="414" y="398"/>
                </a:cxn>
                <a:cxn ang="0">
                  <a:pos x="412" y="103"/>
                </a:cxn>
              </a:cxnLst>
              <a:rect l="0" t="0" r="r" b="b"/>
              <a:pathLst>
                <a:path w="414" h="897">
                  <a:moveTo>
                    <a:pt x="412" y="103"/>
                  </a:moveTo>
                  <a:cubicBezTo>
                    <a:pt x="410" y="87"/>
                    <a:pt x="405" y="70"/>
                    <a:pt x="396" y="53"/>
                  </a:cubicBezTo>
                  <a:cubicBezTo>
                    <a:pt x="378" y="20"/>
                    <a:pt x="351" y="2"/>
                    <a:pt x="315" y="0"/>
                  </a:cubicBezTo>
                  <a:cubicBezTo>
                    <a:pt x="312" y="0"/>
                    <a:pt x="309" y="0"/>
                    <a:pt x="307" y="0"/>
                  </a:cubicBezTo>
                  <a:cubicBezTo>
                    <a:pt x="112" y="1"/>
                    <a:pt x="112" y="1"/>
                    <a:pt x="112" y="1"/>
                  </a:cubicBezTo>
                  <a:cubicBezTo>
                    <a:pt x="108" y="0"/>
                    <a:pt x="104" y="0"/>
                    <a:pt x="99" y="0"/>
                  </a:cubicBezTo>
                  <a:cubicBezTo>
                    <a:pt x="64" y="2"/>
                    <a:pt x="37" y="20"/>
                    <a:pt x="18" y="53"/>
                  </a:cubicBezTo>
                  <a:cubicBezTo>
                    <a:pt x="10" y="70"/>
                    <a:pt x="4" y="87"/>
                    <a:pt x="2" y="103"/>
                  </a:cubicBezTo>
                  <a:cubicBezTo>
                    <a:pt x="0" y="398"/>
                    <a:pt x="0" y="398"/>
                    <a:pt x="0" y="398"/>
                  </a:cubicBezTo>
                  <a:cubicBezTo>
                    <a:pt x="0" y="405"/>
                    <a:pt x="3" y="412"/>
                    <a:pt x="10" y="418"/>
                  </a:cubicBezTo>
                  <a:cubicBezTo>
                    <a:pt x="16" y="426"/>
                    <a:pt x="25" y="430"/>
                    <a:pt x="35" y="431"/>
                  </a:cubicBezTo>
                  <a:cubicBezTo>
                    <a:pt x="46" y="431"/>
                    <a:pt x="55" y="429"/>
                    <a:pt x="64" y="422"/>
                  </a:cubicBezTo>
                  <a:cubicBezTo>
                    <a:pt x="72" y="416"/>
                    <a:pt x="76" y="410"/>
                    <a:pt x="76" y="403"/>
                  </a:cubicBezTo>
                  <a:cubicBezTo>
                    <a:pt x="76" y="136"/>
                    <a:pt x="76" y="136"/>
                    <a:pt x="76" y="136"/>
                  </a:cubicBezTo>
                  <a:cubicBezTo>
                    <a:pt x="95" y="136"/>
                    <a:pt x="95" y="136"/>
                    <a:pt x="95" y="136"/>
                  </a:cubicBezTo>
                  <a:cubicBezTo>
                    <a:pt x="95" y="176"/>
                    <a:pt x="95" y="176"/>
                    <a:pt x="95" y="176"/>
                  </a:cubicBezTo>
                  <a:cubicBezTo>
                    <a:pt x="97" y="846"/>
                    <a:pt x="97" y="846"/>
                    <a:pt x="97" y="846"/>
                  </a:cubicBezTo>
                  <a:cubicBezTo>
                    <a:pt x="100" y="863"/>
                    <a:pt x="106" y="875"/>
                    <a:pt x="115" y="884"/>
                  </a:cubicBezTo>
                  <a:cubicBezTo>
                    <a:pt x="123" y="892"/>
                    <a:pt x="133" y="896"/>
                    <a:pt x="145" y="896"/>
                  </a:cubicBezTo>
                  <a:cubicBezTo>
                    <a:pt x="153" y="897"/>
                    <a:pt x="161" y="896"/>
                    <a:pt x="170" y="892"/>
                  </a:cubicBezTo>
                  <a:cubicBezTo>
                    <a:pt x="186" y="884"/>
                    <a:pt x="195" y="867"/>
                    <a:pt x="196" y="841"/>
                  </a:cubicBezTo>
                  <a:cubicBezTo>
                    <a:pt x="197" y="815"/>
                    <a:pt x="197" y="739"/>
                    <a:pt x="197" y="612"/>
                  </a:cubicBezTo>
                  <a:cubicBezTo>
                    <a:pt x="198" y="429"/>
                    <a:pt x="198" y="429"/>
                    <a:pt x="198" y="429"/>
                  </a:cubicBezTo>
                  <a:cubicBezTo>
                    <a:pt x="220" y="428"/>
                    <a:pt x="220" y="428"/>
                    <a:pt x="220" y="428"/>
                  </a:cubicBezTo>
                  <a:cubicBezTo>
                    <a:pt x="220" y="843"/>
                    <a:pt x="220" y="843"/>
                    <a:pt x="220" y="843"/>
                  </a:cubicBezTo>
                  <a:cubicBezTo>
                    <a:pt x="221" y="861"/>
                    <a:pt x="227" y="875"/>
                    <a:pt x="238" y="885"/>
                  </a:cubicBezTo>
                  <a:cubicBezTo>
                    <a:pt x="248" y="893"/>
                    <a:pt x="259" y="897"/>
                    <a:pt x="272" y="897"/>
                  </a:cubicBezTo>
                  <a:cubicBezTo>
                    <a:pt x="284" y="897"/>
                    <a:pt x="294" y="894"/>
                    <a:pt x="301" y="888"/>
                  </a:cubicBezTo>
                  <a:cubicBezTo>
                    <a:pt x="310" y="881"/>
                    <a:pt x="316" y="868"/>
                    <a:pt x="319" y="849"/>
                  </a:cubicBezTo>
                  <a:cubicBezTo>
                    <a:pt x="321" y="833"/>
                    <a:pt x="321" y="595"/>
                    <a:pt x="319" y="136"/>
                  </a:cubicBezTo>
                  <a:cubicBezTo>
                    <a:pt x="336" y="137"/>
                    <a:pt x="336" y="137"/>
                    <a:pt x="336" y="137"/>
                  </a:cubicBezTo>
                  <a:cubicBezTo>
                    <a:pt x="339" y="403"/>
                    <a:pt x="339" y="403"/>
                    <a:pt x="339" y="403"/>
                  </a:cubicBezTo>
                  <a:cubicBezTo>
                    <a:pt x="339" y="410"/>
                    <a:pt x="343" y="416"/>
                    <a:pt x="351" y="422"/>
                  </a:cubicBezTo>
                  <a:cubicBezTo>
                    <a:pt x="359" y="429"/>
                    <a:pt x="369" y="431"/>
                    <a:pt x="379" y="431"/>
                  </a:cubicBezTo>
                  <a:cubicBezTo>
                    <a:pt x="389" y="430"/>
                    <a:pt x="398" y="426"/>
                    <a:pt x="405" y="418"/>
                  </a:cubicBezTo>
                  <a:cubicBezTo>
                    <a:pt x="411" y="412"/>
                    <a:pt x="414" y="405"/>
                    <a:pt x="414" y="398"/>
                  </a:cubicBezTo>
                  <a:lnTo>
                    <a:pt x="412" y="103"/>
                  </a:lnTo>
                  <a:close/>
                </a:path>
              </a:pathLst>
            </a:custGeom>
            <a:grpFill/>
            <a:ln w="9525">
              <a:noFill/>
              <a:round/>
              <a:headEnd/>
              <a:tailEnd/>
            </a:ln>
          </p:spPr>
          <p:txBody>
            <a:bodyPr/>
            <a:lstStyle/>
            <a:p>
              <a:pPr>
                <a:defRPr/>
              </a:pPr>
              <a:endParaRPr lang="en-GB" sz="1200" kern="0">
                <a:solidFill>
                  <a:srgbClr val="FFFFFF"/>
                </a:solidFill>
                <a:latin typeface="Arial" charset="0"/>
                <a:cs typeface="Arial" charset="0"/>
              </a:endParaRPr>
            </a:p>
          </p:txBody>
        </p:sp>
        <p:sp>
          <p:nvSpPr>
            <p:cNvPr id="17" name="Freeform 13"/>
            <p:cNvSpPr>
              <a:spLocks/>
            </p:cNvSpPr>
            <p:nvPr/>
          </p:nvSpPr>
          <p:spPr bwMode="auto">
            <a:xfrm>
              <a:off x="1568624" y="1482725"/>
              <a:ext cx="641350" cy="644525"/>
            </a:xfrm>
            <a:custGeom>
              <a:avLst/>
              <a:gdLst/>
              <a:ahLst/>
              <a:cxnLst>
                <a:cxn ang="0">
                  <a:pos x="25" y="25"/>
                </a:cxn>
                <a:cxn ang="0">
                  <a:pos x="0" y="86"/>
                </a:cxn>
                <a:cxn ang="0">
                  <a:pos x="25" y="147"/>
                </a:cxn>
                <a:cxn ang="0">
                  <a:pos x="86" y="172"/>
                </a:cxn>
                <a:cxn ang="0">
                  <a:pos x="146" y="147"/>
                </a:cxn>
                <a:cxn ang="0">
                  <a:pos x="171" y="86"/>
                </a:cxn>
                <a:cxn ang="0">
                  <a:pos x="146" y="25"/>
                </a:cxn>
                <a:cxn ang="0">
                  <a:pos x="86" y="0"/>
                </a:cxn>
                <a:cxn ang="0">
                  <a:pos x="25" y="25"/>
                </a:cxn>
              </a:cxnLst>
              <a:rect l="0" t="0" r="r" b="b"/>
              <a:pathLst>
                <a:path w="171" h="172">
                  <a:moveTo>
                    <a:pt x="25" y="25"/>
                  </a:moveTo>
                  <a:cubicBezTo>
                    <a:pt x="8" y="42"/>
                    <a:pt x="0" y="62"/>
                    <a:pt x="0" y="86"/>
                  </a:cubicBezTo>
                  <a:cubicBezTo>
                    <a:pt x="0" y="110"/>
                    <a:pt x="8" y="130"/>
                    <a:pt x="25" y="147"/>
                  </a:cubicBezTo>
                  <a:cubicBezTo>
                    <a:pt x="42" y="163"/>
                    <a:pt x="62" y="172"/>
                    <a:pt x="86" y="172"/>
                  </a:cubicBezTo>
                  <a:cubicBezTo>
                    <a:pt x="109" y="172"/>
                    <a:pt x="130" y="163"/>
                    <a:pt x="146" y="147"/>
                  </a:cubicBezTo>
                  <a:cubicBezTo>
                    <a:pt x="163" y="130"/>
                    <a:pt x="171" y="110"/>
                    <a:pt x="171" y="86"/>
                  </a:cubicBezTo>
                  <a:cubicBezTo>
                    <a:pt x="171" y="62"/>
                    <a:pt x="163" y="42"/>
                    <a:pt x="146" y="25"/>
                  </a:cubicBezTo>
                  <a:cubicBezTo>
                    <a:pt x="130" y="8"/>
                    <a:pt x="109" y="0"/>
                    <a:pt x="86" y="0"/>
                  </a:cubicBezTo>
                  <a:cubicBezTo>
                    <a:pt x="62" y="0"/>
                    <a:pt x="42" y="8"/>
                    <a:pt x="25" y="25"/>
                  </a:cubicBezTo>
                  <a:close/>
                </a:path>
              </a:pathLst>
            </a:custGeom>
            <a:grpFill/>
            <a:ln w="9525">
              <a:noFill/>
              <a:round/>
              <a:headEnd/>
              <a:tailEnd/>
            </a:ln>
          </p:spPr>
          <p:txBody>
            <a:bodyPr/>
            <a:lstStyle/>
            <a:p>
              <a:pPr>
                <a:defRPr/>
              </a:pPr>
              <a:endParaRPr lang="en-GB" sz="1200" kern="0">
                <a:solidFill>
                  <a:srgbClr val="FFFFFF"/>
                </a:solidFill>
                <a:latin typeface="Arial" charset="0"/>
                <a:cs typeface="Arial" charset="0"/>
              </a:endParaRPr>
            </a:p>
          </p:txBody>
        </p:sp>
        <p:sp>
          <p:nvSpPr>
            <p:cNvPr id="18" name="Freeform 15"/>
            <p:cNvSpPr>
              <a:spLocks/>
            </p:cNvSpPr>
            <p:nvPr/>
          </p:nvSpPr>
          <p:spPr bwMode="auto">
            <a:xfrm>
              <a:off x="987599" y="2225675"/>
              <a:ext cx="1803400" cy="3273425"/>
            </a:xfrm>
            <a:custGeom>
              <a:avLst/>
              <a:gdLst/>
              <a:ahLst/>
              <a:cxnLst>
                <a:cxn ang="0">
                  <a:pos x="478" y="328"/>
                </a:cxn>
                <a:cxn ang="0">
                  <a:pos x="410" y="91"/>
                </a:cxn>
                <a:cxn ang="0">
                  <a:pos x="349" y="13"/>
                </a:cxn>
                <a:cxn ang="0">
                  <a:pos x="320" y="2"/>
                </a:cxn>
                <a:cxn ang="0">
                  <a:pos x="308" y="0"/>
                </a:cxn>
                <a:cxn ang="0">
                  <a:pos x="242" y="2"/>
                </a:cxn>
                <a:cxn ang="0">
                  <a:pos x="241" y="2"/>
                </a:cxn>
                <a:cxn ang="0">
                  <a:pos x="239" y="2"/>
                </a:cxn>
                <a:cxn ang="0">
                  <a:pos x="174" y="0"/>
                </a:cxn>
                <a:cxn ang="0">
                  <a:pos x="162" y="2"/>
                </a:cxn>
                <a:cxn ang="0">
                  <a:pos x="133" y="13"/>
                </a:cxn>
                <a:cxn ang="0">
                  <a:pos x="71" y="91"/>
                </a:cxn>
                <a:cxn ang="0">
                  <a:pos x="4" y="328"/>
                </a:cxn>
                <a:cxn ang="0">
                  <a:pos x="0" y="350"/>
                </a:cxn>
                <a:cxn ang="0">
                  <a:pos x="5" y="368"/>
                </a:cxn>
                <a:cxn ang="0">
                  <a:pos x="20" y="378"/>
                </a:cxn>
                <a:cxn ang="0">
                  <a:pos x="47" y="378"/>
                </a:cxn>
                <a:cxn ang="0">
                  <a:pos x="71" y="342"/>
                </a:cxn>
                <a:cxn ang="0">
                  <a:pos x="110" y="217"/>
                </a:cxn>
                <a:cxn ang="0">
                  <a:pos x="137" y="124"/>
                </a:cxn>
                <a:cxn ang="0">
                  <a:pos x="157" y="122"/>
                </a:cxn>
                <a:cxn ang="0">
                  <a:pos x="40" y="527"/>
                </a:cxn>
                <a:cxn ang="0">
                  <a:pos x="147" y="529"/>
                </a:cxn>
                <a:cxn ang="0">
                  <a:pos x="147" y="842"/>
                </a:cxn>
                <a:cxn ang="0">
                  <a:pos x="163" y="869"/>
                </a:cxn>
                <a:cxn ang="0">
                  <a:pos x="186" y="873"/>
                </a:cxn>
                <a:cxn ang="0">
                  <a:pos x="227" y="841"/>
                </a:cxn>
                <a:cxn ang="0">
                  <a:pos x="232" y="529"/>
                </a:cxn>
                <a:cxn ang="0">
                  <a:pos x="241" y="529"/>
                </a:cxn>
                <a:cxn ang="0">
                  <a:pos x="241" y="529"/>
                </a:cxn>
                <a:cxn ang="0">
                  <a:pos x="250" y="529"/>
                </a:cxn>
                <a:cxn ang="0">
                  <a:pos x="255" y="841"/>
                </a:cxn>
                <a:cxn ang="0">
                  <a:pos x="296" y="873"/>
                </a:cxn>
                <a:cxn ang="0">
                  <a:pos x="319" y="869"/>
                </a:cxn>
                <a:cxn ang="0">
                  <a:pos x="335" y="842"/>
                </a:cxn>
                <a:cxn ang="0">
                  <a:pos x="334" y="529"/>
                </a:cxn>
                <a:cxn ang="0">
                  <a:pos x="442" y="527"/>
                </a:cxn>
                <a:cxn ang="0">
                  <a:pos x="325" y="122"/>
                </a:cxn>
                <a:cxn ang="0">
                  <a:pos x="345" y="124"/>
                </a:cxn>
                <a:cxn ang="0">
                  <a:pos x="372" y="217"/>
                </a:cxn>
                <a:cxn ang="0">
                  <a:pos x="410" y="342"/>
                </a:cxn>
                <a:cxn ang="0">
                  <a:pos x="435" y="378"/>
                </a:cxn>
                <a:cxn ang="0">
                  <a:pos x="462" y="378"/>
                </a:cxn>
                <a:cxn ang="0">
                  <a:pos x="476" y="368"/>
                </a:cxn>
                <a:cxn ang="0">
                  <a:pos x="481" y="350"/>
                </a:cxn>
                <a:cxn ang="0">
                  <a:pos x="478" y="328"/>
                </a:cxn>
              </a:cxnLst>
              <a:rect l="0" t="0" r="r" b="b"/>
              <a:pathLst>
                <a:path w="481" h="873">
                  <a:moveTo>
                    <a:pt x="478" y="328"/>
                  </a:moveTo>
                  <a:cubicBezTo>
                    <a:pt x="450" y="228"/>
                    <a:pt x="428" y="149"/>
                    <a:pt x="410" y="91"/>
                  </a:cubicBezTo>
                  <a:cubicBezTo>
                    <a:pt x="399" y="54"/>
                    <a:pt x="379" y="28"/>
                    <a:pt x="349" y="13"/>
                  </a:cubicBezTo>
                  <a:cubicBezTo>
                    <a:pt x="340" y="8"/>
                    <a:pt x="330" y="4"/>
                    <a:pt x="320" y="2"/>
                  </a:cubicBezTo>
                  <a:cubicBezTo>
                    <a:pt x="308" y="0"/>
                    <a:pt x="308" y="0"/>
                    <a:pt x="308" y="0"/>
                  </a:cubicBezTo>
                  <a:cubicBezTo>
                    <a:pt x="242" y="2"/>
                    <a:pt x="242" y="2"/>
                    <a:pt x="242" y="2"/>
                  </a:cubicBezTo>
                  <a:cubicBezTo>
                    <a:pt x="241" y="2"/>
                    <a:pt x="241" y="2"/>
                    <a:pt x="241" y="2"/>
                  </a:cubicBezTo>
                  <a:cubicBezTo>
                    <a:pt x="239" y="2"/>
                    <a:pt x="239" y="2"/>
                    <a:pt x="239" y="2"/>
                  </a:cubicBezTo>
                  <a:cubicBezTo>
                    <a:pt x="174" y="0"/>
                    <a:pt x="174" y="0"/>
                    <a:pt x="174" y="0"/>
                  </a:cubicBezTo>
                  <a:cubicBezTo>
                    <a:pt x="162" y="2"/>
                    <a:pt x="162" y="2"/>
                    <a:pt x="162" y="2"/>
                  </a:cubicBezTo>
                  <a:cubicBezTo>
                    <a:pt x="152" y="4"/>
                    <a:pt x="142" y="8"/>
                    <a:pt x="133" y="13"/>
                  </a:cubicBezTo>
                  <a:cubicBezTo>
                    <a:pt x="103" y="28"/>
                    <a:pt x="82" y="54"/>
                    <a:pt x="71" y="91"/>
                  </a:cubicBezTo>
                  <a:cubicBezTo>
                    <a:pt x="54" y="149"/>
                    <a:pt x="31" y="228"/>
                    <a:pt x="4" y="328"/>
                  </a:cubicBezTo>
                  <a:cubicBezTo>
                    <a:pt x="2" y="336"/>
                    <a:pt x="0" y="344"/>
                    <a:pt x="0" y="350"/>
                  </a:cubicBezTo>
                  <a:cubicBezTo>
                    <a:pt x="0" y="357"/>
                    <a:pt x="2" y="363"/>
                    <a:pt x="5" y="368"/>
                  </a:cubicBezTo>
                  <a:cubicBezTo>
                    <a:pt x="8" y="372"/>
                    <a:pt x="13" y="375"/>
                    <a:pt x="20" y="378"/>
                  </a:cubicBezTo>
                  <a:cubicBezTo>
                    <a:pt x="31" y="382"/>
                    <a:pt x="40" y="382"/>
                    <a:pt x="47" y="378"/>
                  </a:cubicBezTo>
                  <a:cubicBezTo>
                    <a:pt x="56" y="373"/>
                    <a:pt x="64" y="361"/>
                    <a:pt x="71" y="342"/>
                  </a:cubicBezTo>
                  <a:cubicBezTo>
                    <a:pt x="77" y="324"/>
                    <a:pt x="90" y="283"/>
                    <a:pt x="110" y="217"/>
                  </a:cubicBezTo>
                  <a:cubicBezTo>
                    <a:pt x="137" y="124"/>
                    <a:pt x="137" y="124"/>
                    <a:pt x="137" y="124"/>
                  </a:cubicBezTo>
                  <a:cubicBezTo>
                    <a:pt x="157" y="122"/>
                    <a:pt x="157" y="122"/>
                    <a:pt x="157" y="122"/>
                  </a:cubicBezTo>
                  <a:cubicBezTo>
                    <a:pt x="40" y="527"/>
                    <a:pt x="40" y="527"/>
                    <a:pt x="40" y="527"/>
                  </a:cubicBezTo>
                  <a:cubicBezTo>
                    <a:pt x="147" y="529"/>
                    <a:pt x="147" y="529"/>
                    <a:pt x="147" y="529"/>
                  </a:cubicBezTo>
                  <a:cubicBezTo>
                    <a:pt x="147" y="842"/>
                    <a:pt x="147" y="842"/>
                    <a:pt x="147" y="842"/>
                  </a:cubicBezTo>
                  <a:cubicBezTo>
                    <a:pt x="148" y="855"/>
                    <a:pt x="154" y="865"/>
                    <a:pt x="163" y="869"/>
                  </a:cubicBezTo>
                  <a:cubicBezTo>
                    <a:pt x="169" y="872"/>
                    <a:pt x="176" y="873"/>
                    <a:pt x="186" y="873"/>
                  </a:cubicBezTo>
                  <a:cubicBezTo>
                    <a:pt x="212" y="873"/>
                    <a:pt x="226" y="862"/>
                    <a:pt x="227" y="841"/>
                  </a:cubicBezTo>
                  <a:cubicBezTo>
                    <a:pt x="228" y="826"/>
                    <a:pt x="229" y="722"/>
                    <a:pt x="232" y="529"/>
                  </a:cubicBezTo>
                  <a:cubicBezTo>
                    <a:pt x="241" y="529"/>
                    <a:pt x="241" y="529"/>
                    <a:pt x="241" y="529"/>
                  </a:cubicBezTo>
                  <a:cubicBezTo>
                    <a:pt x="241" y="529"/>
                    <a:pt x="241" y="529"/>
                    <a:pt x="241" y="529"/>
                  </a:cubicBezTo>
                  <a:cubicBezTo>
                    <a:pt x="250" y="529"/>
                    <a:pt x="250" y="529"/>
                    <a:pt x="250" y="529"/>
                  </a:cubicBezTo>
                  <a:cubicBezTo>
                    <a:pt x="252" y="722"/>
                    <a:pt x="254" y="826"/>
                    <a:pt x="255" y="841"/>
                  </a:cubicBezTo>
                  <a:cubicBezTo>
                    <a:pt x="256" y="862"/>
                    <a:pt x="269" y="873"/>
                    <a:pt x="296" y="873"/>
                  </a:cubicBezTo>
                  <a:cubicBezTo>
                    <a:pt x="306" y="873"/>
                    <a:pt x="313" y="872"/>
                    <a:pt x="319" y="869"/>
                  </a:cubicBezTo>
                  <a:cubicBezTo>
                    <a:pt x="328" y="865"/>
                    <a:pt x="333" y="855"/>
                    <a:pt x="335" y="842"/>
                  </a:cubicBezTo>
                  <a:cubicBezTo>
                    <a:pt x="334" y="529"/>
                    <a:pt x="334" y="529"/>
                    <a:pt x="334" y="529"/>
                  </a:cubicBezTo>
                  <a:cubicBezTo>
                    <a:pt x="442" y="527"/>
                    <a:pt x="442" y="527"/>
                    <a:pt x="442" y="527"/>
                  </a:cubicBezTo>
                  <a:cubicBezTo>
                    <a:pt x="325" y="122"/>
                    <a:pt x="325" y="122"/>
                    <a:pt x="325" y="122"/>
                  </a:cubicBezTo>
                  <a:cubicBezTo>
                    <a:pt x="345" y="124"/>
                    <a:pt x="345" y="124"/>
                    <a:pt x="345" y="124"/>
                  </a:cubicBezTo>
                  <a:cubicBezTo>
                    <a:pt x="372" y="217"/>
                    <a:pt x="372" y="217"/>
                    <a:pt x="372" y="217"/>
                  </a:cubicBezTo>
                  <a:cubicBezTo>
                    <a:pt x="391" y="283"/>
                    <a:pt x="404" y="324"/>
                    <a:pt x="410" y="342"/>
                  </a:cubicBezTo>
                  <a:cubicBezTo>
                    <a:pt x="418" y="361"/>
                    <a:pt x="426" y="373"/>
                    <a:pt x="435" y="378"/>
                  </a:cubicBezTo>
                  <a:cubicBezTo>
                    <a:pt x="442" y="382"/>
                    <a:pt x="451" y="382"/>
                    <a:pt x="462" y="378"/>
                  </a:cubicBezTo>
                  <a:cubicBezTo>
                    <a:pt x="468" y="375"/>
                    <a:pt x="473" y="372"/>
                    <a:pt x="476" y="368"/>
                  </a:cubicBezTo>
                  <a:cubicBezTo>
                    <a:pt x="480" y="363"/>
                    <a:pt x="481" y="357"/>
                    <a:pt x="481" y="350"/>
                  </a:cubicBezTo>
                  <a:cubicBezTo>
                    <a:pt x="481" y="344"/>
                    <a:pt x="480" y="336"/>
                    <a:pt x="478" y="328"/>
                  </a:cubicBezTo>
                  <a:close/>
                </a:path>
              </a:pathLst>
            </a:custGeom>
            <a:grpFill/>
            <a:ln w="9525">
              <a:noFill/>
              <a:round/>
              <a:headEnd/>
              <a:tailEnd/>
            </a:ln>
          </p:spPr>
          <p:txBody>
            <a:bodyPr/>
            <a:lstStyle/>
            <a:p>
              <a:pPr>
                <a:defRPr/>
              </a:pPr>
              <a:endParaRPr lang="en-GB" sz="1200" kern="0">
                <a:solidFill>
                  <a:srgbClr val="FFFFFF"/>
                </a:solidFill>
                <a:latin typeface="Arial" charset="0"/>
                <a:cs typeface="Arial" charset="0"/>
              </a:endParaRPr>
            </a:p>
          </p:txBody>
        </p:sp>
      </p:grpSp>
      <p:pic>
        <p:nvPicPr>
          <p:cNvPr id="310276" name="Picture 32"/>
          <p:cNvPicPr>
            <a:picLocks noChangeAspect="1"/>
          </p:cNvPicPr>
          <p:nvPr/>
        </p:nvPicPr>
        <p:blipFill>
          <a:blip r:embed="rId3"/>
          <a:srcRect t="61874"/>
          <a:stretch>
            <a:fillRect/>
          </a:stretch>
        </p:blipFill>
        <p:spPr bwMode="auto">
          <a:xfrm>
            <a:off x="611188" y="3946525"/>
            <a:ext cx="1744662" cy="1479550"/>
          </a:xfrm>
          <a:prstGeom prst="rect">
            <a:avLst/>
          </a:prstGeom>
          <a:noFill/>
          <a:ln w="9525">
            <a:noFill/>
            <a:miter lim="800000"/>
            <a:headEnd/>
            <a:tailEnd/>
          </a:ln>
        </p:spPr>
      </p:pic>
      <p:pic>
        <p:nvPicPr>
          <p:cNvPr id="310277" name="Picture 33"/>
          <p:cNvPicPr>
            <a:picLocks noChangeAspect="1"/>
          </p:cNvPicPr>
          <p:nvPr/>
        </p:nvPicPr>
        <p:blipFill>
          <a:blip r:embed="rId3"/>
          <a:srcRect t="71146"/>
          <a:stretch>
            <a:fillRect/>
          </a:stretch>
        </p:blipFill>
        <p:spPr bwMode="auto">
          <a:xfrm>
            <a:off x="4965700" y="4305300"/>
            <a:ext cx="1743075" cy="1120775"/>
          </a:xfrm>
          <a:prstGeom prst="rect">
            <a:avLst/>
          </a:prstGeom>
          <a:noFill/>
          <a:ln w="9525">
            <a:noFill/>
            <a:miter lim="800000"/>
            <a:headEnd/>
            <a:tailEnd/>
          </a:ln>
        </p:spPr>
      </p:pic>
      <p:pic>
        <p:nvPicPr>
          <p:cNvPr id="310278" name="Picture 34"/>
          <p:cNvPicPr>
            <a:picLocks noChangeAspect="1"/>
          </p:cNvPicPr>
          <p:nvPr/>
        </p:nvPicPr>
        <p:blipFill>
          <a:blip r:embed="rId4"/>
          <a:srcRect t="45013"/>
          <a:stretch>
            <a:fillRect/>
          </a:stretch>
        </p:blipFill>
        <p:spPr bwMode="auto">
          <a:xfrm>
            <a:off x="2466975" y="3225800"/>
            <a:ext cx="1500188" cy="2198688"/>
          </a:xfrm>
          <a:prstGeom prst="rect">
            <a:avLst/>
          </a:prstGeom>
          <a:noFill/>
          <a:ln w="9525">
            <a:noFill/>
            <a:miter lim="800000"/>
            <a:headEnd/>
            <a:tailEnd/>
          </a:ln>
        </p:spPr>
      </p:pic>
      <p:pic>
        <p:nvPicPr>
          <p:cNvPr id="310279" name="Picture 35"/>
          <p:cNvPicPr>
            <a:picLocks noChangeAspect="1"/>
          </p:cNvPicPr>
          <p:nvPr/>
        </p:nvPicPr>
        <p:blipFill>
          <a:blip r:embed="rId4"/>
          <a:srcRect t="36011"/>
          <a:stretch>
            <a:fillRect/>
          </a:stretch>
        </p:blipFill>
        <p:spPr bwMode="auto">
          <a:xfrm>
            <a:off x="6807200" y="2865438"/>
            <a:ext cx="1500188" cy="2559050"/>
          </a:xfrm>
          <a:prstGeom prst="rect">
            <a:avLst/>
          </a:prstGeom>
          <a:noFill/>
          <a:ln w="9525">
            <a:noFill/>
            <a:miter lim="800000"/>
            <a:headEnd/>
            <a:tailEnd/>
          </a:ln>
        </p:spPr>
      </p:pic>
      <p:sp>
        <p:nvSpPr>
          <p:cNvPr id="37" name="Text Box 29"/>
          <p:cNvSpPr txBox="1"/>
          <p:nvPr/>
        </p:nvSpPr>
        <p:spPr>
          <a:xfrm>
            <a:off x="1357824" y="548648"/>
            <a:ext cx="2096174" cy="642079"/>
          </a:xfrm>
          <a:prstGeom prst="rect">
            <a:avLst/>
          </a:prstGeom>
          <a:solidFill>
            <a:schemeClr val="tx2"/>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0">
            <a:schemeClr val="accent1"/>
          </a:fillRef>
          <a:effectRef idx="0">
            <a:schemeClr val="accent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lnSpc>
                <a:spcPct val="115000"/>
              </a:lnSpc>
              <a:spcBef>
                <a:spcPts val="0"/>
              </a:spcBef>
              <a:spcAft>
                <a:spcPts val="0"/>
              </a:spcAft>
              <a:defRPr/>
            </a:pPr>
            <a:r>
              <a:rPr lang="sr-Latn-RS" sz="2800" b="1" dirty="0">
                <a:solidFill>
                  <a:schemeClr val="bg1"/>
                </a:solidFill>
                <a:ea typeface="Calibri"/>
                <a:cs typeface="Calibri" pitchFamily="34" charset="0"/>
              </a:rPr>
              <a:t>Zaposleni</a:t>
            </a:r>
            <a:endParaRPr lang="en-US" sz="2800" b="1" dirty="0">
              <a:solidFill>
                <a:schemeClr val="bg1"/>
              </a:solidFill>
              <a:ea typeface="Calibri"/>
              <a:cs typeface="Calibri" pitchFamily="34" charset="0"/>
            </a:endParaRPr>
          </a:p>
        </p:txBody>
      </p:sp>
      <p:sp>
        <p:nvSpPr>
          <p:cNvPr id="38" name="Text Box 29"/>
          <p:cNvSpPr txBox="1"/>
          <p:nvPr/>
        </p:nvSpPr>
        <p:spPr>
          <a:xfrm>
            <a:off x="4932045" y="562619"/>
            <a:ext cx="3600450" cy="642079"/>
          </a:xfrm>
          <a:prstGeom prst="rect">
            <a:avLst/>
          </a:prstGeom>
          <a:solidFill>
            <a:schemeClr val="tx2"/>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0">
            <a:schemeClr val="accent1"/>
          </a:fillRef>
          <a:effectRef idx="0">
            <a:schemeClr val="accent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lnSpc>
                <a:spcPct val="115000"/>
              </a:lnSpc>
              <a:spcBef>
                <a:spcPts val="0"/>
              </a:spcBef>
              <a:spcAft>
                <a:spcPts val="0"/>
              </a:spcAft>
              <a:defRPr/>
            </a:pPr>
            <a:r>
              <a:rPr lang="sr-Latn-RS" sz="2800" b="1" dirty="0">
                <a:solidFill>
                  <a:schemeClr val="bg1"/>
                </a:solidFill>
                <a:ea typeface="Calibri"/>
                <a:cs typeface="Calibri" pitchFamily="34" charset="0"/>
              </a:rPr>
              <a:t>Vlasnici / rukovodioci</a:t>
            </a:r>
            <a:endParaRPr lang="en-US" sz="2800" b="1" dirty="0">
              <a:solidFill>
                <a:schemeClr val="bg1"/>
              </a:solidFill>
              <a:ea typeface="Calibri"/>
              <a:cs typeface="Calibri" pitchFamily="34" charset="0"/>
            </a:endParaRPr>
          </a:p>
        </p:txBody>
      </p:sp>
      <p:sp>
        <p:nvSpPr>
          <p:cNvPr id="39" name="Rounded Rectangle 38"/>
          <p:cNvSpPr/>
          <p:nvPr/>
        </p:nvSpPr>
        <p:spPr>
          <a:xfrm>
            <a:off x="1074159" y="5679189"/>
            <a:ext cx="878454" cy="720091"/>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r-Latn-CS" sz="2800" b="1" dirty="0"/>
              <a:t>42%</a:t>
            </a:r>
            <a:endParaRPr lang="en-US" sz="2800" b="1" dirty="0"/>
          </a:p>
        </p:txBody>
      </p:sp>
      <p:sp>
        <p:nvSpPr>
          <p:cNvPr id="40" name="Rounded Rectangle 39"/>
          <p:cNvSpPr/>
          <p:nvPr/>
        </p:nvSpPr>
        <p:spPr>
          <a:xfrm>
            <a:off x="2774175" y="5678749"/>
            <a:ext cx="878454" cy="720091"/>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r-Latn-CS" sz="2800" b="1" dirty="0"/>
              <a:t>58%</a:t>
            </a:r>
            <a:endParaRPr lang="en-US" sz="2800" b="1" dirty="0"/>
          </a:p>
        </p:txBody>
      </p:sp>
      <p:sp>
        <p:nvSpPr>
          <p:cNvPr id="41" name="Rounded Rectangle 40"/>
          <p:cNvSpPr/>
          <p:nvPr/>
        </p:nvSpPr>
        <p:spPr>
          <a:xfrm>
            <a:off x="5476812" y="5649769"/>
            <a:ext cx="878454" cy="720091"/>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r-Latn-CS" sz="2800" b="1" dirty="0"/>
              <a:t>33%</a:t>
            </a:r>
            <a:endParaRPr lang="en-US" sz="2800" b="1" dirty="0"/>
          </a:p>
        </p:txBody>
      </p:sp>
      <p:sp>
        <p:nvSpPr>
          <p:cNvPr id="42" name="Rounded Rectangle 41"/>
          <p:cNvSpPr/>
          <p:nvPr/>
        </p:nvSpPr>
        <p:spPr>
          <a:xfrm>
            <a:off x="7184027" y="5678749"/>
            <a:ext cx="878454" cy="720091"/>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r-Latn-CS" sz="2800" b="1" dirty="0"/>
              <a:t>67%</a:t>
            </a:r>
            <a:endParaRPr lang="en-US" sz="28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844083">
              <a:defRPr/>
            </a:pPr>
            <a:fld id="{CC9B3B02-44D2-4AFA-9897-94B2A347354A}" type="slidenum">
              <a:rPr lang="de-DE" sz="1800" kern="0">
                <a:latin typeface="Calibri" panose="020F0502020204030204" pitchFamily="34" charset="0"/>
              </a:rPr>
              <a:pPr defTabSz="844083">
                <a:defRPr/>
              </a:pPr>
              <a:t>8</a:t>
            </a:fld>
            <a:endParaRPr lang="de-DE" sz="1800" kern="0" dirty="0">
              <a:latin typeface="Calibri" panose="020F0502020204030204" pitchFamily="34" charset="0"/>
            </a:endParaRPr>
          </a:p>
        </p:txBody>
      </p:sp>
      <p:sp>
        <p:nvSpPr>
          <p:cNvPr id="311299" name="Title 3"/>
          <p:cNvSpPr>
            <a:spLocks noGrp="1"/>
          </p:cNvSpPr>
          <p:nvPr>
            <p:ph type="title"/>
          </p:nvPr>
        </p:nvSpPr>
        <p:spPr>
          <a:xfrm>
            <a:off x="250825" y="152400"/>
            <a:ext cx="8370888" cy="755650"/>
          </a:xfrm>
        </p:spPr>
        <p:txBody>
          <a:bodyPr/>
          <a:lstStyle/>
          <a:p>
            <a:pPr eaLnBrk="1" hangingPunct="1"/>
            <a:r>
              <a:rPr lang="en-US" altLang="en-US" sz="2000" b="1" smtClean="0"/>
              <a:t>2/3 PROIZVODA/USLUGA PRIVREDA PRODAJE U MESTU SVOG SEDIŠTA</a:t>
            </a:r>
          </a:p>
        </p:txBody>
      </p:sp>
      <p:sp>
        <p:nvSpPr>
          <p:cNvPr id="26" name="Text Placeholder 19"/>
          <p:cNvSpPr txBox="1">
            <a:spLocks/>
          </p:cNvSpPr>
          <p:nvPr/>
        </p:nvSpPr>
        <p:spPr>
          <a:xfrm>
            <a:off x="1790700" y="6419850"/>
            <a:ext cx="5440363" cy="419100"/>
          </a:xfrm>
          <a:prstGeom prst="rect">
            <a:avLst/>
          </a:prstGeom>
        </p:spPr>
        <p:txBody>
          <a:bodyPr/>
          <a:lstStyle>
            <a:lvl1pPr marL="271463" indent="-271463" algn="l" rtl="0" eaLnBrk="1" fontAlgn="base" hangingPunct="1">
              <a:spcBef>
                <a:spcPct val="50000"/>
              </a:spcBef>
              <a:spcAft>
                <a:spcPct val="0"/>
              </a:spcAft>
              <a:buFont typeface="Wingdings" pitchFamily="2" charset="2"/>
              <a:buChar char="§"/>
              <a:defRPr sz="2400">
                <a:solidFill>
                  <a:schemeClr val="tx1"/>
                </a:solidFill>
                <a:latin typeface="+mn-lt"/>
                <a:ea typeface="+mn-ea"/>
                <a:cs typeface="+mn-cs"/>
              </a:defRPr>
            </a:lvl1pPr>
            <a:lvl2pPr marL="801688" indent="-268288" algn="l" rtl="0" eaLnBrk="1" fontAlgn="base" hangingPunct="1">
              <a:spcBef>
                <a:spcPct val="50000"/>
              </a:spcBef>
              <a:spcAft>
                <a:spcPct val="0"/>
              </a:spcAft>
              <a:buFont typeface="Arial" charset="0"/>
              <a:buChar char="–"/>
              <a:defRPr sz="2000">
                <a:solidFill>
                  <a:schemeClr val="tx1"/>
                </a:solidFill>
                <a:latin typeface="+mn-lt"/>
              </a:defRPr>
            </a:lvl2pPr>
            <a:lvl3pPr marL="1252538" indent="-254000" algn="l" rtl="0" eaLnBrk="1" fontAlgn="base" hangingPunct="1">
              <a:spcBef>
                <a:spcPct val="50000"/>
              </a:spcBef>
              <a:spcAft>
                <a:spcPct val="0"/>
              </a:spcAft>
              <a:buFont typeface="Arial" charset="0"/>
              <a:buChar char="–"/>
              <a:defRPr sz="2000">
                <a:solidFill>
                  <a:schemeClr val="tx1"/>
                </a:solidFill>
                <a:latin typeface="+mn-lt"/>
              </a:defRPr>
            </a:lvl3pPr>
            <a:lvl4pPr marL="1704975" indent="-273050" algn="l" rtl="0" eaLnBrk="1" fontAlgn="base" hangingPunct="1">
              <a:spcBef>
                <a:spcPct val="50000"/>
              </a:spcBef>
              <a:spcAft>
                <a:spcPct val="0"/>
              </a:spcAft>
              <a:buFont typeface="Arial" charset="0"/>
              <a:buChar char="–"/>
              <a:defRPr sz="2000">
                <a:solidFill>
                  <a:schemeClr val="tx1"/>
                </a:solidFill>
                <a:latin typeface="+mn-lt"/>
              </a:defRPr>
            </a:lvl4pPr>
            <a:lvl5pPr marL="2155825" indent="-268288" algn="l" rtl="0" eaLnBrk="1" fontAlgn="base" hangingPunct="1">
              <a:spcBef>
                <a:spcPct val="50000"/>
              </a:spcBef>
              <a:spcAft>
                <a:spcPct val="0"/>
              </a:spcAft>
              <a:buFont typeface="Arial" charset="0"/>
              <a:buChar char="–"/>
              <a:defRPr sz="200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a:defRPr/>
            </a:pPr>
            <a:r>
              <a:rPr lang="en-US" sz="923" b="1" kern="0" dirty="0">
                <a:solidFill>
                  <a:schemeClr val="bg1"/>
                </a:solidFill>
                <a:latin typeface="Calibri" panose="020F0502020204030204" pitchFamily="34" charset="0"/>
              </a:rPr>
              <a:t>Ba</a:t>
            </a:r>
            <a:r>
              <a:rPr lang="sr-Latn-RS" sz="923" b="1" kern="0" dirty="0">
                <a:solidFill>
                  <a:schemeClr val="bg1"/>
                </a:solidFill>
                <a:latin typeface="Calibri" panose="020F0502020204030204" pitchFamily="34" charset="0"/>
              </a:rPr>
              <a:t>za</a:t>
            </a:r>
            <a:r>
              <a:rPr lang="sr-Latn-CS" sz="923" b="1" kern="0" dirty="0">
                <a:solidFill>
                  <a:schemeClr val="bg1"/>
                </a:solidFill>
                <a:latin typeface="Calibri" panose="020F0502020204030204" pitchFamily="34" charset="0"/>
              </a:rPr>
              <a:t>: </a:t>
            </a:r>
            <a:r>
              <a:rPr lang="sr-Latn-ME" sz="923" b="1" kern="0" dirty="0">
                <a:solidFill>
                  <a:schemeClr val="bg1"/>
                </a:solidFill>
                <a:latin typeface="Calibri" panose="020F0502020204030204" pitchFamily="34" charset="0"/>
              </a:rPr>
              <a:t>Privatni poslovni entiteti sa 3 ili više </a:t>
            </a:r>
            <a:r>
              <a:rPr lang="sr-Latn-ME" sz="923" b="1" kern="0" dirty="0" err="1">
                <a:solidFill>
                  <a:schemeClr val="bg1"/>
                </a:solidFill>
                <a:latin typeface="Calibri" panose="020F0502020204030204" pitchFamily="34" charset="0"/>
              </a:rPr>
              <a:t>zapslenih</a:t>
            </a:r>
            <a:r>
              <a:rPr lang="sr-Latn-ME" sz="923" b="1" kern="0" dirty="0">
                <a:solidFill>
                  <a:schemeClr val="bg1"/>
                </a:solidFill>
                <a:latin typeface="Calibri" panose="020F0502020204030204" pitchFamily="34" charset="0"/>
              </a:rPr>
              <a:t>:</a:t>
            </a:r>
            <a:endParaRPr lang="en-US" sz="923" b="1" kern="0" dirty="0">
              <a:solidFill>
                <a:schemeClr val="bg1"/>
              </a:solidFill>
              <a:latin typeface="Calibri" panose="020F0502020204030204" pitchFamily="34" charset="0"/>
            </a:endParaRPr>
          </a:p>
          <a:p>
            <a:pPr>
              <a:defRPr/>
            </a:pPr>
            <a:r>
              <a:rPr lang="sr-Latn-RS" sz="923" b="1" kern="0" dirty="0">
                <a:solidFill>
                  <a:schemeClr val="bg1"/>
                </a:solidFill>
                <a:latin typeface="Calibri" panose="020F0502020204030204" pitchFamily="34" charset="0"/>
              </a:rPr>
              <a:t>2016 (N=1032)</a:t>
            </a:r>
            <a:endParaRPr lang="en-GB" sz="923" b="1" kern="0" dirty="0">
              <a:solidFill>
                <a:schemeClr val="bg1"/>
              </a:solidFill>
              <a:latin typeface="Calibri" panose="020F0502020204030204" pitchFamily="34" charset="0"/>
            </a:endParaRPr>
          </a:p>
        </p:txBody>
      </p:sp>
      <p:graphicFrame>
        <p:nvGraphicFramePr>
          <p:cNvPr id="311301" name="Object 29"/>
          <p:cNvGraphicFramePr>
            <a:graphicFrameLocks noChangeAspect="1"/>
          </p:cNvGraphicFramePr>
          <p:nvPr/>
        </p:nvGraphicFramePr>
        <p:xfrm>
          <a:off x="-311150" y="1065213"/>
          <a:ext cx="5243513" cy="5243512"/>
        </p:xfrm>
        <a:graphic>
          <a:graphicData uri="http://schemas.openxmlformats.org/presentationml/2006/ole">
            <p:oleObj spid="_x0000_s311301" name="Chart" r:id="rId4" imgW="5229295" imgH="5229153" progId="MSGraph.Chart.8">
              <p:embed followColorScheme="full"/>
            </p:oleObj>
          </a:graphicData>
        </a:graphic>
      </p:graphicFrame>
      <p:graphicFrame>
        <p:nvGraphicFramePr>
          <p:cNvPr id="311302" name="Chart 48"/>
          <p:cNvGraphicFramePr>
            <a:graphicFrameLocks/>
          </p:cNvGraphicFramePr>
          <p:nvPr/>
        </p:nvGraphicFramePr>
        <p:xfrm>
          <a:off x="4352925" y="2203450"/>
          <a:ext cx="4673600" cy="1128713"/>
        </p:xfrm>
        <a:graphic>
          <a:graphicData uri="http://schemas.openxmlformats.org/presentationml/2006/ole">
            <p:oleObj spid="_x0000_s311302" r:id="rId5" imgW="4676037" imgH="1133954" progId="Excel.Chart.8">
              <p:embed/>
            </p:oleObj>
          </a:graphicData>
        </a:graphic>
      </p:graphicFrame>
      <p:graphicFrame>
        <p:nvGraphicFramePr>
          <p:cNvPr id="311303" name="Chart 50"/>
          <p:cNvGraphicFramePr>
            <a:graphicFrameLocks/>
          </p:cNvGraphicFramePr>
          <p:nvPr/>
        </p:nvGraphicFramePr>
        <p:xfrm>
          <a:off x="4364038" y="2695575"/>
          <a:ext cx="4673600" cy="1130300"/>
        </p:xfrm>
        <a:graphic>
          <a:graphicData uri="http://schemas.openxmlformats.org/presentationml/2006/ole">
            <p:oleObj spid="_x0000_s311303" r:id="rId6" imgW="4676037" imgH="1133954" progId="Excel.Chart.8">
              <p:embed/>
            </p:oleObj>
          </a:graphicData>
        </a:graphic>
      </p:graphicFrame>
      <p:graphicFrame>
        <p:nvGraphicFramePr>
          <p:cNvPr id="311304" name="Chart 51"/>
          <p:cNvGraphicFramePr>
            <a:graphicFrameLocks/>
          </p:cNvGraphicFramePr>
          <p:nvPr/>
        </p:nvGraphicFramePr>
        <p:xfrm>
          <a:off x="4375150" y="3151188"/>
          <a:ext cx="4673600" cy="1128712"/>
        </p:xfrm>
        <a:graphic>
          <a:graphicData uri="http://schemas.openxmlformats.org/presentationml/2006/ole">
            <p:oleObj spid="_x0000_s311304" r:id="rId7" imgW="4669941" imgH="1127858" progId="Excel.Chart.8">
              <p:embed/>
            </p:oleObj>
          </a:graphicData>
        </a:graphic>
      </p:graphicFrame>
      <p:graphicFrame>
        <p:nvGraphicFramePr>
          <p:cNvPr id="311305" name="Chart 61"/>
          <p:cNvGraphicFramePr>
            <a:graphicFrameLocks/>
          </p:cNvGraphicFramePr>
          <p:nvPr/>
        </p:nvGraphicFramePr>
        <p:xfrm>
          <a:off x="4386263" y="3660775"/>
          <a:ext cx="4673600" cy="1130300"/>
        </p:xfrm>
        <a:graphic>
          <a:graphicData uri="http://schemas.openxmlformats.org/presentationml/2006/ole">
            <p:oleObj spid="_x0000_s311305" r:id="rId8" imgW="4669941" imgH="1127858" progId="Excel.Chart.8">
              <p:embed/>
            </p:oleObj>
          </a:graphicData>
        </a:graphic>
      </p:graphicFrame>
      <p:graphicFrame>
        <p:nvGraphicFramePr>
          <p:cNvPr id="311306" name="Chart 62"/>
          <p:cNvGraphicFramePr>
            <a:graphicFrameLocks/>
          </p:cNvGraphicFramePr>
          <p:nvPr/>
        </p:nvGraphicFramePr>
        <p:xfrm>
          <a:off x="4367213" y="4173538"/>
          <a:ext cx="4673600" cy="1130300"/>
        </p:xfrm>
        <a:graphic>
          <a:graphicData uri="http://schemas.openxmlformats.org/presentationml/2006/ole">
            <p:oleObj spid="_x0000_s311306" r:id="rId9" imgW="4676037" imgH="1127858" progId="Excel.Chart.8">
              <p:embed/>
            </p:oleObj>
          </a:graphicData>
        </a:graphic>
      </p:graphicFrame>
      <p:graphicFrame>
        <p:nvGraphicFramePr>
          <p:cNvPr id="311307" name="Chart 63"/>
          <p:cNvGraphicFramePr>
            <a:graphicFrameLocks/>
          </p:cNvGraphicFramePr>
          <p:nvPr/>
        </p:nvGraphicFramePr>
        <p:xfrm>
          <a:off x="4375150" y="4686300"/>
          <a:ext cx="4673600" cy="1128713"/>
        </p:xfrm>
        <a:graphic>
          <a:graphicData uri="http://schemas.openxmlformats.org/presentationml/2006/ole">
            <p:oleObj spid="_x0000_s311307" r:id="rId10" imgW="4669941" imgH="1127858" progId="Excel.Chart.8">
              <p:embed/>
            </p:oleObj>
          </a:graphicData>
        </a:graphic>
      </p:graphicFrame>
      <p:sp>
        <p:nvSpPr>
          <p:cNvPr id="66" name="Rounded Rectangle 65"/>
          <p:cNvSpPr/>
          <p:nvPr/>
        </p:nvSpPr>
        <p:spPr bwMode="auto">
          <a:xfrm>
            <a:off x="5292091" y="1596421"/>
            <a:ext cx="3330234" cy="478368"/>
          </a:xfrm>
          <a:prstGeom prst="roundRect">
            <a:avLst/>
          </a:prstGeom>
          <a:solidFill>
            <a:srgbClr val="EA8B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83077" tIns="43200" rIns="83077" bIns="43200" anchor="ctr"/>
          <a:lstStyle/>
          <a:p>
            <a:pPr algn="ctr" defTabSz="844083">
              <a:defRPr/>
            </a:pPr>
            <a:r>
              <a:rPr lang="sr-Latn-CS" sz="2000" b="1" dirty="0">
                <a:cs typeface="+mn-cs"/>
              </a:rPr>
              <a:t>Saradnja sa javnim sektorom</a:t>
            </a:r>
            <a:endParaRPr lang="en-US" sz="2000" b="1" dirty="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12322" name="Title 3"/>
          <p:cNvSpPr>
            <a:spLocks noGrp="1"/>
          </p:cNvSpPr>
          <p:nvPr>
            <p:ph type="ctrTitle"/>
          </p:nvPr>
        </p:nvSpPr>
        <p:spPr bwMode="auto">
          <a:xfrm>
            <a:off x="141288" y="2543175"/>
            <a:ext cx="4419600" cy="1993900"/>
          </a:xfrm>
          <a:noFill/>
          <a:ln>
            <a:miter lim="800000"/>
            <a:headEnd/>
            <a:tailEnd/>
          </a:ln>
        </p:spPr>
        <p:txBody>
          <a:bodyPr vert="horz" numCol="1" compatLnSpc="1">
            <a:prstTxWarp prst="textNoShape">
              <a:avLst/>
            </a:prstTxWarp>
          </a:bodyPr>
          <a:lstStyle/>
          <a:p>
            <a:pPr eaLnBrk="1" hangingPunct="1"/>
            <a:r>
              <a:rPr lang="sr-Latn-CS" altLang="en-US" sz="4800" smtClean="0">
                <a:solidFill>
                  <a:srgbClr val="C00000"/>
                </a:solidFill>
              </a:rPr>
              <a:t>Transparentnost,</a:t>
            </a:r>
            <a:br>
              <a:rPr lang="sr-Latn-CS" altLang="en-US" sz="4800" smtClean="0">
                <a:solidFill>
                  <a:srgbClr val="C00000"/>
                </a:solidFill>
              </a:rPr>
            </a:br>
            <a:r>
              <a:rPr lang="sr-Latn-CS" altLang="en-US" sz="4800" smtClean="0">
                <a:solidFill>
                  <a:srgbClr val="C00000"/>
                </a:solidFill>
              </a:rPr>
              <a:t>korupcija,</a:t>
            </a:r>
            <a:br>
              <a:rPr lang="sr-Latn-CS" altLang="en-US" sz="4800" smtClean="0">
                <a:solidFill>
                  <a:srgbClr val="C00000"/>
                </a:solidFill>
              </a:rPr>
            </a:br>
            <a:r>
              <a:rPr lang="sr-Latn-CS" altLang="en-US" sz="4800" smtClean="0">
                <a:solidFill>
                  <a:srgbClr val="C00000"/>
                </a:solidFill>
              </a:rPr>
              <a:t>regulatorni okvir</a:t>
            </a:r>
            <a:endParaRPr lang="en-GB" altLang="en-US" sz="2800" smtClean="0">
              <a:solidFill>
                <a:srgbClr val="C00000"/>
              </a:solidFill>
            </a:endParaRPr>
          </a:p>
        </p:txBody>
      </p:sp>
      <p:sp>
        <p:nvSpPr>
          <p:cNvPr id="151553" name="Slide Number Placeholder 2"/>
          <p:cNvSpPr>
            <a:spLocks noGrp="1"/>
          </p:cNvSpPr>
          <p:nvPr>
            <p:ph type="sldNum" sz="quarter" idx="10"/>
          </p:nvPr>
        </p:nvSpPr>
        <p:spPr>
          <a:xfrm>
            <a:off x="8909050" y="6581775"/>
            <a:ext cx="71438" cy="169863"/>
          </a:xfrm>
        </p:spPr>
        <p:txBody>
          <a:bodyPr/>
          <a:lstStyle/>
          <a:p>
            <a:pPr>
              <a:defRPr/>
            </a:pPr>
            <a:fld id="{3814A592-3FDA-4E37-8BAB-F8242D988ED3}" type="slidenum">
              <a:rPr lang="en-GB" smtClean="0"/>
              <a:pPr>
                <a:defRPr/>
              </a:pPr>
              <a:t>9</a:t>
            </a:fld>
            <a:endParaRPr lang="en-GB"/>
          </a:p>
        </p:txBody>
      </p:sp>
      <p:sp>
        <p:nvSpPr>
          <p:cNvPr id="151555" name="Oval 2"/>
          <p:cNvSpPr>
            <a:spLocks noChangeArrowheads="1"/>
          </p:cNvSpPr>
          <p:nvPr/>
        </p:nvSpPr>
        <p:spPr bwMode="auto">
          <a:xfrm>
            <a:off x="355600" y="1017588"/>
            <a:ext cx="1319213" cy="1217612"/>
          </a:xfrm>
          <a:prstGeom prst="ellipse">
            <a:avLst/>
          </a:prstGeom>
          <a:solidFill>
            <a:srgbClr val="C00000"/>
          </a:solidFill>
          <a:ln w="76200">
            <a:solidFill>
              <a:schemeClr val="bg1"/>
            </a:solidFill>
            <a:round/>
            <a:headEnd/>
            <a:tailEnd/>
          </a:ln>
        </p:spPr>
        <p:txBody>
          <a:bodyPr wrap="none" lIns="0" tIns="0" rIns="0" bIns="0" anchor="ctr"/>
          <a:lstStyle/>
          <a:p>
            <a:pPr algn="ctr" defTabSz="1036053">
              <a:defRPr/>
            </a:pPr>
            <a:r>
              <a:rPr lang="sr-Latn-CS" sz="9231" b="1" dirty="0">
                <a:solidFill>
                  <a:srgbClr val="FFFFFF"/>
                </a:solidFill>
                <a:latin typeface="+mn-lt"/>
                <a:cs typeface="Arial" charset="0"/>
              </a:rPr>
              <a:t>3</a:t>
            </a:r>
            <a:endParaRPr lang="en-GB" sz="9231" dirty="0">
              <a:solidFill>
                <a:srgbClr val="FFFFFF"/>
              </a:solidFill>
              <a:latin typeface="+mn-lt"/>
              <a:cs typeface="Arial" charset="0"/>
            </a:endParaRPr>
          </a:p>
        </p:txBody>
      </p:sp>
      <p:sp>
        <p:nvSpPr>
          <p:cNvPr id="7" name="TextBox 6"/>
          <p:cNvSpPr txBox="1"/>
          <p:nvPr/>
        </p:nvSpPr>
        <p:spPr>
          <a:xfrm>
            <a:off x="7677150" y="2763838"/>
            <a:ext cx="1446213" cy="290512"/>
          </a:xfrm>
          <a:prstGeom prst="rect">
            <a:avLst/>
          </a:prstGeom>
          <a:noFill/>
        </p:spPr>
        <p:txBody>
          <a:bodyPr>
            <a:spAutoFit/>
          </a:bodyPr>
          <a:lstStyle/>
          <a:p>
            <a:pPr algn="ctr" eaLnBrk="0" hangingPunct="0">
              <a:buClr>
                <a:srgbClr val="1E4ABD"/>
              </a:buClr>
              <a:buSzPct val="80000"/>
              <a:buFont typeface="Wingdings" pitchFamily="2" charset="2"/>
              <a:buNone/>
              <a:defRPr/>
            </a:pPr>
            <a:r>
              <a:rPr lang="sr-Latn-CS" sz="1292" b="1" dirty="0">
                <a:latin typeface="Arial" charset="0"/>
                <a:cs typeface="+mn-cs"/>
              </a:rPr>
              <a:t>#1000preduzeca</a:t>
            </a:r>
            <a:endParaRPr lang="en-US" sz="1292" b="1" dirty="0">
              <a:latin typeface="Arial" charset="0"/>
              <a:cs typeface="+mn-cs"/>
            </a:endParaRPr>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8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4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5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6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UK - Ipsos MORI">
  <a:themeElements>
    <a:clrScheme name="Ipsos green/red">
      <a:dk1>
        <a:srgbClr val="333333"/>
      </a:dk1>
      <a:lt1>
        <a:srgbClr val="FFFFFF"/>
      </a:lt1>
      <a:dk2>
        <a:srgbClr val="FFFFFF"/>
      </a:dk2>
      <a:lt2>
        <a:srgbClr val="DDDDDD"/>
      </a:lt2>
      <a:accent1>
        <a:srgbClr val="3C9656"/>
      </a:accent1>
      <a:accent2>
        <a:srgbClr val="6CC485"/>
      </a:accent2>
      <a:accent3>
        <a:srgbClr val="FFFFFF"/>
      </a:accent3>
      <a:accent4>
        <a:srgbClr val="2A2A2A"/>
      </a:accent4>
      <a:accent5>
        <a:srgbClr val="AFC9B4"/>
      </a:accent5>
      <a:accent6>
        <a:srgbClr val="61B178"/>
      </a:accent6>
      <a:hlink>
        <a:srgbClr val="EB584D"/>
      </a:hlink>
      <a:folHlink>
        <a:srgbClr val="CA2316"/>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4E60A8"/>
        </a:dk2>
        <a:lt2>
          <a:srgbClr val="DDDDD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333333"/>
        </a:dk1>
        <a:lt1>
          <a:srgbClr val="FFFFFF"/>
        </a:lt1>
        <a:dk2>
          <a:srgbClr val="4E60A8"/>
        </a:dk2>
        <a:lt2>
          <a:srgbClr val="DDDDDD"/>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5">
        <a:dk1>
          <a:srgbClr val="333333"/>
        </a:dk1>
        <a:lt1>
          <a:srgbClr val="FFFFFF"/>
        </a:lt1>
        <a:dk2>
          <a:srgbClr val="4E60A8"/>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
      <a:clrScheme name="Office Theme 16">
        <a:dk1>
          <a:srgbClr val="333333"/>
        </a:dk1>
        <a:lt1>
          <a:srgbClr val="FFFFFF"/>
        </a:lt1>
        <a:dk2>
          <a:srgbClr val="003150"/>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7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UK - Ipsos MORI - Icon Library">
  <a:themeElements>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0000" tIns="72000" rIns="90000" bIns="72000" numCol="1" rtlCol="0" anchor="t" anchorCtr="0" compatLnSpc="1">
        <a:prstTxWarp prst="textNoShape">
          <a:avLst/>
        </a:prstTxWarp>
        <a:noAutofit/>
      </a:bodyPr>
      <a:lstStyle>
        <a:def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defRPr kumimoji="0" sz="1800" b="0" i="0" u="none" strike="noStrike" cap="none" normalizeH="0" baseline="0" dirty="0" smtClean="0">
            <a:ln>
              <a:noFill/>
            </a:ln>
            <a:solidFill>
              <a:schemeClr val="bg1"/>
            </a:solidFill>
            <a:effectLst/>
            <a:latin typeface="Arial" charset="0"/>
          </a:defRPr>
        </a:defPPr>
      </a:lstStyle>
    </a:spDef>
    <a:lnDef>
      <a:spPr bwMode="auto">
        <a:solidFill>
          <a:schemeClr val="accent2"/>
        </a:solid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lgn="l">
          <a:defRPr sz="1800" dirty="0" smtClean="0"/>
        </a:defPPr>
      </a:lstStyle>
    </a:txDef>
  </a:objectDefaults>
  <a:extraClrSchemeLst>
    <a:extraClrScheme>
      <a:clrScheme name="Ipsos MORI -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MORI -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MORI -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MORI -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MORI -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MORI -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MORI -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MORI -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MORI -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MORI -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MORI -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MORI - TEMPLATE 13">
        <a:dk1>
          <a:srgbClr val="000000"/>
        </a:dk1>
        <a:lt1>
          <a:srgbClr val="FFFFFF"/>
        </a:lt1>
        <a:dk2>
          <a:srgbClr val="4E60A8"/>
        </a:dk2>
        <a:lt2>
          <a:srgbClr val="DDDDD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4">
        <a:dk1>
          <a:srgbClr val="333333"/>
        </a:dk1>
        <a:lt1>
          <a:srgbClr val="FFFFFF"/>
        </a:lt1>
        <a:dk2>
          <a:srgbClr val="4E60A8"/>
        </a:dk2>
        <a:lt2>
          <a:srgbClr val="DDDDDD"/>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5">
        <a:dk1>
          <a:srgbClr val="333333"/>
        </a:dk1>
        <a:lt1>
          <a:srgbClr val="FFFFFF"/>
        </a:lt1>
        <a:dk2>
          <a:srgbClr val="4E60A8"/>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
      <a:clrScheme name="Ipsos MORI - TEMPLATE 16">
        <a:dk1>
          <a:srgbClr val="333333"/>
        </a:dk1>
        <a:lt1>
          <a:srgbClr val="FFFFFF"/>
        </a:lt1>
        <a:dk2>
          <a:srgbClr val="003150"/>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IpsosGlobalTemplate">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xmlns="">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18.xml><?xml version="1.0" encoding="utf-8"?>
<a:theme xmlns:a="http://schemas.openxmlformats.org/drawingml/2006/main" name="5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_IpsosGlobalTemplate">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xmlns="">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2.xml><?xml version="1.0" encoding="utf-8"?>
<a:theme xmlns:a="http://schemas.openxmlformats.org/drawingml/2006/main" name="2_IpsosGlobalTemplate">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xmlns="">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3.xml><?xml version="1.0" encoding="utf-8"?>
<a:theme xmlns:a="http://schemas.openxmlformats.org/drawingml/2006/main" name="3_IpsosGlobalTemplate">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xmlns="">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4.xml><?xml version="1.0" encoding="utf-8"?>
<a:theme xmlns:a="http://schemas.openxmlformats.org/drawingml/2006/main" name="4_IpsosGlobalTemplate">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xmlns="">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psos green/red">
    <a:dk1>
      <a:srgbClr val="333333"/>
    </a:dk1>
    <a:lt1>
      <a:srgbClr val="FFFFFF"/>
    </a:lt1>
    <a:dk2>
      <a:srgbClr val="FFFFFF"/>
    </a:dk2>
    <a:lt2>
      <a:srgbClr val="DDDDDD"/>
    </a:lt2>
    <a:accent1>
      <a:srgbClr val="3C9656"/>
    </a:accent1>
    <a:accent2>
      <a:srgbClr val="6CC485"/>
    </a:accent2>
    <a:accent3>
      <a:srgbClr val="FFFFFF"/>
    </a:accent3>
    <a:accent4>
      <a:srgbClr val="2A2A2A"/>
    </a:accent4>
    <a:accent5>
      <a:srgbClr val="AFC9B4"/>
    </a:accent5>
    <a:accent6>
      <a:srgbClr val="61B178"/>
    </a:accent6>
    <a:hlink>
      <a:srgbClr val="EB584D"/>
    </a:hlink>
    <a:folHlink>
      <a:srgbClr val="CA2316"/>
    </a:folHlink>
  </a:clrScheme>
</a:themeOverride>
</file>

<file path=ppt/theme/themeOverride2.xml><?xml version="1.0" encoding="utf-8"?>
<a:themeOverride xmlns:a="http://schemas.openxmlformats.org/drawingml/2006/main">
  <a:clrScheme name="Ipsos green/red">
    <a:dk1>
      <a:srgbClr val="333333"/>
    </a:dk1>
    <a:lt1>
      <a:srgbClr val="FFFFFF"/>
    </a:lt1>
    <a:dk2>
      <a:srgbClr val="FFFFFF"/>
    </a:dk2>
    <a:lt2>
      <a:srgbClr val="DDDDDD"/>
    </a:lt2>
    <a:accent1>
      <a:srgbClr val="3C9656"/>
    </a:accent1>
    <a:accent2>
      <a:srgbClr val="6CC485"/>
    </a:accent2>
    <a:accent3>
      <a:srgbClr val="FFFFFF"/>
    </a:accent3>
    <a:accent4>
      <a:srgbClr val="2A2A2A"/>
    </a:accent4>
    <a:accent5>
      <a:srgbClr val="AFC9B4"/>
    </a:accent5>
    <a:accent6>
      <a:srgbClr val="61B178"/>
    </a:accent6>
    <a:hlink>
      <a:srgbClr val="EB584D"/>
    </a:hlink>
    <a:folHlink>
      <a:srgbClr val="CA2316"/>
    </a:folHlink>
  </a:clrScheme>
</a:themeOverride>
</file>

<file path=ppt/theme/themeOverride3.xml><?xml version="1.0" encoding="utf-8"?>
<a:themeOverride xmlns:a="http://schemas.openxmlformats.org/drawingml/2006/main">
  <a:clrScheme name="Ipsos green/red">
    <a:dk1>
      <a:srgbClr val="333333"/>
    </a:dk1>
    <a:lt1>
      <a:srgbClr val="FFFFFF"/>
    </a:lt1>
    <a:dk2>
      <a:srgbClr val="FFFFFF"/>
    </a:dk2>
    <a:lt2>
      <a:srgbClr val="DDDDDD"/>
    </a:lt2>
    <a:accent1>
      <a:srgbClr val="3C9656"/>
    </a:accent1>
    <a:accent2>
      <a:srgbClr val="6CC485"/>
    </a:accent2>
    <a:accent3>
      <a:srgbClr val="FFFFFF"/>
    </a:accent3>
    <a:accent4>
      <a:srgbClr val="2A2A2A"/>
    </a:accent4>
    <a:accent5>
      <a:srgbClr val="AFC9B4"/>
    </a:accent5>
    <a:accent6>
      <a:srgbClr val="61B178"/>
    </a:accent6>
    <a:hlink>
      <a:srgbClr val="EB584D"/>
    </a:hlink>
    <a:folHlink>
      <a:srgbClr val="CA2316"/>
    </a:folHlink>
  </a:clrScheme>
</a:themeOverride>
</file>

<file path=ppt/theme/themeOverride4.xml><?xml version="1.0" encoding="utf-8"?>
<a:themeOverride xmlns:a="http://schemas.openxmlformats.org/drawingml/2006/main">
  <a:clrScheme name="Ipsos green/red">
    <a:dk1>
      <a:srgbClr val="333333"/>
    </a:dk1>
    <a:lt1>
      <a:srgbClr val="FFFFFF"/>
    </a:lt1>
    <a:dk2>
      <a:srgbClr val="FFFFFF"/>
    </a:dk2>
    <a:lt2>
      <a:srgbClr val="DDDDDD"/>
    </a:lt2>
    <a:accent1>
      <a:srgbClr val="3C9656"/>
    </a:accent1>
    <a:accent2>
      <a:srgbClr val="6CC485"/>
    </a:accent2>
    <a:accent3>
      <a:srgbClr val="FFFFFF"/>
    </a:accent3>
    <a:accent4>
      <a:srgbClr val="2A2A2A"/>
    </a:accent4>
    <a:accent5>
      <a:srgbClr val="AFC9B4"/>
    </a:accent5>
    <a:accent6>
      <a:srgbClr val="61B178"/>
    </a:accent6>
    <a:hlink>
      <a:srgbClr val="EB584D"/>
    </a:hlink>
    <a:folHlink>
      <a:srgbClr val="CA2316"/>
    </a:folHlink>
  </a:clrScheme>
</a:themeOverride>
</file>

<file path=ppt/theme/themeOverride5.xml><?xml version="1.0" encoding="utf-8"?>
<a:themeOverride xmlns:a="http://schemas.openxmlformats.org/drawingml/2006/main">
  <a:clrScheme name="Ipsos green/red">
    <a:dk1>
      <a:srgbClr val="333333"/>
    </a:dk1>
    <a:lt1>
      <a:srgbClr val="FFFFFF"/>
    </a:lt1>
    <a:dk2>
      <a:srgbClr val="FFFFFF"/>
    </a:dk2>
    <a:lt2>
      <a:srgbClr val="DDDDDD"/>
    </a:lt2>
    <a:accent1>
      <a:srgbClr val="3C9656"/>
    </a:accent1>
    <a:accent2>
      <a:srgbClr val="6CC485"/>
    </a:accent2>
    <a:accent3>
      <a:srgbClr val="FFFFFF"/>
    </a:accent3>
    <a:accent4>
      <a:srgbClr val="2A2A2A"/>
    </a:accent4>
    <a:accent5>
      <a:srgbClr val="AFC9B4"/>
    </a:accent5>
    <a:accent6>
      <a:srgbClr val="61B178"/>
    </a:accent6>
    <a:hlink>
      <a:srgbClr val="EB584D"/>
    </a:hlink>
    <a:folHlink>
      <a:srgbClr val="CA2316"/>
    </a:folHlink>
  </a:clrScheme>
</a:themeOverride>
</file>

<file path=ppt/theme/themeOverride6.xml><?xml version="1.0" encoding="utf-8"?>
<a:themeOverride xmlns:a="http://schemas.openxmlformats.org/drawingml/2006/main">
  <a:clrScheme name="Ipsos green/red">
    <a:dk1>
      <a:srgbClr val="333333"/>
    </a:dk1>
    <a:lt1>
      <a:srgbClr val="FFFFFF"/>
    </a:lt1>
    <a:dk2>
      <a:srgbClr val="FFFFFF"/>
    </a:dk2>
    <a:lt2>
      <a:srgbClr val="DDDDDD"/>
    </a:lt2>
    <a:accent1>
      <a:srgbClr val="3C9656"/>
    </a:accent1>
    <a:accent2>
      <a:srgbClr val="6CC485"/>
    </a:accent2>
    <a:accent3>
      <a:srgbClr val="FFFFFF"/>
    </a:accent3>
    <a:accent4>
      <a:srgbClr val="2A2A2A"/>
    </a:accent4>
    <a:accent5>
      <a:srgbClr val="AFC9B4"/>
    </a:accent5>
    <a:accent6>
      <a:srgbClr val="61B178"/>
    </a:accent6>
    <a:hlink>
      <a:srgbClr val="EB584D"/>
    </a:hlink>
    <a:folHlink>
      <a:srgbClr val="CA2316"/>
    </a:folHlink>
  </a:clrScheme>
</a:themeOverride>
</file>

<file path=ppt/theme/themeOverride7.xml><?xml version="1.0" encoding="utf-8"?>
<a:themeOverride xmlns:a="http://schemas.openxmlformats.org/drawingml/2006/main">
  <a:clrScheme name="Ipsos green/red">
    <a:dk1>
      <a:srgbClr val="333333"/>
    </a:dk1>
    <a:lt1>
      <a:srgbClr val="FFFFFF"/>
    </a:lt1>
    <a:dk2>
      <a:srgbClr val="FFFFFF"/>
    </a:dk2>
    <a:lt2>
      <a:srgbClr val="DDDDDD"/>
    </a:lt2>
    <a:accent1>
      <a:srgbClr val="3C9656"/>
    </a:accent1>
    <a:accent2>
      <a:srgbClr val="6CC485"/>
    </a:accent2>
    <a:accent3>
      <a:srgbClr val="FFFFFF"/>
    </a:accent3>
    <a:accent4>
      <a:srgbClr val="2A2A2A"/>
    </a:accent4>
    <a:accent5>
      <a:srgbClr val="AFC9B4"/>
    </a:accent5>
    <a:accent6>
      <a:srgbClr val="61B178"/>
    </a:accent6>
    <a:hlink>
      <a:srgbClr val="EB584D"/>
    </a:hlink>
    <a:folHlink>
      <a:srgbClr val="CA2316"/>
    </a:folHlink>
  </a:clrScheme>
</a:themeOverride>
</file>

<file path=docProps/app.xml><?xml version="1.0" encoding="utf-8"?>
<Properties xmlns="http://schemas.openxmlformats.org/officeDocument/2006/extended-properties" xmlns:vt="http://schemas.openxmlformats.org/officeDocument/2006/docPropsVTypes">
  <TotalTime>10110</TotalTime>
  <Words>3273</Words>
  <Application>Microsoft Office PowerPoint</Application>
  <PresentationFormat>On-screen Show (4:3)</PresentationFormat>
  <Paragraphs>421</Paragraphs>
  <Slides>47</Slides>
  <Notes>34</Notes>
  <HiddenSlides>1</HiddenSlides>
  <MMClips>0</MMClips>
  <ScaleCrop>false</ScaleCrop>
  <HeadingPairs>
    <vt:vector size="8" baseType="variant">
      <vt:variant>
        <vt:lpstr>Fonts Used</vt:lpstr>
      </vt:variant>
      <vt:variant>
        <vt:i4>4</vt:i4>
      </vt:variant>
      <vt:variant>
        <vt:lpstr>Theme</vt:lpstr>
      </vt:variant>
      <vt:variant>
        <vt:i4>24</vt:i4>
      </vt:variant>
      <vt:variant>
        <vt:lpstr>Embedded OLE Servers</vt:lpstr>
      </vt:variant>
      <vt:variant>
        <vt:i4>2</vt:i4>
      </vt:variant>
      <vt:variant>
        <vt:lpstr>Slide Titles</vt:lpstr>
      </vt:variant>
      <vt:variant>
        <vt:i4>47</vt:i4>
      </vt:variant>
    </vt:vector>
  </HeadingPairs>
  <TitlesOfParts>
    <vt:vector size="77" baseType="lpstr">
      <vt:lpstr>Calibri</vt:lpstr>
      <vt:lpstr>Arial</vt:lpstr>
      <vt:lpstr>Wingdings</vt:lpstr>
      <vt:lpstr>Times New Roman</vt:lpstr>
      <vt:lpstr>8_blank</vt:lpstr>
      <vt:lpstr>Theme1</vt:lpstr>
      <vt:lpstr>Custom Design</vt:lpstr>
      <vt:lpstr>9_blank</vt:lpstr>
      <vt:lpstr>1_Office Theme</vt:lpstr>
      <vt:lpstr>Ipsos Template 2012</vt:lpstr>
      <vt:lpstr>11_blank</vt:lpstr>
      <vt:lpstr>12_blank</vt:lpstr>
      <vt:lpstr>13_blank</vt:lpstr>
      <vt:lpstr>14_blank</vt:lpstr>
      <vt:lpstr>15_blank</vt:lpstr>
      <vt:lpstr>16_blank</vt:lpstr>
      <vt:lpstr>1_UK - Ipsos MORI</vt:lpstr>
      <vt:lpstr>4_Ipsos Template 2012</vt:lpstr>
      <vt:lpstr>17_blank</vt:lpstr>
      <vt:lpstr>UK - Ipsos MORI - Icon Library</vt:lpstr>
      <vt:lpstr>IpsosGlobalTemplate</vt:lpstr>
      <vt:lpstr>5_Ipsos Template 2012</vt:lpstr>
      <vt:lpstr>Office Theme</vt:lpstr>
      <vt:lpstr>2_Office Theme</vt:lpstr>
      <vt:lpstr>1_IpsosGlobalTemplate</vt:lpstr>
      <vt:lpstr>2_IpsosGlobalTemplate</vt:lpstr>
      <vt:lpstr>3_IpsosGlobalTemplate</vt:lpstr>
      <vt:lpstr>4_IpsosGlobalTemplate</vt:lpstr>
      <vt:lpstr>Chart</vt:lpstr>
      <vt:lpstr>Microsoft Excel Chart</vt:lpstr>
      <vt:lpstr>Slide 1</vt:lpstr>
      <vt:lpstr>Metodologija</vt:lpstr>
      <vt:lpstr>METODOLOGIJA</vt:lpstr>
      <vt:lpstr>STRUKTURA UZORKA – PONDERISANI PODACI</vt:lpstr>
      <vt:lpstr>Opis anketiranih preduzeća</vt:lpstr>
      <vt:lpstr>Slide 6</vt:lpstr>
      <vt:lpstr>Slide 7</vt:lpstr>
      <vt:lpstr>2/3 PROIZVODA/USLUGA PRIVREDA PRODAJE U MESTU SVOG SEDIŠTA</vt:lpstr>
      <vt:lpstr>Transparentnost, korupcija, regulatorni okvir</vt:lpstr>
      <vt:lpstr>TRANSPARENTNOST</vt:lpstr>
      <vt:lpstr>JAVNOST</vt:lpstr>
      <vt:lpstr>REGULATORNI OKVIR</vt:lpstr>
      <vt:lpstr>Informisanost o regulatornim promenama – nešto slabija</vt:lpstr>
      <vt:lpstr>Vreme i novac - uštede od 2011, stagnacija poslednjih godina</vt:lpstr>
      <vt:lpstr>Korupcija u padu</vt:lpstr>
      <vt:lpstr>Regulatorni okvir</vt:lpstr>
      <vt:lpstr>NEGATIVNI EFEKTI NA POSLOVANJE</vt:lpstr>
      <vt:lpstr>Ostale ocene za različite aspekte regulatornog okruženja koji utiču na poslovanje u Srbiji</vt:lpstr>
      <vt:lpstr>Građevinske dozvole za duplo kraće vreme</vt:lpstr>
      <vt:lpstr>Troškovi umereni, proces pojednostavljen</vt:lpstr>
      <vt:lpstr>The most frequent inspections</vt:lpstr>
      <vt:lpstr>Evaluation of inspectors’ work (1)</vt:lpstr>
      <vt:lpstr>Evaluation of inspectors’ work (2)</vt:lpstr>
      <vt:lpstr>Značajna poboljšanja u oblasti inspekcijskog nadzora</vt:lpstr>
      <vt:lpstr>KONTINUIRANI NAPREDAK</vt:lpstr>
      <vt:lpstr>Further attitudes on inspections</vt:lpstr>
      <vt:lpstr>Sistem izvršenja sudskih odluka</vt:lpstr>
      <vt:lpstr>Izvršitelji - osetljiva tema</vt:lpstr>
      <vt:lpstr>Javne nabavke: prosečne ocene po talasima</vt:lpstr>
      <vt:lpstr>Makroekonomska politika</vt:lpstr>
      <vt:lpstr>Siva ekonomija i dalje pretnja poslovanju</vt:lpstr>
      <vt:lpstr>Smanjena negativna percepcija uticaja inflacije, kamata, kursa i PDV-a</vt:lpstr>
      <vt:lpstr>Podržava li privreda smanjenje subvencija?</vt:lpstr>
      <vt:lpstr>Pristup izvorima finansiranja</vt:lpstr>
      <vt:lpstr>Stagnacija u finansiranju = stagnacija u rastu?</vt:lpstr>
      <vt:lpstr>Najveći deo finansiranja dolazi iz sopstvenog džepa</vt:lpstr>
      <vt:lpstr>Najskuplja pozajmica i dalje tražena</vt:lpstr>
      <vt:lpstr>Kolateral - 2 koraka napred, 1 nazad</vt:lpstr>
      <vt:lpstr>Kolateral - 2 koraka napred, 1 nazad</vt:lpstr>
      <vt:lpstr>Uticaj reformi</vt:lpstr>
      <vt:lpstr>Najpozitivnije ocenjene Vladine mere</vt:lpstr>
      <vt:lpstr>Najpoželjnije promene u propisima</vt:lpstr>
      <vt:lpstr>Promene u 2016.</vt:lpstr>
      <vt:lpstr>Kako vidimo budućnost</vt:lpstr>
      <vt:lpstr>OČEKIVANJA ZA BUDUĆNOST</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Voja</dc:creator>
  <cp:lastModifiedBy>Korisnik</cp:lastModifiedBy>
  <cp:revision>1094</cp:revision>
  <dcterms:created xsi:type="dcterms:W3CDTF">2014-04-24T15:56:41Z</dcterms:created>
  <dcterms:modified xsi:type="dcterms:W3CDTF">2016-12-08T21:04:06Z</dcterms:modified>
</cp:coreProperties>
</file>