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notesMasterIdLst>
    <p:notesMasterId r:id="rId6"/>
  </p:notesMasterIdLst>
  <p:sldIdLst>
    <p:sldId id="256" r:id="rId2"/>
    <p:sldId id="288" r:id="rId3"/>
    <p:sldId id="289" r:id="rId4"/>
    <p:sldId id="290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79" autoAdjust="0"/>
  </p:normalViewPr>
  <p:slideViewPr>
    <p:cSldViewPr>
      <p:cViewPr varScale="1">
        <p:scale>
          <a:sx n="72" d="100"/>
          <a:sy n="72" d="100"/>
        </p:scale>
        <p:origin x="107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583BFE86-6E9C-4477-B815-7CCBE995E176}" type="datetimeFigureOut">
              <a:rPr lang="en-US"/>
              <a:pPr>
                <a:defRPr/>
              </a:pPr>
              <a:t>5/9/2017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BB26A78-6CB6-44A8-8104-D3DCE676C72E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2843625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70CA3-9BDF-443B-B510-9475F697689B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302321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09D53-332F-475E-AD4B-5D8D5D358E66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204905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E79EB-84B3-41BC-87F9-A7AD9AE396AF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892611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160C0-ED37-45EF-B3F5-B1AF371DA0A7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798250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09D53-332F-475E-AD4B-5D8D5D358E66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639003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BAACB-40B9-4874-859F-350D9DE40D94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308808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12A51-9811-4CCB-9003-58F274D7B860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227716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D6396-788A-4516-975A-919D9F9F08C5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48824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3C622-D989-4C52-8504-24ACA3DDFBF0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983595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033A1-FB0F-48A1-B1AB-A9A490578543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462968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09D53-332F-475E-AD4B-5D8D5D358E66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502471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09D53-332F-475E-AD4B-5D8D5D358E66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84744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5800"/>
            <a:ext cx="7772400" cy="1974850"/>
          </a:xfrm>
        </p:spPr>
        <p:txBody>
          <a:bodyPr/>
          <a:lstStyle/>
          <a:p>
            <a:pPr algn="ctr" eaLnBrk="0" hangingPunct="0">
              <a:defRPr/>
            </a:pPr>
            <a:r>
              <a:rPr lang="en-US" sz="44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Vežba</a:t>
            </a:r>
            <a:r>
              <a:rPr lang="en-US" sz="4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3.</a:t>
            </a:r>
            <a:r>
              <a:rPr lang="en-US" sz="4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4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4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4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44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Aktivnosti</a:t>
            </a:r>
            <a:r>
              <a:rPr lang="en-US" sz="4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4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rezultati</a:t>
            </a:r>
            <a:endParaRPr lang="en-US" sz="44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838200"/>
            <a:ext cx="7772400" cy="822325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</a:rPr>
              <a:t>Dragan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</a:rPr>
              <a:t>Milutinovi</a:t>
            </a:r>
            <a:r>
              <a:rPr lang="sr-Latn-CS" sz="2400" b="1" dirty="0" smtClean="0">
                <a:solidFill>
                  <a:schemeClr val="tx2">
                    <a:lumMod val="50000"/>
                  </a:schemeClr>
                </a:solidFill>
              </a:rPr>
              <a:t>ć</a:t>
            </a:r>
            <a:endParaRPr lang="en-US" sz="2400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6141" y="404664"/>
            <a:ext cx="7169630" cy="914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Aktivnosti-Rezultati</a:t>
            </a:r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-Efekti</a:t>
            </a:r>
            <a:endParaRPr lang="en-US" sz="3600" b="1" dirty="0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926" y="1700808"/>
            <a:ext cx="7486287" cy="3126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7152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6141" y="404664"/>
            <a:ext cx="7169630" cy="9144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Još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neki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 termini</a:t>
            </a:r>
            <a:endParaRPr lang="en-US" sz="3600" b="1" dirty="0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926" y="1700808"/>
            <a:ext cx="7486287" cy="3126457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025310" y="5445224"/>
            <a:ext cx="716963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Input-Output-Outcome</a:t>
            </a:r>
            <a:endParaRPr lang="en-US" sz="3600" b="1" dirty="0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2886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6141" y="404664"/>
            <a:ext cx="7169630" cy="9144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S.M.A.R.T.</a:t>
            </a:r>
            <a:endParaRPr lang="en-US" sz="3600" b="1" dirty="0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55576" y="1319064"/>
            <a:ext cx="7560840" cy="44141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  <a:t>S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pecific</a:t>
            </a:r>
          </a:p>
          <a:p>
            <a:pPr marL="571500" indent="-5715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  <a:t>M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easurable</a:t>
            </a:r>
          </a:p>
          <a:p>
            <a:pPr marL="571500" indent="-5715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  <a:t>A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chievable</a:t>
            </a:r>
          </a:p>
          <a:p>
            <a:pPr marL="571500" indent="-5715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  <a:t>R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ealistic</a:t>
            </a:r>
          </a:p>
          <a:p>
            <a:pPr marL="571500" indent="-5715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  <a:t>T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ime-bound</a:t>
            </a:r>
            <a:endParaRPr lang="en-US" sz="3600" b="1" dirty="0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77764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430</TotalTime>
  <Words>18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Garamond</vt:lpstr>
      <vt:lpstr>Verdana</vt:lpstr>
      <vt:lpstr>Wingdings</vt:lpstr>
      <vt:lpstr>Office Theme</vt:lpstr>
      <vt:lpstr>Vežba 3.  Aktivnosti i rezultati</vt:lpstr>
      <vt:lpstr>Aktivnosti-Rezultati-Efekti</vt:lpstr>
      <vt:lpstr>Još neki termini</vt:lpstr>
      <vt:lpstr>S.M.A.R.T.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PISANJE PREDLOGA PROJEKTA</dc:title>
  <dc:creator>Dragan Milutinovic</dc:creator>
  <cp:lastModifiedBy>Dragan Milutinovic</cp:lastModifiedBy>
  <cp:revision>18</cp:revision>
  <dcterms:created xsi:type="dcterms:W3CDTF">2008-01-29T17:14:44Z</dcterms:created>
  <dcterms:modified xsi:type="dcterms:W3CDTF">2017-05-09T15:19:00Z</dcterms:modified>
</cp:coreProperties>
</file>