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3" r:id="rId1"/>
  </p:sldMasterIdLst>
  <p:notesMasterIdLst>
    <p:notesMasterId r:id="rId5"/>
  </p:notesMasterIdLst>
  <p:sldIdLst>
    <p:sldId id="256" r:id="rId2"/>
    <p:sldId id="287" r:id="rId3"/>
    <p:sldId id="288" r:id="rId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7" autoAdjust="0"/>
    <p:restoredTop sz="94679" autoAdjust="0"/>
  </p:normalViewPr>
  <p:slideViewPr>
    <p:cSldViewPr>
      <p:cViewPr varScale="1">
        <p:scale>
          <a:sx n="72" d="100"/>
          <a:sy n="72" d="100"/>
        </p:scale>
        <p:origin x="1074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583BFE86-6E9C-4477-B815-7CCBE995E176}" type="datetimeFigureOut">
              <a:rPr lang="en-US"/>
              <a:pPr>
                <a:defRPr/>
              </a:pPr>
              <a:t>5/9/2017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BB26A78-6CB6-44A8-8104-D3DCE676C72E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2843625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70CA3-9BDF-443B-B510-9475F697689B}" type="slidenum">
              <a:rPr lang="en-US" altLang="sr-Latn-RS" smtClean="0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302321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09D53-332F-475E-AD4B-5D8D5D358E66}" type="slidenum">
              <a:rPr lang="en-US" altLang="sr-Latn-RS" smtClean="0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4204905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E79EB-84B3-41BC-87F9-A7AD9AE396AF}" type="slidenum">
              <a:rPr lang="en-US" altLang="sr-Latn-RS" smtClean="0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892611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160C0-ED37-45EF-B3F5-B1AF371DA0A7}" type="slidenum">
              <a:rPr lang="en-US" altLang="sr-Latn-RS" smtClean="0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798250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09D53-332F-475E-AD4B-5D8D5D358E66}" type="slidenum">
              <a:rPr lang="en-US" altLang="sr-Latn-RS" smtClean="0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639003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BAACB-40B9-4874-859F-350D9DE40D94}" type="slidenum">
              <a:rPr lang="en-US" altLang="sr-Latn-RS" smtClean="0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308808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12A51-9811-4CCB-9003-58F274D7B860}" type="slidenum">
              <a:rPr lang="en-US" altLang="sr-Latn-RS" smtClean="0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227716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D6396-788A-4516-975A-919D9F9F08C5}" type="slidenum">
              <a:rPr lang="en-US" altLang="sr-Latn-RS" smtClean="0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48824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3C622-D989-4C52-8504-24ACA3DDFBF0}" type="slidenum">
              <a:rPr lang="en-US" altLang="sr-Latn-RS" smtClean="0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983595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033A1-FB0F-48A1-B1AB-A9A490578543}" type="slidenum">
              <a:rPr lang="en-US" altLang="sr-Latn-RS" smtClean="0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462968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09D53-332F-475E-AD4B-5D8D5D358E66}" type="slidenum">
              <a:rPr lang="en-US" altLang="sr-Latn-RS" smtClean="0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502471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809D53-332F-475E-AD4B-5D8D5D358E66}" type="slidenum">
              <a:rPr lang="en-US" altLang="sr-Latn-RS" smtClean="0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847441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65" r:id="rId2"/>
    <p:sldLayoutId id="2147483766" r:id="rId3"/>
    <p:sldLayoutId id="2147483767" r:id="rId4"/>
    <p:sldLayoutId id="2147483768" r:id="rId5"/>
    <p:sldLayoutId id="2147483769" r:id="rId6"/>
    <p:sldLayoutId id="2147483770" r:id="rId7"/>
    <p:sldLayoutId id="2147483771" r:id="rId8"/>
    <p:sldLayoutId id="2147483772" r:id="rId9"/>
    <p:sldLayoutId id="2147483773" r:id="rId10"/>
    <p:sldLayoutId id="2147483774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495800"/>
            <a:ext cx="7772400" cy="1974850"/>
          </a:xfrm>
        </p:spPr>
        <p:txBody>
          <a:bodyPr/>
          <a:lstStyle/>
          <a:p>
            <a:pPr algn="ctr" eaLnBrk="0" hangingPunct="0">
              <a:defRPr/>
            </a:pPr>
            <a:r>
              <a:rPr lang="en-US" sz="4400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Vežba</a:t>
            </a:r>
            <a:r>
              <a:rPr lang="en-US" sz="4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2.</a:t>
            </a:r>
            <a:br>
              <a:rPr lang="en-US" sz="4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n-US" sz="4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4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n-US" sz="4400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Drvo</a:t>
            </a:r>
            <a:r>
              <a:rPr lang="en-US" sz="4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problema</a:t>
            </a:r>
            <a:r>
              <a:rPr lang="en-US" sz="4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4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ciljevi</a:t>
            </a:r>
            <a:endParaRPr lang="en-US" sz="44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0" y="838200"/>
            <a:ext cx="7772400" cy="822325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buFont typeface="Wingdings"/>
              <a:buNone/>
              <a:defRPr/>
            </a:pP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</a:rPr>
              <a:t>Dragan </a:t>
            </a:r>
            <a:r>
              <a:rPr lang="en-US" sz="2400" b="1" dirty="0" err="1" smtClean="0">
                <a:solidFill>
                  <a:schemeClr val="tx2">
                    <a:lumMod val="50000"/>
                  </a:schemeClr>
                </a:solidFill>
              </a:rPr>
              <a:t>Milutinovi</a:t>
            </a:r>
            <a:r>
              <a:rPr lang="sr-Latn-CS" sz="2400" b="1" dirty="0" smtClean="0">
                <a:solidFill>
                  <a:schemeClr val="tx2">
                    <a:lumMod val="50000"/>
                  </a:schemeClr>
                </a:solidFill>
              </a:rPr>
              <a:t>ć</a:t>
            </a:r>
            <a:endParaRPr lang="en-US" sz="2400" b="1" dirty="0" smtClean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625" y="285750"/>
            <a:ext cx="7772400" cy="914400"/>
          </a:xfrm>
        </p:spPr>
        <p:txBody>
          <a:bodyPr/>
          <a:lstStyle/>
          <a:p>
            <a:pPr>
              <a:defRPr/>
            </a:pPr>
            <a:r>
              <a:rPr lang="en-US" sz="3600" b="1" dirty="0" err="1" smtClea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</a:rPr>
              <a:t>Drvo</a:t>
            </a:r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</a:rPr>
              <a:t> </a:t>
            </a:r>
            <a:r>
              <a:rPr lang="en-US" sz="3600" b="1" dirty="0" err="1" smtClea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</a:rPr>
              <a:t>problema</a:t>
            </a:r>
            <a:endParaRPr lang="en-US" sz="3600" b="1" dirty="0">
              <a:solidFill>
                <a:schemeClr val="accent1">
                  <a:lumMod val="50000"/>
                </a:schemeClr>
              </a:solidFill>
              <a:latin typeface="Verdana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12864"/>
            <a:ext cx="9144000" cy="4896455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625" y="285750"/>
            <a:ext cx="7772400" cy="914400"/>
          </a:xfrm>
        </p:spPr>
        <p:txBody>
          <a:bodyPr/>
          <a:lstStyle/>
          <a:p>
            <a:pPr>
              <a:defRPr/>
            </a:pPr>
            <a:r>
              <a:rPr lang="en-US" sz="3600" b="1" dirty="0" err="1" smtClea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</a:rPr>
              <a:t>Drvo</a:t>
            </a:r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</a:rPr>
              <a:t> </a:t>
            </a:r>
            <a:r>
              <a:rPr lang="en-US" sz="3600" b="1" dirty="0" err="1" smtClea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</a:rPr>
              <a:t>rešenja</a:t>
            </a:r>
            <a:endParaRPr lang="en-US" sz="3600" b="1" dirty="0">
              <a:solidFill>
                <a:schemeClr val="accent1">
                  <a:lumMod val="50000"/>
                </a:schemeClr>
              </a:solidFill>
              <a:latin typeface="Verdana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721" y="1340768"/>
            <a:ext cx="7308304" cy="5047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17152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419</TotalTime>
  <Words>10</Words>
  <Application>Microsoft Office PowerPoint</Application>
  <PresentationFormat>On-screen Show (4:3)</PresentationFormat>
  <Paragraphs>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Garamond</vt:lpstr>
      <vt:lpstr>Verdana</vt:lpstr>
      <vt:lpstr>Wingdings</vt:lpstr>
      <vt:lpstr>Office Theme</vt:lpstr>
      <vt:lpstr>Vežba 2.  Drvo problema i ciljevi</vt:lpstr>
      <vt:lpstr>Drvo problema</vt:lpstr>
      <vt:lpstr>Drvo rešenja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PISANJE PREDLOGA PROJEKTA</dc:title>
  <dc:creator>Dragan Milutinovic</dc:creator>
  <cp:lastModifiedBy>Dragan Milutinovic</cp:lastModifiedBy>
  <cp:revision>17</cp:revision>
  <dcterms:created xsi:type="dcterms:W3CDTF">2008-01-29T17:14:44Z</dcterms:created>
  <dcterms:modified xsi:type="dcterms:W3CDTF">2017-05-09T15:19:45Z</dcterms:modified>
</cp:coreProperties>
</file>