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7"/>
  </p:notesMasterIdLst>
  <p:sldIdLst>
    <p:sldId id="256" r:id="rId2"/>
    <p:sldId id="287" r:id="rId3"/>
    <p:sldId id="259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72" d="100"/>
          <a:sy n="72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83BFE86-6E9C-4477-B815-7CCBE995E176}" type="datetimeFigureOut">
              <a:rPr lang="en-US"/>
              <a:pPr>
                <a:defRPr/>
              </a:pPr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B26A78-6CB6-44A8-8104-D3DCE676C72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84362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0CA3-9BDF-443B-B510-9475F697689B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23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49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9EB-84B3-41BC-87F9-A7AD9AE396A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261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60C0-ED37-45EF-B3F5-B1AF371DA0A7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9825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3900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AACB-40B9-4874-859F-350D9DE40D94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0880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12A51-9811-4CCB-9003-58F274D7B86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77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6396-788A-4516-975A-919D9F9F08C5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88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C622-D989-4C52-8504-24ACA3DDFBF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8359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33A1-FB0F-48A1-B1AB-A9A490578543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6296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0247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4744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5800"/>
            <a:ext cx="7772400" cy="1974850"/>
          </a:xfrm>
        </p:spPr>
        <p:txBody>
          <a:bodyPr/>
          <a:lstStyle/>
          <a:p>
            <a:pPr algn="ctr" eaLnBrk="0" hangingPunct="0">
              <a:defRPr/>
            </a:pP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Vežba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Analiza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stejkholdera</a:t>
            </a:r>
            <a:endParaRPr lang="en-US" sz="4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838200"/>
            <a:ext cx="7772400" cy="8223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Dragan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Milutinovi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</a:rPr>
              <a:t>ć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Šta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je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stejkholder</a:t>
            </a:r>
            <a:r>
              <a:rPr lang="sr-Latn-C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?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14688" y="642938"/>
            <a:ext cx="3000375" cy="53863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?</a:t>
            </a:r>
            <a:endParaRPr lang="en-US" sz="3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Stakeholder?</a:t>
            </a:r>
            <a:endParaRPr lang="hr-HR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412" y="1412776"/>
            <a:ext cx="4759176" cy="475917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Stejkholder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?</a:t>
            </a:r>
            <a:endParaRPr lang="hr-HR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285750" y="1643063"/>
            <a:ext cx="8572500" cy="259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11163" indent="-3429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vezi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vašo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organizacijom</a:t>
            </a:r>
            <a:endParaRPr lang="en-US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utiče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vašu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organizaciju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vaša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organizacija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utiče</a:t>
            </a:r>
            <a:endParaRPr lang="en-US" altLang="sr-Latn-RS" sz="20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Analiza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stejkholdera</a:t>
            </a:r>
            <a:endParaRPr lang="hr-HR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285750" y="1643063"/>
            <a:ext cx="8572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11163" indent="-3429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68263" inden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endParaRPr lang="en-US" altLang="sr-Latn-RS" sz="2000" dirty="0">
              <a:latin typeface="Verdan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3905"/>
              </p:ext>
            </p:extLst>
          </p:nvPr>
        </p:nvGraphicFramePr>
        <p:xfrm>
          <a:off x="457200" y="1397000"/>
          <a:ext cx="8229600" cy="487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680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Stejkholder</a:t>
                      </a:r>
                      <a:endParaRPr lang="sr-Latn-R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Nivo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uticaja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projekta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stejkholdera</a:t>
                      </a:r>
                      <a:endParaRPr lang="sr-Latn-R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Nivo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uticaja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projekat</a:t>
                      </a:r>
                      <a:endParaRPr lang="sr-Latn-R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Plan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angažovanja</a:t>
                      </a:r>
                      <a:endParaRPr lang="sr-Latn-RS" sz="2000" dirty="0"/>
                    </a:p>
                  </a:txBody>
                  <a:tcPr/>
                </a:tc>
              </a:tr>
              <a:tr h="968062"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</a:tr>
              <a:tr h="968062"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968062"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968062"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942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61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Verdana</vt:lpstr>
      <vt:lpstr>Wingdings</vt:lpstr>
      <vt:lpstr>Office Theme</vt:lpstr>
      <vt:lpstr>Vežba 1.  Analiza stejkholdera</vt:lpstr>
      <vt:lpstr>Šta je stejkholder?</vt:lpstr>
      <vt:lpstr>Stakeholder?</vt:lpstr>
      <vt:lpstr>Stejkholder?</vt:lpstr>
      <vt:lpstr>Analiza stejkholdera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PREDLOGA PROJEKTA</dc:title>
  <dc:creator>Dragan Milutinovic</dc:creator>
  <cp:lastModifiedBy>Dragan Milutinovic</cp:lastModifiedBy>
  <cp:revision>11</cp:revision>
  <dcterms:created xsi:type="dcterms:W3CDTF">2008-01-29T17:14:44Z</dcterms:created>
  <dcterms:modified xsi:type="dcterms:W3CDTF">2017-05-09T14:05:21Z</dcterms:modified>
</cp:coreProperties>
</file>