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5"/>
  </p:notesMasterIdLst>
  <p:sldIdLst>
    <p:sldId id="256" r:id="rId2"/>
    <p:sldId id="287" r:id="rId3"/>
    <p:sldId id="28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9" autoAdjust="0"/>
  </p:normalViewPr>
  <p:slideViewPr>
    <p:cSldViewPr>
      <p:cViewPr varScale="1">
        <p:scale>
          <a:sx n="72" d="100"/>
          <a:sy n="72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83BFE86-6E9C-4477-B815-7CCBE995E176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6A78-6CB6-44A8-8104-D3DCE676C7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8436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0CA3-9BDF-443B-B510-9475F697689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23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9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9EB-84B3-41BC-87F9-A7AD9AE396A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26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0C0-ED37-45EF-B3F5-B1AF371DA0A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82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390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AACB-40B9-4874-859F-350D9DE40D9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880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2A51-9811-4CCB-9003-58F274D7B86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77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6396-788A-4516-975A-919D9F9F08C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8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C622-D989-4C52-8504-24ACA3DDFBF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8359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33A1-FB0F-48A1-B1AB-A9A4905785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629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0247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74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97485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Vežba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2.</a:t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Drvo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problema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ciljevi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838200"/>
            <a:ext cx="7772400" cy="8223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Dragan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Milutinovi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Drvo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problema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864"/>
            <a:ext cx="9144000" cy="48964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Drvo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rešenja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21" y="1340768"/>
            <a:ext cx="7308304" cy="50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15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10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Verdana</vt:lpstr>
      <vt:lpstr>Wingdings</vt:lpstr>
      <vt:lpstr>Office Theme</vt:lpstr>
      <vt:lpstr>Vežba 2.  Drvo problema i ciljevi</vt:lpstr>
      <vt:lpstr>Drvo problema</vt:lpstr>
      <vt:lpstr>Drvo rešenja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PREDLOGA PROJEKTA</dc:title>
  <dc:creator>Dragan Milutinovic</dc:creator>
  <cp:lastModifiedBy>Dragan Milutinovic</cp:lastModifiedBy>
  <cp:revision>17</cp:revision>
  <dcterms:created xsi:type="dcterms:W3CDTF">2008-01-29T17:14:44Z</dcterms:created>
  <dcterms:modified xsi:type="dcterms:W3CDTF">2017-05-09T15:19:45Z</dcterms:modified>
</cp:coreProperties>
</file>